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1" r:id="rId2"/>
    <p:sldId id="332" r:id="rId3"/>
    <p:sldId id="333" r:id="rId4"/>
    <p:sldId id="293" r:id="rId5"/>
    <p:sldId id="292" r:id="rId6"/>
    <p:sldId id="283" r:id="rId7"/>
    <p:sldId id="319" r:id="rId8"/>
    <p:sldId id="318" r:id="rId9"/>
    <p:sldId id="340" r:id="rId10"/>
    <p:sldId id="286" r:id="rId11"/>
    <p:sldId id="287" r:id="rId12"/>
    <p:sldId id="330" r:id="rId13"/>
    <p:sldId id="341" r:id="rId14"/>
    <p:sldId id="351" r:id="rId15"/>
    <p:sldId id="354" r:id="rId16"/>
    <p:sldId id="347" r:id="rId17"/>
    <p:sldId id="352" r:id="rId18"/>
    <p:sldId id="329" r:id="rId19"/>
    <p:sldId id="343" r:id="rId20"/>
    <p:sldId id="353" r:id="rId21"/>
    <p:sldId id="336" r:id="rId22"/>
    <p:sldId id="349" r:id="rId23"/>
    <p:sldId id="348" r:id="rId24"/>
  </p:sldIdLst>
  <p:sldSz cx="9144000" cy="6858000" type="screen4x3"/>
  <p:notesSz cx="6858000" cy="9144000"/>
  <p:defaultTextStyle>
    <a:defPPr>
      <a:defRPr lang="zh-CN"/>
    </a:defPPr>
    <a:lvl1pPr algn="l" rtl="0" eaLnBrk="0" fontAlgn="base" hangingPunct="0">
      <a:spcBef>
        <a:spcPct val="0"/>
      </a:spcBef>
      <a:spcAft>
        <a:spcPct val="0"/>
      </a:spcAft>
      <a:defRPr kumimoji="1" sz="2000" kern="1200">
        <a:solidFill>
          <a:schemeClr val="tx1"/>
        </a:solidFill>
        <a:latin typeface="Webdings" pitchFamily="18" charset="2"/>
        <a:ea typeface="宋体" pitchFamily="2" charset="-122"/>
        <a:cs typeface="+mn-cs"/>
      </a:defRPr>
    </a:lvl1pPr>
    <a:lvl2pPr marL="457200" algn="l" rtl="0" eaLnBrk="0" fontAlgn="base" hangingPunct="0">
      <a:spcBef>
        <a:spcPct val="0"/>
      </a:spcBef>
      <a:spcAft>
        <a:spcPct val="0"/>
      </a:spcAft>
      <a:defRPr kumimoji="1" sz="2000" kern="1200">
        <a:solidFill>
          <a:schemeClr val="tx1"/>
        </a:solidFill>
        <a:latin typeface="Webdings" pitchFamily="18" charset="2"/>
        <a:ea typeface="宋体" pitchFamily="2" charset="-122"/>
        <a:cs typeface="+mn-cs"/>
      </a:defRPr>
    </a:lvl2pPr>
    <a:lvl3pPr marL="914400" algn="l" rtl="0" eaLnBrk="0" fontAlgn="base" hangingPunct="0">
      <a:spcBef>
        <a:spcPct val="0"/>
      </a:spcBef>
      <a:spcAft>
        <a:spcPct val="0"/>
      </a:spcAft>
      <a:defRPr kumimoji="1" sz="2000" kern="1200">
        <a:solidFill>
          <a:schemeClr val="tx1"/>
        </a:solidFill>
        <a:latin typeface="Webdings" pitchFamily="18" charset="2"/>
        <a:ea typeface="宋体" pitchFamily="2" charset="-122"/>
        <a:cs typeface="+mn-cs"/>
      </a:defRPr>
    </a:lvl3pPr>
    <a:lvl4pPr marL="1371600" algn="l" rtl="0" eaLnBrk="0" fontAlgn="base" hangingPunct="0">
      <a:spcBef>
        <a:spcPct val="0"/>
      </a:spcBef>
      <a:spcAft>
        <a:spcPct val="0"/>
      </a:spcAft>
      <a:defRPr kumimoji="1" sz="2000" kern="1200">
        <a:solidFill>
          <a:schemeClr val="tx1"/>
        </a:solidFill>
        <a:latin typeface="Webdings" pitchFamily="18" charset="2"/>
        <a:ea typeface="宋体" pitchFamily="2" charset="-122"/>
        <a:cs typeface="+mn-cs"/>
      </a:defRPr>
    </a:lvl4pPr>
    <a:lvl5pPr marL="1828800" algn="l" rtl="0" eaLnBrk="0" fontAlgn="base" hangingPunct="0">
      <a:spcBef>
        <a:spcPct val="0"/>
      </a:spcBef>
      <a:spcAft>
        <a:spcPct val="0"/>
      </a:spcAft>
      <a:defRPr kumimoji="1" sz="2000" kern="1200">
        <a:solidFill>
          <a:schemeClr val="tx1"/>
        </a:solidFill>
        <a:latin typeface="Webdings" pitchFamily="18" charset="2"/>
        <a:ea typeface="宋体" pitchFamily="2" charset="-122"/>
        <a:cs typeface="+mn-cs"/>
      </a:defRPr>
    </a:lvl5pPr>
    <a:lvl6pPr marL="2286000" algn="l" defTabSz="914400" rtl="0" eaLnBrk="1" latinLnBrk="0" hangingPunct="1">
      <a:defRPr kumimoji="1" sz="2000" kern="1200">
        <a:solidFill>
          <a:schemeClr val="tx1"/>
        </a:solidFill>
        <a:latin typeface="Webdings" pitchFamily="18" charset="2"/>
        <a:ea typeface="宋体" pitchFamily="2" charset="-122"/>
        <a:cs typeface="+mn-cs"/>
      </a:defRPr>
    </a:lvl6pPr>
    <a:lvl7pPr marL="2743200" algn="l" defTabSz="914400" rtl="0" eaLnBrk="1" latinLnBrk="0" hangingPunct="1">
      <a:defRPr kumimoji="1" sz="2000" kern="1200">
        <a:solidFill>
          <a:schemeClr val="tx1"/>
        </a:solidFill>
        <a:latin typeface="Webdings" pitchFamily="18" charset="2"/>
        <a:ea typeface="宋体" pitchFamily="2" charset="-122"/>
        <a:cs typeface="+mn-cs"/>
      </a:defRPr>
    </a:lvl7pPr>
    <a:lvl8pPr marL="3200400" algn="l" defTabSz="914400" rtl="0" eaLnBrk="1" latinLnBrk="0" hangingPunct="1">
      <a:defRPr kumimoji="1" sz="2000" kern="1200">
        <a:solidFill>
          <a:schemeClr val="tx1"/>
        </a:solidFill>
        <a:latin typeface="Webdings" pitchFamily="18" charset="2"/>
        <a:ea typeface="宋体" pitchFamily="2" charset="-122"/>
        <a:cs typeface="+mn-cs"/>
      </a:defRPr>
    </a:lvl8pPr>
    <a:lvl9pPr marL="3657600" algn="l" defTabSz="914400" rtl="0" eaLnBrk="1" latinLnBrk="0" hangingPunct="1">
      <a:defRPr kumimoji="1" sz="2000" kern="1200">
        <a:solidFill>
          <a:schemeClr val="tx1"/>
        </a:solidFill>
        <a:latin typeface="Webdings" pitchFamily="18" charset="2"/>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0000"/>
    <a:srgbClr val="006699"/>
    <a:srgbClr val="006600"/>
    <a:srgbClr val="FF9933"/>
    <a:srgbClr val="00CC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4" autoAdjust="0"/>
    <p:restoredTop sz="95425" autoAdjust="0"/>
  </p:normalViewPr>
  <p:slideViewPr>
    <p:cSldViewPr snapToGrid="0">
      <p:cViewPr varScale="1">
        <p:scale>
          <a:sx n="64" d="100"/>
          <a:sy n="64" d="100"/>
        </p:scale>
        <p:origin x="70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9.wmf"/><Relationship Id="rId18" Type="http://schemas.openxmlformats.org/officeDocument/2006/relationships/image" Target="../media/image34.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17" Type="http://schemas.openxmlformats.org/officeDocument/2006/relationships/image" Target="../media/image33.emf"/><Relationship Id="rId2" Type="http://schemas.openxmlformats.org/officeDocument/2006/relationships/image" Target="../media/image18.wmf"/><Relationship Id="rId16" Type="http://schemas.openxmlformats.org/officeDocument/2006/relationships/image" Target="../media/image32.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5" Type="http://schemas.openxmlformats.org/officeDocument/2006/relationships/image" Target="../media/image3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 Id="rId1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51.wmf"/><Relationship Id="rId3" Type="http://schemas.openxmlformats.org/officeDocument/2006/relationships/image" Target="../media/image41.wmf"/><Relationship Id="rId7" Type="http://schemas.openxmlformats.org/officeDocument/2006/relationships/image" Target="../media/image45.wmf"/><Relationship Id="rId12" Type="http://schemas.openxmlformats.org/officeDocument/2006/relationships/image" Target="../media/image50.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5" Type="http://schemas.openxmlformats.org/officeDocument/2006/relationships/image" Target="../media/image53.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 Id="rId14"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12" Type="http://schemas.openxmlformats.org/officeDocument/2006/relationships/image" Target="../media/image65.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emf"/><Relationship Id="rId1" Type="http://schemas.openxmlformats.org/officeDocument/2006/relationships/image" Target="../media/image66.e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563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40A9FD39-8B63-4779-BA23-A6217D7405D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加速度</a:t>
            </a:r>
            <a:r>
              <a:rPr lang="en-US" altLang="zh-CN" dirty="0" smtClean="0"/>
              <a:t>=0</a:t>
            </a:r>
            <a:endParaRPr lang="zh-CN" altLang="en-US" dirty="0"/>
          </a:p>
        </p:txBody>
      </p:sp>
      <p:sp>
        <p:nvSpPr>
          <p:cNvPr id="4" name="灯片编号占位符 3"/>
          <p:cNvSpPr>
            <a:spLocks noGrp="1"/>
          </p:cNvSpPr>
          <p:nvPr>
            <p:ph type="sldNum" sz="quarter" idx="10"/>
          </p:nvPr>
        </p:nvSpPr>
        <p:spPr/>
        <p:txBody>
          <a:bodyPr/>
          <a:lstStyle/>
          <a:p>
            <a:pPr>
              <a:defRPr/>
            </a:pPr>
            <a:fld id="{40A9FD39-8B63-4779-BA23-A6217D7405DE}" type="slidenum">
              <a:rPr lang="en-US" altLang="zh-CN" smtClean="0"/>
              <a:pPr>
                <a:defRPr/>
              </a:pPr>
              <a:t>4</a:t>
            </a:fld>
            <a:endParaRPr lang="en-US" altLang="zh-CN"/>
          </a:p>
        </p:txBody>
      </p:sp>
    </p:spTree>
    <p:extLst>
      <p:ext uri="{BB962C8B-B14F-4D97-AF65-F5344CB8AC3E}">
        <p14:creationId xmlns:p14="http://schemas.microsoft.com/office/powerpoint/2010/main" val="74531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第二类问题可归为运动学问题</a:t>
            </a:r>
            <a:endParaRPr lang="zh-CN" altLang="en-US" dirty="0"/>
          </a:p>
        </p:txBody>
      </p:sp>
      <p:sp>
        <p:nvSpPr>
          <p:cNvPr id="4" name="灯片编号占位符 3"/>
          <p:cNvSpPr>
            <a:spLocks noGrp="1"/>
          </p:cNvSpPr>
          <p:nvPr>
            <p:ph type="sldNum" sz="quarter" idx="10"/>
          </p:nvPr>
        </p:nvSpPr>
        <p:spPr/>
        <p:txBody>
          <a:bodyPr/>
          <a:lstStyle/>
          <a:p>
            <a:pPr>
              <a:defRPr/>
            </a:pPr>
            <a:fld id="{40A9FD39-8B63-4779-BA23-A6217D7405DE}" type="slidenum">
              <a:rPr lang="en-US" altLang="zh-CN" smtClean="0"/>
              <a:pPr>
                <a:defRPr/>
              </a:pPr>
              <a:t>8</a:t>
            </a:fld>
            <a:endParaRPr lang="en-US" altLang="zh-CN"/>
          </a:p>
        </p:txBody>
      </p:sp>
    </p:spTree>
    <p:extLst>
      <p:ext uri="{BB962C8B-B14F-4D97-AF65-F5344CB8AC3E}">
        <p14:creationId xmlns:p14="http://schemas.microsoft.com/office/powerpoint/2010/main" val="109608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使用直角坐标系或自然坐标系</a:t>
            </a:r>
            <a:endParaRPr lang="zh-CN" altLang="en-US" dirty="0"/>
          </a:p>
        </p:txBody>
      </p:sp>
      <p:sp>
        <p:nvSpPr>
          <p:cNvPr id="4" name="灯片编号占位符 3"/>
          <p:cNvSpPr>
            <a:spLocks noGrp="1"/>
          </p:cNvSpPr>
          <p:nvPr>
            <p:ph type="sldNum" sz="quarter" idx="10"/>
          </p:nvPr>
        </p:nvSpPr>
        <p:spPr/>
        <p:txBody>
          <a:bodyPr/>
          <a:lstStyle/>
          <a:p>
            <a:pPr>
              <a:defRPr/>
            </a:pPr>
            <a:fld id="{40A9FD39-8B63-4779-BA23-A6217D7405DE}" type="slidenum">
              <a:rPr lang="en-US" altLang="zh-CN" smtClean="0"/>
              <a:pPr>
                <a:defRPr/>
              </a:pPr>
              <a:t>9</a:t>
            </a:fld>
            <a:endParaRPr lang="en-US" altLang="zh-CN"/>
          </a:p>
        </p:txBody>
      </p:sp>
    </p:spTree>
    <p:extLst>
      <p:ext uri="{BB962C8B-B14F-4D97-AF65-F5344CB8AC3E}">
        <p14:creationId xmlns:p14="http://schemas.microsoft.com/office/powerpoint/2010/main" val="4246310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一维问题矢量方程用标量方程代替，矢量方向用正负号代替</a:t>
            </a:r>
            <a:endParaRPr lang="zh-CN" altLang="en-US" dirty="0"/>
          </a:p>
        </p:txBody>
      </p:sp>
      <p:sp>
        <p:nvSpPr>
          <p:cNvPr id="4" name="灯片编号占位符 3"/>
          <p:cNvSpPr>
            <a:spLocks noGrp="1"/>
          </p:cNvSpPr>
          <p:nvPr>
            <p:ph type="sldNum" sz="quarter" idx="10"/>
          </p:nvPr>
        </p:nvSpPr>
        <p:spPr/>
        <p:txBody>
          <a:bodyPr/>
          <a:lstStyle/>
          <a:p>
            <a:pPr>
              <a:defRPr/>
            </a:pPr>
            <a:fld id="{40A9FD39-8B63-4779-BA23-A6217D7405DE}" type="slidenum">
              <a:rPr lang="en-US" altLang="zh-CN" smtClean="0"/>
              <a:pPr>
                <a:defRPr/>
              </a:pPr>
              <a:t>12</a:t>
            </a:fld>
            <a:endParaRPr lang="en-US" altLang="zh-CN"/>
          </a:p>
        </p:txBody>
      </p:sp>
    </p:spTree>
    <p:extLst>
      <p:ext uri="{BB962C8B-B14F-4D97-AF65-F5344CB8AC3E}">
        <p14:creationId xmlns:p14="http://schemas.microsoft.com/office/powerpoint/2010/main" val="9862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一维问题</a:t>
            </a:r>
            <a:endParaRPr lang="zh-CN" altLang="en-US" dirty="0"/>
          </a:p>
        </p:txBody>
      </p:sp>
      <p:sp>
        <p:nvSpPr>
          <p:cNvPr id="4" name="灯片编号占位符 3"/>
          <p:cNvSpPr>
            <a:spLocks noGrp="1"/>
          </p:cNvSpPr>
          <p:nvPr>
            <p:ph type="sldNum" sz="quarter" idx="10"/>
          </p:nvPr>
        </p:nvSpPr>
        <p:spPr/>
        <p:txBody>
          <a:bodyPr/>
          <a:lstStyle/>
          <a:p>
            <a:pPr>
              <a:defRPr/>
            </a:pPr>
            <a:fld id="{40A9FD39-8B63-4779-BA23-A6217D7405DE}" type="slidenum">
              <a:rPr lang="en-US" altLang="zh-CN" smtClean="0"/>
              <a:pPr>
                <a:defRPr/>
              </a:pPr>
              <a:t>13</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一维问题</a:t>
            </a:r>
            <a:endParaRPr lang="zh-CN" altLang="en-US" dirty="0"/>
          </a:p>
        </p:txBody>
      </p:sp>
      <p:sp>
        <p:nvSpPr>
          <p:cNvPr id="4" name="灯片编号占位符 3"/>
          <p:cNvSpPr>
            <a:spLocks noGrp="1"/>
          </p:cNvSpPr>
          <p:nvPr>
            <p:ph type="sldNum" sz="quarter" idx="10"/>
          </p:nvPr>
        </p:nvSpPr>
        <p:spPr/>
        <p:txBody>
          <a:bodyPr/>
          <a:lstStyle/>
          <a:p>
            <a:pPr>
              <a:defRPr/>
            </a:pPr>
            <a:fld id="{40A9FD39-8B63-4779-BA23-A6217D7405DE}" type="slidenum">
              <a:rPr lang="en-US" altLang="zh-CN" smtClean="0"/>
              <a:pPr>
                <a:defRPr/>
              </a:pPr>
              <a:t>16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二维平面运动</a:t>
            </a:r>
            <a:endParaRPr lang="zh-CN" altLang="en-US" dirty="0"/>
          </a:p>
        </p:txBody>
      </p:sp>
      <p:sp>
        <p:nvSpPr>
          <p:cNvPr id="4" name="灯片编号占位符 3"/>
          <p:cNvSpPr>
            <a:spLocks noGrp="1"/>
          </p:cNvSpPr>
          <p:nvPr>
            <p:ph type="sldNum" sz="quarter" idx="10"/>
          </p:nvPr>
        </p:nvSpPr>
        <p:spPr/>
        <p:txBody>
          <a:bodyPr/>
          <a:lstStyle/>
          <a:p>
            <a:pPr>
              <a:defRPr/>
            </a:pPr>
            <a:fld id="{40A9FD39-8B63-4779-BA23-A6217D7405DE}" type="slidenum">
              <a:rPr lang="en-US" altLang="zh-CN" smtClean="0"/>
              <a:pPr>
                <a:defRPr/>
              </a:pPr>
              <a:t>18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一维问题；换元法</a:t>
            </a:r>
            <a:endParaRPr lang="zh-CN" altLang="en-US" dirty="0"/>
          </a:p>
        </p:txBody>
      </p:sp>
      <p:sp>
        <p:nvSpPr>
          <p:cNvPr id="4" name="灯片编号占位符 3"/>
          <p:cNvSpPr>
            <a:spLocks noGrp="1"/>
          </p:cNvSpPr>
          <p:nvPr>
            <p:ph type="sldNum" sz="quarter" idx="10"/>
          </p:nvPr>
        </p:nvSpPr>
        <p:spPr/>
        <p:txBody>
          <a:bodyPr/>
          <a:lstStyle/>
          <a:p>
            <a:pPr>
              <a:defRPr/>
            </a:pPr>
            <a:fld id="{40A9FD39-8B63-4779-BA23-A6217D7405DE}" type="slidenum">
              <a:rPr lang="en-US" altLang="zh-CN" smtClean="0"/>
              <a:pPr>
                <a:defRPr/>
              </a:pPr>
              <a:t>19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6F8654-9CF1-46A0-BB6F-F0458A7A9E5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39AFBA3-1C73-4A2E-A75A-750AC09422F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24CE3A-B5BF-4828-8442-83C4ABB89F6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D82ABD-05A2-47B7-AA78-3BBADFD76E9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925E02-7899-4328-9EC1-0981E6023497}"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E3F8904-8AF4-4209-8689-B062E1769C5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505D84C-7BDB-4388-8A29-B04C4E46B9E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A1B370B-8198-484B-A68F-2EF411FABA0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CD9C443-1811-462B-B820-8F121C0F221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185640C-25CC-4FE6-8BE2-314BB6350BB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B59DC87-52AC-4A77-AFD1-DF89AC2A4203}"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Times New Roman" pitchFamily="18" charset="0"/>
              </a:defRPr>
            </a:lvl1pPr>
          </a:lstStyle>
          <a:p>
            <a:pPr>
              <a:defRPr/>
            </a:pPr>
            <a:fld id="{751F9B15-51FC-47F0-956E-332AA68F9ED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slide" Target="slide22.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 Target="slide22.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4.xml"/><Relationship Id="rId7" Type="http://schemas.openxmlformats.org/officeDocument/2006/relationships/slide" Target="slide2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slide" Target="slide7.xml"/><Relationship Id="rId5" Type="http://schemas.openxmlformats.org/officeDocument/2006/relationships/image" Target="../media/image4.jpeg"/><Relationship Id="rId4" Type="http://schemas.openxmlformats.org/officeDocument/2006/relationships/image" Target="../media/image1.jpeg"/><Relationship Id="rId9"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slide" Target="slide22.xml"/><Relationship Id="rId5" Type="http://schemas.openxmlformats.org/officeDocument/2006/relationships/slide" Target="slide7.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8.bin"/><Relationship Id="rId18" Type="http://schemas.openxmlformats.org/officeDocument/2006/relationships/image" Target="../media/image15.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2.emf"/><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image" Target="../media/image14.wmf"/><Relationship Id="rId1" Type="http://schemas.openxmlformats.org/officeDocument/2006/relationships/vmlDrawing" Target="../drawings/vmlDrawing3.vml"/><Relationship Id="rId6" Type="http://schemas.openxmlformats.org/officeDocument/2006/relationships/image" Target="../media/image9.e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1.wmf"/><Relationship Id="rId4" Type="http://schemas.openxmlformats.org/officeDocument/2006/relationships/image" Target="../media/image8.emf"/><Relationship Id="rId9" Type="http://schemas.openxmlformats.org/officeDocument/2006/relationships/oleObject" Target="../embeddings/oleObject6.bin"/><Relationship Id="rId1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13" Type="http://schemas.openxmlformats.org/officeDocument/2006/relationships/image" Target="../media/image19.wmf"/><Relationship Id="rId18" Type="http://schemas.openxmlformats.org/officeDocument/2006/relationships/oleObject" Target="../embeddings/oleObject17.bin"/><Relationship Id="rId26" Type="http://schemas.openxmlformats.org/officeDocument/2006/relationships/image" Target="../media/image25.wmf"/><Relationship Id="rId39" Type="http://schemas.openxmlformats.org/officeDocument/2006/relationships/oleObject" Target="../embeddings/oleObject27.bin"/><Relationship Id="rId21" Type="http://schemas.openxmlformats.org/officeDocument/2006/relationships/image" Target="../media/image23.wmf"/><Relationship Id="rId34" Type="http://schemas.openxmlformats.org/officeDocument/2006/relationships/image" Target="../media/image29.wmf"/><Relationship Id="rId42" Type="http://schemas.openxmlformats.org/officeDocument/2006/relationships/image" Target="../media/image33.emf"/><Relationship Id="rId7" Type="http://schemas.openxmlformats.org/officeDocument/2006/relationships/image" Target="../media/image18.w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29" Type="http://schemas.openxmlformats.org/officeDocument/2006/relationships/oleObject" Target="../embeddings/oleObject22.bin"/><Relationship Id="rId41" Type="http://schemas.openxmlformats.org/officeDocument/2006/relationships/oleObject" Target="../embeddings/oleObject28.bin"/><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4.jpeg"/><Relationship Id="rId24" Type="http://schemas.openxmlformats.org/officeDocument/2006/relationships/image" Target="../media/image24.wmf"/><Relationship Id="rId32" Type="http://schemas.openxmlformats.org/officeDocument/2006/relationships/image" Target="../media/image28.wmf"/><Relationship Id="rId37" Type="http://schemas.openxmlformats.org/officeDocument/2006/relationships/oleObject" Target="../embeddings/oleObject26.bin"/><Relationship Id="rId40" Type="http://schemas.openxmlformats.org/officeDocument/2006/relationships/image" Target="../media/image32.wmf"/><Relationship Id="rId5" Type="http://schemas.openxmlformats.org/officeDocument/2006/relationships/image" Target="../media/image17.wmf"/><Relationship Id="rId15" Type="http://schemas.openxmlformats.org/officeDocument/2006/relationships/image" Target="../media/image20.wmf"/><Relationship Id="rId23" Type="http://schemas.openxmlformats.org/officeDocument/2006/relationships/oleObject" Target="../embeddings/oleObject19.bin"/><Relationship Id="rId28" Type="http://schemas.openxmlformats.org/officeDocument/2006/relationships/image" Target="../media/image26.wmf"/><Relationship Id="rId36" Type="http://schemas.openxmlformats.org/officeDocument/2006/relationships/image" Target="../media/image30.wmf"/><Relationship Id="rId10" Type="http://schemas.openxmlformats.org/officeDocument/2006/relationships/slide" Target="slide22.xml"/><Relationship Id="rId19" Type="http://schemas.openxmlformats.org/officeDocument/2006/relationships/image" Target="../media/image22.wmf"/><Relationship Id="rId31" Type="http://schemas.openxmlformats.org/officeDocument/2006/relationships/oleObject" Target="../embeddings/oleObject23.bin"/><Relationship Id="rId44" Type="http://schemas.openxmlformats.org/officeDocument/2006/relationships/image" Target="../media/image34.wmf"/><Relationship Id="rId4" Type="http://schemas.openxmlformats.org/officeDocument/2006/relationships/oleObject" Target="../embeddings/oleObject12.bin"/><Relationship Id="rId9" Type="http://schemas.openxmlformats.org/officeDocument/2006/relationships/slide" Target="slide7.xml"/><Relationship Id="rId14" Type="http://schemas.openxmlformats.org/officeDocument/2006/relationships/oleObject" Target="../embeddings/oleObject15.bin"/><Relationship Id="rId22" Type="http://schemas.openxmlformats.org/officeDocument/2006/relationships/image" Target="../media/image35.png"/><Relationship Id="rId27" Type="http://schemas.openxmlformats.org/officeDocument/2006/relationships/oleObject" Target="../embeddings/oleObject21.bin"/><Relationship Id="rId30" Type="http://schemas.openxmlformats.org/officeDocument/2006/relationships/image" Target="../media/image27.wmf"/><Relationship Id="rId35" Type="http://schemas.openxmlformats.org/officeDocument/2006/relationships/oleObject" Target="../embeddings/oleObject25.bin"/><Relationship Id="rId43" Type="http://schemas.openxmlformats.org/officeDocument/2006/relationships/oleObject" Target="../embeddings/oleObject29.bin"/><Relationship Id="rId8" Type="http://schemas.openxmlformats.org/officeDocument/2006/relationships/image" Target="../media/image1.jpeg"/><Relationship Id="rId3" Type="http://schemas.openxmlformats.org/officeDocument/2006/relationships/notesSlide" Target="../notesSlides/notesSlide6.xml"/><Relationship Id="rId12" Type="http://schemas.openxmlformats.org/officeDocument/2006/relationships/oleObject" Target="../embeddings/oleObject14.bin"/><Relationship Id="rId17" Type="http://schemas.openxmlformats.org/officeDocument/2006/relationships/image" Target="../media/image21.wmf"/><Relationship Id="rId25" Type="http://schemas.openxmlformats.org/officeDocument/2006/relationships/oleObject" Target="../embeddings/oleObject20.bin"/><Relationship Id="rId33" Type="http://schemas.openxmlformats.org/officeDocument/2006/relationships/oleObject" Target="../embeddings/oleObject24.bin"/><Relationship Id="rId38" Type="http://schemas.openxmlformats.org/officeDocument/2006/relationships/image" Target="../media/image31.wmf"/></Relationships>
</file>

<file path=ppt/slides/_rels/slide1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6.wmf"/></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35.bin"/><Relationship Id="rId18" Type="http://schemas.openxmlformats.org/officeDocument/2006/relationships/image" Target="../media/image43.wmf"/><Relationship Id="rId26" Type="http://schemas.openxmlformats.org/officeDocument/2006/relationships/image" Target="../media/image47.wmf"/><Relationship Id="rId21" Type="http://schemas.openxmlformats.org/officeDocument/2006/relationships/oleObject" Target="../embeddings/oleObject39.bin"/><Relationship Id="rId34" Type="http://schemas.openxmlformats.org/officeDocument/2006/relationships/image" Target="../media/image51.wmf"/><Relationship Id="rId7" Type="http://schemas.openxmlformats.org/officeDocument/2006/relationships/slide" Target="slide22.xml"/><Relationship Id="rId12" Type="http://schemas.openxmlformats.org/officeDocument/2006/relationships/image" Target="../media/image40.wmf"/><Relationship Id="rId17" Type="http://schemas.openxmlformats.org/officeDocument/2006/relationships/oleObject" Target="../embeddings/oleObject37.bin"/><Relationship Id="rId25" Type="http://schemas.openxmlformats.org/officeDocument/2006/relationships/oleObject" Target="../embeddings/oleObject41.bin"/><Relationship Id="rId33" Type="http://schemas.openxmlformats.org/officeDocument/2006/relationships/oleObject" Target="../embeddings/oleObject45.bin"/><Relationship Id="rId38" Type="http://schemas.openxmlformats.org/officeDocument/2006/relationships/image" Target="../media/image53.wmf"/><Relationship Id="rId2" Type="http://schemas.openxmlformats.org/officeDocument/2006/relationships/slideLayout" Target="../slideLayouts/slideLayout2.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43.bin"/><Relationship Id="rId1" Type="http://schemas.openxmlformats.org/officeDocument/2006/relationships/vmlDrawing" Target="../drawings/vmlDrawing7.vml"/><Relationship Id="rId6" Type="http://schemas.openxmlformats.org/officeDocument/2006/relationships/slide" Target="slide7.xml"/><Relationship Id="rId11" Type="http://schemas.openxmlformats.org/officeDocument/2006/relationships/oleObject" Target="../embeddings/oleObject34.bin"/><Relationship Id="rId24" Type="http://schemas.openxmlformats.org/officeDocument/2006/relationships/image" Target="../media/image46.wmf"/><Relationship Id="rId32" Type="http://schemas.openxmlformats.org/officeDocument/2006/relationships/image" Target="../media/image50.wmf"/><Relationship Id="rId37" Type="http://schemas.openxmlformats.org/officeDocument/2006/relationships/oleObject" Target="../embeddings/oleObject47.bin"/><Relationship Id="rId5" Type="http://schemas.openxmlformats.org/officeDocument/2006/relationships/image" Target="../media/image7.jpeg"/><Relationship Id="rId15" Type="http://schemas.openxmlformats.org/officeDocument/2006/relationships/oleObject" Target="../embeddings/oleObject36.bin"/><Relationship Id="rId23" Type="http://schemas.openxmlformats.org/officeDocument/2006/relationships/oleObject" Target="../embeddings/oleObject40.bin"/><Relationship Id="rId28" Type="http://schemas.openxmlformats.org/officeDocument/2006/relationships/image" Target="../media/image48.wmf"/><Relationship Id="rId36" Type="http://schemas.openxmlformats.org/officeDocument/2006/relationships/image" Target="../media/image52.wmf"/><Relationship Id="rId10" Type="http://schemas.openxmlformats.org/officeDocument/2006/relationships/image" Target="../media/image39.wmf"/><Relationship Id="rId19" Type="http://schemas.openxmlformats.org/officeDocument/2006/relationships/oleObject" Target="../embeddings/oleObject38.bin"/><Relationship Id="rId31" Type="http://schemas.openxmlformats.org/officeDocument/2006/relationships/oleObject" Target="../embeddings/oleObject44.bin"/><Relationship Id="rId4" Type="http://schemas.openxmlformats.org/officeDocument/2006/relationships/image" Target="../media/image1.jpeg"/><Relationship Id="rId9" Type="http://schemas.openxmlformats.org/officeDocument/2006/relationships/oleObject" Target="../embeddings/oleObject33.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42.bin"/><Relationship Id="rId30" Type="http://schemas.openxmlformats.org/officeDocument/2006/relationships/image" Target="../media/image49.wmf"/><Relationship Id="rId35" Type="http://schemas.openxmlformats.org/officeDocument/2006/relationships/oleObject" Target="../embeddings/oleObject46.bin"/><Relationship Id="rId8" Type="http://schemas.openxmlformats.org/officeDocument/2006/relationships/image" Target="../media/image4.jpeg"/><Relationship Id="rId3"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6.wmf"/><Relationship Id="rId18" Type="http://schemas.openxmlformats.org/officeDocument/2006/relationships/oleObject" Target="../embeddings/oleObject53.bin"/><Relationship Id="rId26" Type="http://schemas.openxmlformats.org/officeDocument/2006/relationships/oleObject" Target="../embeddings/oleObject57.bin"/><Relationship Id="rId3" Type="http://schemas.openxmlformats.org/officeDocument/2006/relationships/notesSlide" Target="../notesSlides/notesSlide8.xml"/><Relationship Id="rId21" Type="http://schemas.openxmlformats.org/officeDocument/2006/relationships/image" Target="../media/image60.wmf"/><Relationship Id="rId7" Type="http://schemas.openxmlformats.org/officeDocument/2006/relationships/slide" Target="slide22.xml"/><Relationship Id="rId12" Type="http://schemas.openxmlformats.org/officeDocument/2006/relationships/oleObject" Target="../embeddings/oleObject50.bin"/><Relationship Id="rId17" Type="http://schemas.openxmlformats.org/officeDocument/2006/relationships/image" Target="../media/image58.wmf"/><Relationship Id="rId25" Type="http://schemas.openxmlformats.org/officeDocument/2006/relationships/image" Target="../media/image62.wmf"/><Relationship Id="rId2" Type="http://schemas.openxmlformats.org/officeDocument/2006/relationships/slideLayout" Target="../slideLayouts/slideLayout7.xml"/><Relationship Id="rId16" Type="http://schemas.openxmlformats.org/officeDocument/2006/relationships/oleObject" Target="../embeddings/oleObject52.bin"/><Relationship Id="rId20" Type="http://schemas.openxmlformats.org/officeDocument/2006/relationships/oleObject" Target="../embeddings/oleObject54.bin"/><Relationship Id="rId29" Type="http://schemas.openxmlformats.org/officeDocument/2006/relationships/image" Target="../media/image64.wmf"/><Relationship Id="rId1" Type="http://schemas.openxmlformats.org/officeDocument/2006/relationships/vmlDrawing" Target="../drawings/vmlDrawing8.vml"/><Relationship Id="rId6" Type="http://schemas.openxmlformats.org/officeDocument/2006/relationships/slide" Target="slide7.xml"/><Relationship Id="rId11" Type="http://schemas.openxmlformats.org/officeDocument/2006/relationships/image" Target="../media/image55.wmf"/><Relationship Id="rId24" Type="http://schemas.openxmlformats.org/officeDocument/2006/relationships/oleObject" Target="../embeddings/oleObject56.bin"/><Relationship Id="rId5" Type="http://schemas.openxmlformats.org/officeDocument/2006/relationships/image" Target="../media/image4.jpeg"/><Relationship Id="rId15" Type="http://schemas.openxmlformats.org/officeDocument/2006/relationships/image" Target="../media/image57.wmf"/><Relationship Id="rId23" Type="http://schemas.openxmlformats.org/officeDocument/2006/relationships/image" Target="../media/image61.wmf"/><Relationship Id="rId28" Type="http://schemas.openxmlformats.org/officeDocument/2006/relationships/oleObject" Target="../embeddings/oleObject58.bin"/><Relationship Id="rId10" Type="http://schemas.openxmlformats.org/officeDocument/2006/relationships/oleObject" Target="../embeddings/oleObject49.bin"/><Relationship Id="rId19" Type="http://schemas.openxmlformats.org/officeDocument/2006/relationships/image" Target="../media/image59.wmf"/><Relationship Id="rId31" Type="http://schemas.openxmlformats.org/officeDocument/2006/relationships/image" Target="../media/image65.wmf"/><Relationship Id="rId4" Type="http://schemas.openxmlformats.org/officeDocument/2006/relationships/image" Target="../media/image1.jpeg"/><Relationship Id="rId9" Type="http://schemas.openxmlformats.org/officeDocument/2006/relationships/image" Target="../media/image54.wmf"/><Relationship Id="rId14" Type="http://schemas.openxmlformats.org/officeDocument/2006/relationships/oleObject" Target="../embeddings/oleObject51.bin"/><Relationship Id="rId22" Type="http://schemas.openxmlformats.org/officeDocument/2006/relationships/oleObject" Target="../embeddings/oleObject55.bin"/><Relationship Id="rId27" Type="http://schemas.openxmlformats.org/officeDocument/2006/relationships/image" Target="../media/image63.wmf"/><Relationship Id="rId30" Type="http://schemas.openxmlformats.org/officeDocument/2006/relationships/oleObject" Target="../embeddings/oleObject59.bin"/></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22.xml"/><Relationship Id="rId5" Type="http://schemas.openxmlformats.org/officeDocument/2006/relationships/slide" Target="slide7.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65.bin"/><Relationship Id="rId18" Type="http://schemas.openxmlformats.org/officeDocument/2006/relationships/image" Target="../media/image73.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70.wmf"/><Relationship Id="rId17" Type="http://schemas.openxmlformats.org/officeDocument/2006/relationships/oleObject" Target="../embeddings/oleObject67.bin"/><Relationship Id="rId2" Type="http://schemas.openxmlformats.org/officeDocument/2006/relationships/slideLayout" Target="../slideLayouts/slideLayout7.xml"/><Relationship Id="rId16" Type="http://schemas.openxmlformats.org/officeDocument/2006/relationships/image" Target="../media/image72.wmf"/><Relationship Id="rId1" Type="http://schemas.openxmlformats.org/officeDocument/2006/relationships/vmlDrawing" Target="../drawings/vmlDrawing9.vml"/><Relationship Id="rId6" Type="http://schemas.openxmlformats.org/officeDocument/2006/relationships/image" Target="../media/image67.e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69.wmf"/><Relationship Id="rId4" Type="http://schemas.openxmlformats.org/officeDocument/2006/relationships/image" Target="../media/image66.emf"/><Relationship Id="rId9" Type="http://schemas.openxmlformats.org/officeDocument/2006/relationships/oleObject" Target="../embeddings/oleObject63.bin"/><Relationship Id="rId14" Type="http://schemas.openxmlformats.org/officeDocument/2006/relationships/image" Target="../media/image71.wmf"/></Relationships>
</file>

<file path=ppt/slides/_rels/slide21.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1.jpeg"/><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slide" Target="slide22.xml"/><Relationship Id="rId5" Type="http://schemas.openxmlformats.org/officeDocument/2006/relationships/slide" Target="slide7.xml"/><Relationship Id="rId10" Type="http://schemas.openxmlformats.org/officeDocument/2006/relationships/image" Target="../media/image75.wmf"/><Relationship Id="rId4" Type="http://schemas.openxmlformats.org/officeDocument/2006/relationships/image" Target="../media/image4.jpeg"/><Relationship Id="rId9" Type="http://schemas.openxmlformats.org/officeDocument/2006/relationships/oleObject" Target="../embeddings/oleObject6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76.jpe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slide" Target="slide22.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8"/>
          <p:cNvSpPr>
            <a:spLocks noGrp="1" noChangeArrowheads="1"/>
          </p:cNvSpPr>
          <p:nvPr>
            <p:ph type="title" idx="4294967295"/>
          </p:nvPr>
        </p:nvSpPr>
        <p:spPr>
          <a:xfrm>
            <a:off x="2654300" y="0"/>
            <a:ext cx="5573713" cy="236538"/>
          </a:xfrm>
        </p:spPr>
        <p:txBody>
          <a:bodyPr/>
          <a:lstStyle/>
          <a:p>
            <a:pPr eaLnBrk="1" hangingPunct="1"/>
            <a:r>
              <a:rPr lang="zh-CN" altLang="en-US" sz="800" smtClean="0">
                <a:solidFill>
                  <a:schemeClr val="bg1"/>
                </a:solidFill>
              </a:rPr>
              <a:t>牛顿定律</a:t>
            </a:r>
          </a:p>
        </p:txBody>
      </p:sp>
      <p:sp>
        <p:nvSpPr>
          <p:cNvPr id="2051" name="Rectangle 10" descr="信纸"/>
          <p:cNvSpPr>
            <a:spLocks noChangeArrowheads="1"/>
          </p:cNvSpPr>
          <p:nvPr/>
        </p:nvSpPr>
        <p:spPr bwMode="auto">
          <a:xfrm>
            <a:off x="0" y="0"/>
            <a:ext cx="9144000" cy="6858000"/>
          </a:xfrm>
          <a:prstGeom prst="rect">
            <a:avLst/>
          </a:prstGeom>
          <a:blipFill dpi="0" rotWithShape="0">
            <a:blip r:embed="rId2" cstate="print"/>
            <a:srcRect/>
            <a:tile tx="0" ty="0" sx="100000" sy="100000" flip="none" algn="tl"/>
          </a:blipFill>
          <a:ln w="9525">
            <a:noFill/>
            <a:miter lim="800000"/>
            <a:headEnd/>
            <a:tailEnd/>
          </a:ln>
          <a:effectLst>
            <a:outerShdw dist="35921" dir="2700000" algn="ctr" rotWithShape="0">
              <a:srgbClr val="006600"/>
            </a:outerShdw>
          </a:effectLst>
        </p:spPr>
        <p:txBody>
          <a:bodyPr wrap="none" anchor="ctr"/>
          <a:lstStyle/>
          <a:p>
            <a:pPr eaLnBrk="1" hangingPunct="1"/>
            <a:endParaRPr lang="zh-CN" altLang="en-US"/>
          </a:p>
        </p:txBody>
      </p:sp>
      <p:grpSp>
        <p:nvGrpSpPr>
          <p:cNvPr id="2052" name="Group 16"/>
          <p:cNvGrpSpPr>
            <a:grpSpLocks/>
          </p:cNvGrpSpPr>
          <p:nvPr/>
        </p:nvGrpSpPr>
        <p:grpSpPr bwMode="auto">
          <a:xfrm>
            <a:off x="568325" y="815975"/>
            <a:ext cx="7986713" cy="4914900"/>
            <a:chOff x="358" y="514"/>
            <a:chExt cx="5031" cy="3096"/>
          </a:xfrm>
        </p:grpSpPr>
        <p:pic>
          <p:nvPicPr>
            <p:cNvPr id="2054" name="Picture 6" descr="牛顿1"/>
            <p:cNvPicPr>
              <a:picLocks noChangeAspect="1" noChangeArrowheads="1"/>
            </p:cNvPicPr>
            <p:nvPr/>
          </p:nvPicPr>
          <p:blipFill>
            <a:blip r:embed="rId3" cstate="print"/>
            <a:srcRect/>
            <a:stretch>
              <a:fillRect/>
            </a:stretch>
          </p:blipFill>
          <p:spPr bwMode="auto">
            <a:xfrm>
              <a:off x="358" y="514"/>
              <a:ext cx="1851" cy="2198"/>
            </a:xfrm>
            <a:prstGeom prst="rect">
              <a:avLst/>
            </a:prstGeom>
            <a:noFill/>
            <a:ln w="9525">
              <a:noFill/>
              <a:miter lim="800000"/>
              <a:headEnd/>
              <a:tailEnd/>
            </a:ln>
          </p:spPr>
        </p:pic>
        <p:sp>
          <p:nvSpPr>
            <p:cNvPr id="2055" name="WordArt 5"/>
            <p:cNvSpPr>
              <a:spLocks noChangeArrowheads="1" noChangeShapeType="1" noTextEdit="1"/>
            </p:cNvSpPr>
            <p:nvPr/>
          </p:nvSpPr>
          <p:spPr bwMode="auto">
            <a:xfrm>
              <a:off x="2423" y="921"/>
              <a:ext cx="2966" cy="1476"/>
            </a:xfrm>
            <a:prstGeom prst="rect">
              <a:avLst/>
            </a:prstGeom>
          </p:spPr>
          <p:txBody>
            <a:bodyPr wrap="none" fromWordArt="1">
              <a:prstTxWarp prst="textDeflate">
                <a:avLst>
                  <a:gd name="adj" fmla="val 0"/>
                </a:avLst>
              </a:prstTxWarp>
            </a:bodyPr>
            <a:lstStyle/>
            <a:p>
              <a:pPr algn="ctr"/>
              <a:r>
                <a:rPr lang="zh-CN" altLang="en-US" sz="3600" kern="10">
                  <a:ln w="127000">
                    <a:solidFill>
                      <a:schemeClr val="bg1"/>
                    </a:solidFill>
                    <a:round/>
                    <a:headEnd/>
                    <a:tailEnd/>
                  </a:ln>
                  <a:solidFill>
                    <a:schemeClr val="bg1"/>
                  </a:solidFill>
                  <a:effectLst>
                    <a:outerShdw dist="71842" dir="2700000" algn="ctr" rotWithShape="0">
                      <a:srgbClr val="006600"/>
                    </a:outerShdw>
                  </a:effectLst>
                  <a:latin typeface="黑体"/>
                  <a:ea typeface="黑体"/>
                </a:rPr>
                <a:t>牛顿运动定律</a:t>
              </a:r>
            </a:p>
          </p:txBody>
        </p:sp>
        <p:sp>
          <p:nvSpPr>
            <p:cNvPr id="2056" name="WordArt 11"/>
            <p:cNvSpPr>
              <a:spLocks noChangeArrowheads="1" noChangeShapeType="1" noTextEdit="1"/>
            </p:cNvSpPr>
            <p:nvPr/>
          </p:nvSpPr>
          <p:spPr bwMode="auto">
            <a:xfrm>
              <a:off x="2416" y="914"/>
              <a:ext cx="2966" cy="1476"/>
            </a:xfrm>
            <a:prstGeom prst="rect">
              <a:avLst/>
            </a:prstGeom>
          </p:spPr>
          <p:txBody>
            <a:bodyPr wrap="none" fromWordArt="1">
              <a:prstTxWarp prst="textDeflate">
                <a:avLst>
                  <a:gd name="adj" fmla="val 0"/>
                </a:avLst>
              </a:prstTxWarp>
            </a:bodyPr>
            <a:lstStyle/>
            <a:p>
              <a:pPr algn="ctr"/>
              <a:r>
                <a:rPr lang="zh-CN" altLang="en-US" sz="3600" kern="10">
                  <a:ln w="9525">
                    <a:solidFill>
                      <a:srgbClr val="CC0000"/>
                    </a:solidFill>
                    <a:round/>
                    <a:headEnd/>
                    <a:tailEnd/>
                  </a:ln>
                  <a:solidFill>
                    <a:srgbClr val="CC0000"/>
                  </a:solidFill>
                  <a:effectLst>
                    <a:outerShdw dist="35921" dir="2700000" algn="ctr" rotWithShape="0">
                      <a:srgbClr val="006600">
                        <a:alpha val="50000"/>
                      </a:srgbClr>
                    </a:outerShdw>
                  </a:effectLst>
                  <a:latin typeface="黑体"/>
                  <a:ea typeface="黑体"/>
                </a:rPr>
                <a:t>牛顿运动定律</a:t>
              </a:r>
            </a:p>
          </p:txBody>
        </p:sp>
        <p:grpSp>
          <p:nvGrpSpPr>
            <p:cNvPr id="2057" name="Group 15"/>
            <p:cNvGrpSpPr>
              <a:grpSpLocks/>
            </p:cNvGrpSpPr>
            <p:nvPr/>
          </p:nvGrpSpPr>
          <p:grpSpPr bwMode="auto">
            <a:xfrm>
              <a:off x="786" y="3186"/>
              <a:ext cx="4337" cy="424"/>
              <a:chOff x="652" y="3111"/>
              <a:chExt cx="4456" cy="454"/>
            </a:xfrm>
          </p:grpSpPr>
          <p:sp>
            <p:nvSpPr>
              <p:cNvPr id="2058" name="WordArt 7"/>
              <p:cNvSpPr>
                <a:spLocks noChangeArrowheads="1" noChangeShapeType="1" noTextEdit="1"/>
              </p:cNvSpPr>
              <p:nvPr/>
            </p:nvSpPr>
            <p:spPr bwMode="auto">
              <a:xfrm>
                <a:off x="653" y="3115"/>
                <a:ext cx="4455" cy="450"/>
              </a:xfrm>
              <a:prstGeom prst="rect">
                <a:avLst/>
              </a:prstGeom>
            </p:spPr>
            <p:txBody>
              <a:bodyPr wrap="none" fromWordArt="1">
                <a:prstTxWarp prst="textDeflate">
                  <a:avLst>
                    <a:gd name="adj" fmla="val 0"/>
                  </a:avLst>
                </a:prstTxWarp>
              </a:bodyPr>
              <a:lstStyle/>
              <a:p>
                <a:pPr algn="ctr"/>
                <a:r>
                  <a:rPr lang="en-US" altLang="zh-CN" sz="3600" b="1" kern="10">
                    <a:ln w="127000">
                      <a:solidFill>
                        <a:schemeClr val="bg1"/>
                      </a:solidFill>
                      <a:round/>
                      <a:headEnd/>
                      <a:tailEnd/>
                    </a:ln>
                    <a:solidFill>
                      <a:schemeClr val="bg1"/>
                    </a:solidFill>
                    <a:effectLst>
                      <a:outerShdw dist="35921" dir="2700000" algn="ctr" rotWithShape="0">
                        <a:schemeClr val="bg2"/>
                      </a:outerShdw>
                    </a:effectLst>
                    <a:latin typeface="黑体"/>
                    <a:ea typeface="黑体"/>
                  </a:rPr>
                  <a:t>NEWTON'S LAW OF MOTION</a:t>
                </a:r>
                <a:endParaRPr lang="zh-CN" altLang="en-US" sz="3600" b="1" kern="10">
                  <a:ln w="127000">
                    <a:solidFill>
                      <a:schemeClr val="bg1"/>
                    </a:solidFill>
                    <a:round/>
                    <a:headEnd/>
                    <a:tailEnd/>
                  </a:ln>
                  <a:solidFill>
                    <a:schemeClr val="bg1"/>
                  </a:solidFill>
                  <a:effectLst>
                    <a:outerShdw dist="35921" dir="2700000" algn="ctr" rotWithShape="0">
                      <a:schemeClr val="bg2"/>
                    </a:outerShdw>
                  </a:effectLst>
                  <a:latin typeface="黑体"/>
                  <a:ea typeface="黑体"/>
                </a:endParaRPr>
              </a:p>
            </p:txBody>
          </p:sp>
          <p:sp>
            <p:nvSpPr>
              <p:cNvPr id="2059" name="WordArt 13"/>
              <p:cNvSpPr>
                <a:spLocks noChangeArrowheads="1" noChangeShapeType="1" noTextEdit="1"/>
              </p:cNvSpPr>
              <p:nvPr/>
            </p:nvSpPr>
            <p:spPr bwMode="auto">
              <a:xfrm>
                <a:off x="652" y="3111"/>
                <a:ext cx="4455" cy="450"/>
              </a:xfrm>
              <a:prstGeom prst="rect">
                <a:avLst/>
              </a:prstGeom>
            </p:spPr>
            <p:txBody>
              <a:bodyPr wrap="none" fromWordArt="1">
                <a:prstTxWarp prst="textDeflate">
                  <a:avLst>
                    <a:gd name="adj" fmla="val 0"/>
                  </a:avLst>
                </a:prstTxWarp>
              </a:bodyPr>
              <a:lstStyle/>
              <a:p>
                <a:pPr algn="ctr"/>
                <a:r>
                  <a:rPr lang="en-US" altLang="zh-CN" sz="3600" b="1" kern="10">
                    <a:ln w="9525">
                      <a:solidFill>
                        <a:srgbClr val="006600"/>
                      </a:solidFill>
                      <a:round/>
                      <a:headEnd/>
                      <a:tailEnd/>
                    </a:ln>
                    <a:solidFill>
                      <a:srgbClr val="006600"/>
                    </a:solidFill>
                    <a:latin typeface="黑体"/>
                    <a:ea typeface="黑体"/>
                  </a:rPr>
                  <a:t>NEWTON'S LAW OF MOTION</a:t>
                </a:r>
                <a:endParaRPr lang="zh-CN" altLang="en-US" sz="3600" b="1" kern="10">
                  <a:ln w="9525">
                    <a:solidFill>
                      <a:srgbClr val="006600"/>
                    </a:solidFill>
                    <a:round/>
                    <a:headEnd/>
                    <a:tailEnd/>
                  </a:ln>
                  <a:solidFill>
                    <a:srgbClr val="006600"/>
                  </a:solidFill>
                  <a:latin typeface="黑体"/>
                  <a:ea typeface="黑体"/>
                </a:endParaRPr>
              </a:p>
            </p:txBody>
          </p:sp>
        </p:grpSp>
      </p:grpSp>
      <p:sp>
        <p:nvSpPr>
          <p:cNvPr id="40981" name="WordArt 21"/>
          <p:cNvSpPr>
            <a:spLocks noChangeArrowheads="1" noChangeShapeType="1" noTextEdit="1"/>
          </p:cNvSpPr>
          <p:nvPr/>
        </p:nvSpPr>
        <p:spPr bwMode="auto">
          <a:xfrm>
            <a:off x="1581150" y="4362450"/>
            <a:ext cx="647700" cy="2667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eaLnBrk="1" hangingPunct="1">
              <a:defRPr/>
            </a:pPr>
            <a:r>
              <a:rPr lang="zh-CN" altLang="en-US" sz="3600" kern="10">
                <a:ln w="9525">
                  <a:solidFill>
                    <a:srgbClr val="000000"/>
                  </a:solidFill>
                  <a:round/>
                  <a:headEnd/>
                  <a:tailEnd/>
                </a:ln>
                <a:solidFill>
                  <a:srgbClr val="000000"/>
                </a:solidFill>
                <a:latin typeface="宋体"/>
                <a:ea typeface="宋体"/>
              </a:rPr>
              <a:t>图片来自</a:t>
            </a:r>
          </a:p>
          <a:p>
            <a:pPr algn="ctr" eaLnBrk="1" hangingPunct="1">
              <a:defRPr/>
            </a:pPr>
            <a:r>
              <a:rPr lang="en-US" altLang="zh-CN" sz="3600" kern="10">
                <a:ln w="9525">
                  <a:solidFill>
                    <a:srgbClr val="000000"/>
                  </a:solidFill>
                  <a:round/>
                  <a:headEnd/>
                  <a:tailEnd/>
                </a:ln>
                <a:solidFill>
                  <a:srgbClr val="000000"/>
                </a:solidFill>
                <a:latin typeface="宋体"/>
                <a:ea typeface="宋体"/>
              </a:rPr>
              <a:t>Internet</a:t>
            </a:r>
            <a:endParaRPr lang="zh-CN" altLang="en-US" sz="3600" kern="10">
              <a:ln w="9525">
                <a:solidFill>
                  <a:srgbClr val="000000"/>
                </a:solidFill>
                <a:round/>
                <a:headEnd/>
                <a:tailEnd/>
              </a:ln>
              <a:solidFill>
                <a:srgbClr val="000000"/>
              </a:solidFill>
              <a:latin typeface="宋体"/>
              <a:ea typeface="宋体"/>
            </a:endParaRPr>
          </a:p>
        </p:txBody>
      </p:sp>
      <p:sp>
        <p:nvSpPr>
          <p:cNvPr id="12" name="Rectangle 2"/>
          <p:cNvSpPr>
            <a:spLocks noChangeArrowheads="1"/>
          </p:cNvSpPr>
          <p:nvPr/>
        </p:nvSpPr>
        <p:spPr bwMode="auto">
          <a:xfrm>
            <a:off x="3793596" y="430212"/>
            <a:ext cx="1502334" cy="707886"/>
          </a:xfrm>
          <a:prstGeom prst="rect">
            <a:avLst/>
          </a:prstGeom>
          <a:solidFill>
            <a:srgbClr val="FFFFFF"/>
          </a:solidFill>
          <a:ln w="9525">
            <a:noFill/>
            <a:miter lim="800000"/>
            <a:headEnd/>
            <a:tailEnd/>
          </a:ln>
        </p:spPr>
        <p:txBody>
          <a:bodyPr wrap="none">
            <a:spAutoFit/>
          </a:bodyPr>
          <a:lstStyle/>
          <a:p>
            <a:r>
              <a:rPr kumimoji="0" lang="zh-CN" altLang="en-US" sz="4000" b="1" dirty="0" smtClean="0">
                <a:solidFill>
                  <a:srgbClr val="FF3300"/>
                </a:solidFill>
                <a:latin typeface="华文彩云" pitchFamily="2" charset="-122"/>
                <a:ea typeface="华文彩云" pitchFamily="2" charset="-122"/>
              </a:rPr>
              <a:t>第</a:t>
            </a:r>
            <a:r>
              <a:rPr kumimoji="0" lang="en-US" altLang="zh-CN" sz="4000" b="1" dirty="0" smtClean="0">
                <a:solidFill>
                  <a:srgbClr val="FF3300"/>
                </a:solidFill>
                <a:latin typeface="华文彩云" pitchFamily="2" charset="-122"/>
                <a:ea typeface="华文彩云" pitchFamily="2" charset="-122"/>
              </a:rPr>
              <a:t>2</a:t>
            </a:r>
            <a:r>
              <a:rPr kumimoji="0" lang="zh-CN" altLang="en-US" sz="4000" b="1" dirty="0" smtClean="0">
                <a:solidFill>
                  <a:srgbClr val="FF3300"/>
                </a:solidFill>
                <a:latin typeface="华文彩云" pitchFamily="2" charset="-122"/>
                <a:ea typeface="华文彩云" pitchFamily="2" charset="-122"/>
              </a:rPr>
              <a:t>章</a:t>
            </a:r>
            <a:endParaRPr lang="zh-CN" altLang="en-US" sz="4000" dirty="0">
              <a:solidFill>
                <a:schemeClr val="tx2"/>
              </a:solidFill>
              <a:latin typeface="华文彩云" pitchFamily="2" charset="-122"/>
              <a:ea typeface="华文彩云" pitchFamily="2" charset="-122"/>
            </a:endParaRPr>
          </a:p>
        </p:txBody>
      </p:sp>
    </p:spTree>
  </p:cSld>
  <p:clrMapOvr>
    <a:masterClrMapping/>
  </p:clrMapOvr>
  <p:transition spd="slow">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descr="信纸"/>
          <p:cNvSpPr>
            <a:spLocks noChangeArrowheads="1"/>
          </p:cNvSpPr>
          <p:nvPr/>
        </p:nvSpPr>
        <p:spPr bwMode="auto">
          <a:xfrm>
            <a:off x="0" y="0"/>
            <a:ext cx="9144000" cy="187325"/>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1267" name="Rectangle 6" descr="信纸"/>
          <p:cNvSpPr>
            <a:spLocks noChangeArrowheads="1"/>
          </p:cNvSpPr>
          <p:nvPr/>
        </p:nvSpPr>
        <p:spPr bwMode="auto">
          <a:xfrm>
            <a:off x="0" y="6588125"/>
            <a:ext cx="9144000" cy="269875"/>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1268" name="Rectangle 8" descr="信纸"/>
          <p:cNvSpPr>
            <a:spLocks noChangeArrowheads="1"/>
          </p:cNvSpPr>
          <p:nvPr/>
        </p:nvSpPr>
        <p:spPr bwMode="auto">
          <a:xfrm>
            <a:off x="3155950" y="0"/>
            <a:ext cx="160338" cy="68580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33080" name="Group 312"/>
          <p:cNvGrpSpPr>
            <a:grpSpLocks/>
          </p:cNvGrpSpPr>
          <p:nvPr/>
        </p:nvGrpSpPr>
        <p:grpSpPr bwMode="auto">
          <a:xfrm>
            <a:off x="334963" y="354013"/>
            <a:ext cx="2667000" cy="5954712"/>
            <a:chOff x="211" y="223"/>
            <a:chExt cx="1680" cy="3751"/>
          </a:xfrm>
        </p:grpSpPr>
        <p:grpSp>
          <p:nvGrpSpPr>
            <p:cNvPr id="11490" name="Group 2"/>
            <p:cNvGrpSpPr>
              <a:grpSpLocks/>
            </p:cNvGrpSpPr>
            <p:nvPr/>
          </p:nvGrpSpPr>
          <p:grpSpPr bwMode="auto">
            <a:xfrm>
              <a:off x="212" y="223"/>
              <a:ext cx="540" cy="323"/>
              <a:chOff x="396" y="441"/>
              <a:chExt cx="619" cy="368"/>
            </a:xfrm>
          </p:grpSpPr>
          <p:sp>
            <p:nvSpPr>
              <p:cNvPr id="11527" name="Oval 3" descr="软木塞"/>
              <p:cNvSpPr>
                <a:spLocks noChangeArrowheads="1"/>
              </p:cNvSpPr>
              <p:nvPr/>
            </p:nvSpPr>
            <p:spPr bwMode="auto">
              <a:xfrm>
                <a:off x="396" y="441"/>
                <a:ext cx="619" cy="368"/>
              </a:xfrm>
              <a:prstGeom prst="ellipse">
                <a:avLst/>
              </a:prstGeom>
              <a:blipFill dpi="0" rotWithShape="0">
                <a:blip r:embed="rId3" cstate="print"/>
                <a:srcRect/>
                <a:tile tx="0" ty="0" sx="100000" sy="100000" flip="none" algn="tl"/>
              </a:blipFill>
              <a:ln w="57150">
                <a:solidFill>
                  <a:schemeClr val="accent1"/>
                </a:solidFill>
                <a:round/>
                <a:headEnd/>
                <a:tailEnd/>
              </a:ln>
              <a:effectLst/>
            </p:spPr>
            <p:txBody>
              <a:bodyPr wrap="none" anchor="ctr"/>
              <a:lstStyle/>
              <a:p>
                <a:pPr eaLnBrk="1" hangingPunct="1"/>
                <a:endParaRPr lang="zh-CN" altLang="en-US"/>
              </a:p>
            </p:txBody>
          </p:sp>
          <p:sp>
            <p:nvSpPr>
              <p:cNvPr id="11528" name="WordArt 4"/>
              <p:cNvSpPr>
                <a:spLocks noChangeArrowheads="1" noChangeShapeType="1" noTextEdit="1"/>
              </p:cNvSpPr>
              <p:nvPr/>
            </p:nvSpPr>
            <p:spPr bwMode="auto">
              <a:xfrm>
                <a:off x="456" y="516"/>
                <a:ext cx="468" cy="211"/>
              </a:xfrm>
              <a:prstGeom prst="rect">
                <a:avLst/>
              </a:prstGeom>
            </p:spPr>
            <p:txBody>
              <a:bodyPr wrap="none" fromWordArt="1">
                <a:prstTxWarp prst="textPlain">
                  <a:avLst>
                    <a:gd name="adj" fmla="val 50287"/>
                  </a:avLst>
                </a:prstTxWarp>
              </a:bodyPr>
              <a:lstStyle/>
              <a:p>
                <a:pPr algn="ctr"/>
                <a:r>
                  <a:rPr lang="zh-CN" altLang="en-US"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例</a:t>
                </a:r>
                <a:r>
                  <a:rPr lang="en-US" altLang="zh-CN"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2.1</a:t>
                </a:r>
                <a:endParaRPr lang="zh-CN" altLang="en-US" sz="3600" b="1" kern="10" dirty="0">
                  <a:ln w="19050">
                    <a:solidFill>
                      <a:schemeClr val="bg1"/>
                    </a:solidFill>
                    <a:round/>
                    <a:headEnd/>
                    <a:tailEnd/>
                  </a:ln>
                  <a:solidFill>
                    <a:schemeClr val="bg1"/>
                  </a:solidFill>
                  <a:effectLst>
                    <a:outerShdw dist="35921" dir="2700000" algn="ctr" rotWithShape="0">
                      <a:schemeClr val="tx1"/>
                    </a:outerShdw>
                  </a:effectLst>
                  <a:latin typeface="黑体"/>
                  <a:ea typeface="黑体"/>
                </a:endParaRPr>
              </a:p>
            </p:txBody>
          </p:sp>
        </p:grpSp>
        <p:sp>
          <p:nvSpPr>
            <p:cNvPr id="11491" name="WordArt 7"/>
            <p:cNvSpPr>
              <a:spLocks noChangeArrowheads="1" noChangeShapeType="1" noTextEdit="1"/>
            </p:cNvSpPr>
            <p:nvPr/>
          </p:nvSpPr>
          <p:spPr bwMode="auto">
            <a:xfrm>
              <a:off x="921" y="296"/>
              <a:ext cx="734" cy="195"/>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已知</a:t>
              </a:r>
            </a:p>
          </p:txBody>
        </p:sp>
        <p:sp>
          <p:nvSpPr>
            <p:cNvPr id="11492" name="WordArt 9"/>
            <p:cNvSpPr>
              <a:spLocks noChangeArrowheads="1" noChangeShapeType="1" noTextEdit="1"/>
            </p:cNvSpPr>
            <p:nvPr/>
          </p:nvSpPr>
          <p:spPr bwMode="auto">
            <a:xfrm>
              <a:off x="226" y="760"/>
              <a:ext cx="1107" cy="23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质点质量</a:t>
              </a:r>
            </a:p>
          </p:txBody>
        </p:sp>
        <p:sp>
          <p:nvSpPr>
            <p:cNvPr id="11493" name="WordArt 10"/>
            <p:cNvSpPr>
              <a:spLocks noChangeArrowheads="1" noChangeShapeType="1" noTextEdit="1"/>
            </p:cNvSpPr>
            <p:nvPr/>
          </p:nvSpPr>
          <p:spPr bwMode="auto">
            <a:xfrm>
              <a:off x="260" y="1123"/>
              <a:ext cx="993" cy="241"/>
            </a:xfrm>
            <a:prstGeom prst="rect">
              <a:avLst/>
            </a:prstGeom>
          </p:spPr>
          <p:txBody>
            <a:bodyPr wrap="none" fromWordArt="1">
              <a:prstTxWarp prst="textPlain">
                <a:avLst>
                  <a:gd name="adj" fmla="val 50000"/>
                </a:avLst>
              </a:prstTxWarp>
            </a:bodyPr>
            <a:lstStyle/>
            <a:p>
              <a:pPr algn="ctr"/>
              <a:r>
                <a:rPr lang="zh-CN" altLang="en-US" sz="3600" kern="10" dirty="0" smtClean="0">
                  <a:ln w="9525">
                    <a:solidFill>
                      <a:srgbClr val="006600"/>
                    </a:solidFill>
                    <a:round/>
                    <a:headEnd/>
                    <a:tailEnd/>
                  </a:ln>
                  <a:solidFill>
                    <a:srgbClr val="006600"/>
                  </a:solidFill>
                  <a:latin typeface="宋体"/>
                  <a:ea typeface="宋体"/>
                </a:rPr>
                <a:t>在运动</a:t>
              </a:r>
              <a:r>
                <a:rPr lang="zh-CN" altLang="en-US" sz="3600" kern="10" dirty="0">
                  <a:ln w="9525">
                    <a:solidFill>
                      <a:srgbClr val="006600"/>
                    </a:solidFill>
                    <a:round/>
                    <a:headEnd/>
                    <a:tailEnd/>
                  </a:ln>
                  <a:solidFill>
                    <a:srgbClr val="006600"/>
                  </a:solidFill>
                  <a:latin typeface="宋体"/>
                  <a:ea typeface="宋体"/>
                </a:rPr>
                <a:t>平面</a:t>
              </a:r>
            </a:p>
          </p:txBody>
        </p:sp>
        <p:sp>
          <p:nvSpPr>
            <p:cNvPr id="11494" name="WordArt 11"/>
            <p:cNvSpPr>
              <a:spLocks noChangeArrowheads="1" noChangeShapeType="1" noTextEdit="1"/>
            </p:cNvSpPr>
            <p:nvPr/>
          </p:nvSpPr>
          <p:spPr bwMode="auto">
            <a:xfrm>
              <a:off x="260" y="1472"/>
              <a:ext cx="1309" cy="254"/>
            </a:xfrm>
            <a:prstGeom prst="rect">
              <a:avLst/>
            </a:prstGeom>
          </p:spPr>
          <p:txBody>
            <a:bodyPr wrap="none" fromWordArt="1">
              <a:prstTxWarp prst="textPlain">
                <a:avLst>
                  <a:gd name="adj" fmla="val 50000"/>
                </a:avLst>
              </a:prstTxWarp>
            </a:bodyPr>
            <a:lstStyle/>
            <a:p>
              <a:pPr algn="ctr"/>
              <a:r>
                <a:rPr lang="zh-CN" altLang="en-US" sz="3600" kern="10" dirty="0" smtClean="0">
                  <a:ln w="9525">
                    <a:solidFill>
                      <a:srgbClr val="006600"/>
                    </a:solidFill>
                    <a:round/>
                    <a:headEnd/>
                    <a:tailEnd/>
                  </a:ln>
                  <a:solidFill>
                    <a:srgbClr val="006600"/>
                  </a:solidFill>
                  <a:latin typeface="宋体"/>
                  <a:ea typeface="宋体"/>
                </a:rPr>
                <a:t>中的运动规律为</a:t>
              </a:r>
              <a:endParaRPr lang="zh-CN" altLang="en-US" sz="3600" kern="10" dirty="0">
                <a:ln w="9525">
                  <a:solidFill>
                    <a:srgbClr val="006600"/>
                  </a:solidFill>
                  <a:round/>
                  <a:headEnd/>
                  <a:tailEnd/>
                </a:ln>
                <a:solidFill>
                  <a:srgbClr val="006600"/>
                </a:solidFill>
                <a:latin typeface="宋体"/>
                <a:ea typeface="宋体"/>
              </a:endParaRPr>
            </a:p>
          </p:txBody>
        </p:sp>
        <p:sp>
          <p:nvSpPr>
            <p:cNvPr id="11495" name="WordArt 32"/>
            <p:cNvSpPr>
              <a:spLocks noChangeArrowheads="1" noChangeShapeType="1" noTextEdit="1"/>
            </p:cNvSpPr>
            <p:nvPr/>
          </p:nvSpPr>
          <p:spPr bwMode="auto">
            <a:xfrm>
              <a:off x="1330" y="1169"/>
              <a:ext cx="192" cy="167"/>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X</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11496" name="WordArt 33"/>
            <p:cNvSpPr>
              <a:spLocks noChangeArrowheads="1" noChangeShapeType="1" noTextEdit="1"/>
            </p:cNvSpPr>
            <p:nvPr/>
          </p:nvSpPr>
          <p:spPr bwMode="auto">
            <a:xfrm>
              <a:off x="1457" y="808"/>
              <a:ext cx="270" cy="14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11497" name="WordArt 38"/>
            <p:cNvSpPr>
              <a:spLocks noChangeArrowheads="1" noChangeShapeType="1" noTextEdit="1"/>
            </p:cNvSpPr>
            <p:nvPr/>
          </p:nvSpPr>
          <p:spPr bwMode="auto">
            <a:xfrm>
              <a:off x="1673" y="1169"/>
              <a:ext cx="167" cy="169"/>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Y</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11498" name="Line 51"/>
            <p:cNvSpPr>
              <a:spLocks noChangeShapeType="1"/>
            </p:cNvSpPr>
            <p:nvPr/>
          </p:nvSpPr>
          <p:spPr bwMode="auto">
            <a:xfrm>
              <a:off x="1525" y="1254"/>
              <a:ext cx="136" cy="0"/>
            </a:xfrm>
            <a:prstGeom prst="line">
              <a:avLst/>
            </a:prstGeom>
            <a:noFill/>
            <a:ln w="38100">
              <a:solidFill>
                <a:schemeClr val="tx1"/>
              </a:solidFill>
              <a:round/>
              <a:headEnd/>
              <a:tailEnd/>
            </a:ln>
            <a:effectLst/>
          </p:spPr>
          <p:txBody>
            <a:bodyPr/>
            <a:lstStyle/>
            <a:p>
              <a:endParaRPr lang="zh-CN" altLang="en-US"/>
            </a:p>
          </p:txBody>
        </p:sp>
        <p:grpSp>
          <p:nvGrpSpPr>
            <p:cNvPr id="11499" name="Group 25"/>
            <p:cNvGrpSpPr>
              <a:grpSpLocks/>
            </p:cNvGrpSpPr>
            <p:nvPr/>
          </p:nvGrpSpPr>
          <p:grpSpPr bwMode="auto">
            <a:xfrm rot="5400000">
              <a:off x="630" y="1901"/>
              <a:ext cx="71" cy="178"/>
              <a:chOff x="2928" y="3216"/>
              <a:chExt cx="48" cy="240"/>
            </a:xfrm>
          </p:grpSpPr>
          <p:sp>
            <p:nvSpPr>
              <p:cNvPr id="11525" name="Line 26"/>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526" name="Line 27"/>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500" name="WordArt 44"/>
            <p:cNvSpPr>
              <a:spLocks noChangeArrowheads="1" noChangeShapeType="1" noTextEdit="1"/>
            </p:cNvSpPr>
            <p:nvPr/>
          </p:nvSpPr>
          <p:spPr bwMode="auto">
            <a:xfrm>
              <a:off x="310" y="2184"/>
              <a:ext cx="200" cy="2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11501" name="WordArt 45"/>
            <p:cNvSpPr>
              <a:spLocks noChangeArrowheads="1" noChangeShapeType="1" noTextEdit="1"/>
            </p:cNvSpPr>
            <p:nvPr/>
          </p:nvSpPr>
          <p:spPr bwMode="auto">
            <a:xfrm>
              <a:off x="309" y="1880"/>
              <a:ext cx="212" cy="19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11502" name="WordArt 48"/>
            <p:cNvSpPr>
              <a:spLocks noChangeArrowheads="1" noChangeShapeType="1" noTextEdit="1"/>
            </p:cNvSpPr>
            <p:nvPr/>
          </p:nvSpPr>
          <p:spPr bwMode="auto">
            <a:xfrm>
              <a:off x="753" y="2177"/>
              <a:ext cx="194" cy="208"/>
            </a:xfrm>
            <a:prstGeom prst="rect">
              <a:avLst/>
            </a:prstGeom>
          </p:spPr>
          <p:txBody>
            <a:bodyPr wrap="none" fromWordArt="1">
              <a:prstTxWarp prst="textPlain">
                <a:avLst>
                  <a:gd name="adj" fmla="val 55991"/>
                </a:avLst>
              </a:prstTxWarp>
            </a:bodyPr>
            <a:lstStyle/>
            <a:p>
              <a:pPr algn="ctr"/>
              <a:r>
                <a:rPr lang="en-US" altLang="zh-CN" sz="800" i="1" kern="10">
                  <a:ln w="9525">
                    <a:solidFill>
                      <a:schemeClr val="tx1"/>
                    </a:solidFill>
                    <a:round/>
                    <a:headEnd/>
                    <a:tailEnd/>
                  </a:ln>
                  <a:latin typeface="Times New Roman"/>
                  <a:cs typeface="Times New Roman"/>
                </a:rPr>
                <a:t>B</a:t>
              </a:r>
              <a:endParaRPr lang="zh-CN" altLang="en-US" sz="800" i="1" kern="10">
                <a:ln w="9525">
                  <a:solidFill>
                    <a:schemeClr val="tx1"/>
                  </a:solidFill>
                  <a:round/>
                  <a:headEnd/>
                  <a:tailEnd/>
                </a:ln>
                <a:latin typeface="Times New Roman"/>
                <a:cs typeface="Times New Roman"/>
              </a:endParaRPr>
            </a:p>
          </p:txBody>
        </p:sp>
        <p:grpSp>
          <p:nvGrpSpPr>
            <p:cNvPr id="11503" name="Group 88"/>
            <p:cNvGrpSpPr>
              <a:grpSpLocks/>
            </p:cNvGrpSpPr>
            <p:nvPr/>
          </p:nvGrpSpPr>
          <p:grpSpPr bwMode="auto">
            <a:xfrm>
              <a:off x="792" y="1854"/>
              <a:ext cx="984" cy="249"/>
              <a:chOff x="792" y="1854"/>
              <a:chExt cx="984" cy="249"/>
            </a:xfrm>
          </p:grpSpPr>
          <p:sp>
            <p:nvSpPr>
              <p:cNvPr id="11521" name="WordArt 37"/>
              <p:cNvSpPr>
                <a:spLocks noChangeArrowheads="1" noChangeShapeType="1" noTextEdit="1"/>
              </p:cNvSpPr>
              <p:nvPr/>
            </p:nvSpPr>
            <p:spPr bwMode="auto">
              <a:xfrm>
                <a:off x="1672" y="1888"/>
                <a:ext cx="104" cy="21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522" name="WordArt 39"/>
              <p:cNvSpPr>
                <a:spLocks noChangeArrowheads="1" noChangeShapeType="1" noTextEdit="1"/>
              </p:cNvSpPr>
              <p:nvPr/>
            </p:nvSpPr>
            <p:spPr bwMode="auto">
              <a:xfrm>
                <a:off x="792" y="1854"/>
                <a:ext cx="169" cy="2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11523" name="WordArt 47"/>
              <p:cNvSpPr>
                <a:spLocks noChangeArrowheads="1" noChangeShapeType="1" noTextEdit="1"/>
              </p:cNvSpPr>
              <p:nvPr/>
            </p:nvSpPr>
            <p:spPr bwMode="auto">
              <a:xfrm>
                <a:off x="1462" y="1944"/>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524" name="WordArt 49"/>
              <p:cNvSpPr>
                <a:spLocks noChangeArrowheads="1" noChangeShapeType="1" noTextEdit="1"/>
              </p:cNvSpPr>
              <p:nvPr/>
            </p:nvSpPr>
            <p:spPr bwMode="auto">
              <a:xfrm>
                <a:off x="1024" y="1884"/>
                <a:ext cx="399" cy="1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solidFill>
                      <a:schemeClr val="tx2"/>
                    </a:solidFill>
                    <a:latin typeface="Times New Roman"/>
                    <a:cs typeface="Times New Roman"/>
                  </a:rPr>
                  <a:t>sin</a:t>
                </a:r>
                <a:endParaRPr lang="zh-CN" altLang="en-US" sz="3600" kern="10">
                  <a:ln w="9525">
                    <a:solidFill>
                      <a:schemeClr val="tx1"/>
                    </a:solidFill>
                    <a:round/>
                    <a:headEnd/>
                    <a:tailEnd/>
                  </a:ln>
                  <a:solidFill>
                    <a:schemeClr val="tx2"/>
                  </a:solidFill>
                  <a:latin typeface="Times New Roman"/>
                  <a:cs typeface="Times New Roman"/>
                </a:endParaRPr>
              </a:p>
            </p:txBody>
          </p:sp>
        </p:grpSp>
        <p:sp>
          <p:nvSpPr>
            <p:cNvPr id="11504" name="WordArt 50"/>
            <p:cNvSpPr>
              <a:spLocks noChangeArrowheads="1" noChangeShapeType="1" noTextEdit="1"/>
            </p:cNvSpPr>
            <p:nvPr/>
          </p:nvSpPr>
          <p:spPr bwMode="auto">
            <a:xfrm>
              <a:off x="1026" y="2213"/>
              <a:ext cx="388" cy="15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11505" name="Group 52"/>
            <p:cNvGrpSpPr>
              <a:grpSpLocks/>
            </p:cNvGrpSpPr>
            <p:nvPr/>
          </p:nvGrpSpPr>
          <p:grpSpPr bwMode="auto">
            <a:xfrm rot="5400000">
              <a:off x="624" y="2200"/>
              <a:ext cx="71" cy="178"/>
              <a:chOff x="2928" y="3216"/>
              <a:chExt cx="48" cy="240"/>
            </a:xfrm>
          </p:grpSpPr>
          <p:sp>
            <p:nvSpPr>
              <p:cNvPr id="11519" name="Line 53"/>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520" name="Line 54"/>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506" name="WordArt 55"/>
            <p:cNvSpPr>
              <a:spLocks noChangeArrowheads="1" noChangeShapeType="1" noTextEdit="1"/>
            </p:cNvSpPr>
            <p:nvPr/>
          </p:nvSpPr>
          <p:spPr bwMode="auto">
            <a:xfrm>
              <a:off x="1667" y="2154"/>
              <a:ext cx="104" cy="21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507" name="WordArt 56"/>
            <p:cNvSpPr>
              <a:spLocks noChangeArrowheads="1" noChangeShapeType="1" noTextEdit="1"/>
            </p:cNvSpPr>
            <p:nvPr/>
          </p:nvSpPr>
          <p:spPr bwMode="auto">
            <a:xfrm>
              <a:off x="1457" y="2210"/>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508" name="WordArt 57"/>
            <p:cNvSpPr>
              <a:spLocks noChangeArrowheads="1" noChangeShapeType="1" noTextEdit="1"/>
            </p:cNvSpPr>
            <p:nvPr/>
          </p:nvSpPr>
          <p:spPr bwMode="auto">
            <a:xfrm>
              <a:off x="211" y="2595"/>
              <a:ext cx="169" cy="2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11509" name="WordArt 58"/>
            <p:cNvSpPr>
              <a:spLocks noChangeArrowheads="1" noChangeShapeType="1" noTextEdit="1"/>
            </p:cNvSpPr>
            <p:nvPr/>
          </p:nvSpPr>
          <p:spPr bwMode="auto">
            <a:xfrm>
              <a:off x="488" y="2612"/>
              <a:ext cx="194" cy="208"/>
            </a:xfrm>
            <a:prstGeom prst="rect">
              <a:avLst/>
            </a:prstGeom>
          </p:spPr>
          <p:txBody>
            <a:bodyPr wrap="none" fromWordArt="1">
              <a:prstTxWarp prst="textPlain">
                <a:avLst>
                  <a:gd name="adj" fmla="val 55991"/>
                </a:avLst>
              </a:prstTxWarp>
            </a:bodyPr>
            <a:lstStyle/>
            <a:p>
              <a:pPr algn="ctr"/>
              <a:r>
                <a:rPr lang="en-US" altLang="zh-CN" sz="800" i="1" kern="10">
                  <a:ln w="9525">
                    <a:solidFill>
                      <a:schemeClr val="tx1"/>
                    </a:solidFill>
                    <a:round/>
                    <a:headEnd/>
                    <a:tailEnd/>
                  </a:ln>
                  <a:latin typeface="Times New Roman"/>
                  <a:cs typeface="Times New Roman"/>
                </a:rPr>
                <a:t>B</a:t>
              </a:r>
              <a:endParaRPr lang="zh-CN" altLang="en-US" sz="800" i="1" kern="10">
                <a:ln w="9525">
                  <a:solidFill>
                    <a:schemeClr val="tx1"/>
                  </a:solidFill>
                  <a:round/>
                  <a:headEnd/>
                  <a:tailEnd/>
                </a:ln>
                <a:latin typeface="Times New Roman"/>
                <a:cs typeface="Times New Roman"/>
              </a:endParaRPr>
            </a:p>
          </p:txBody>
        </p:sp>
        <p:sp>
          <p:nvSpPr>
            <p:cNvPr id="11510" name="WordArt 59"/>
            <p:cNvSpPr>
              <a:spLocks noChangeArrowheads="1" noChangeShapeType="1" noTextEdit="1"/>
            </p:cNvSpPr>
            <p:nvPr/>
          </p:nvSpPr>
          <p:spPr bwMode="auto">
            <a:xfrm>
              <a:off x="808" y="2657"/>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511" name="Freeform 60"/>
            <p:cNvSpPr>
              <a:spLocks/>
            </p:cNvSpPr>
            <p:nvPr/>
          </p:nvSpPr>
          <p:spPr bwMode="auto">
            <a:xfrm>
              <a:off x="704" y="2757"/>
              <a:ext cx="39" cy="69"/>
            </a:xfrm>
            <a:custGeom>
              <a:avLst/>
              <a:gdLst>
                <a:gd name="T0" fmla="*/ 0 w 360"/>
                <a:gd name="T1" fmla="*/ 0 h 392"/>
                <a:gd name="T2" fmla="*/ 0 w 360"/>
                <a:gd name="T3" fmla="*/ 0 h 392"/>
                <a:gd name="T4" fmla="*/ 0 w 360"/>
                <a:gd name="T5" fmla="*/ 0 h 392"/>
                <a:gd name="T6" fmla="*/ 0 w 360"/>
                <a:gd name="T7" fmla="*/ 0 h 392"/>
                <a:gd name="T8" fmla="*/ 0 w 360"/>
                <a:gd name="T9" fmla="*/ 0 h 392"/>
                <a:gd name="T10" fmla="*/ 0 w 360"/>
                <a:gd name="T11" fmla="*/ 0 h 392"/>
                <a:gd name="T12" fmla="*/ 0 w 360"/>
                <a:gd name="T13" fmla="*/ 0 h 392"/>
                <a:gd name="T14" fmla="*/ 0 w 360"/>
                <a:gd name="T15" fmla="*/ 0 h 392"/>
                <a:gd name="T16" fmla="*/ 0 w 360"/>
                <a:gd name="T17" fmla="*/ 0 h 392"/>
                <a:gd name="T18" fmla="*/ 0 w 360"/>
                <a:gd name="T19" fmla="*/ 0 h 392"/>
                <a:gd name="T20" fmla="*/ 0 w 360"/>
                <a:gd name="T21" fmla="*/ 0 h 3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0" h="392">
                  <a:moveTo>
                    <a:pt x="104" y="8"/>
                  </a:moveTo>
                  <a:cubicBezTo>
                    <a:pt x="144" y="16"/>
                    <a:pt x="208" y="32"/>
                    <a:pt x="248" y="56"/>
                  </a:cubicBezTo>
                  <a:cubicBezTo>
                    <a:pt x="288" y="80"/>
                    <a:pt x="328" y="104"/>
                    <a:pt x="344" y="152"/>
                  </a:cubicBezTo>
                  <a:cubicBezTo>
                    <a:pt x="360" y="200"/>
                    <a:pt x="360" y="304"/>
                    <a:pt x="344" y="344"/>
                  </a:cubicBezTo>
                  <a:cubicBezTo>
                    <a:pt x="328" y="384"/>
                    <a:pt x="280" y="392"/>
                    <a:pt x="248" y="392"/>
                  </a:cubicBezTo>
                  <a:cubicBezTo>
                    <a:pt x="216" y="392"/>
                    <a:pt x="168" y="368"/>
                    <a:pt x="152" y="344"/>
                  </a:cubicBezTo>
                  <a:cubicBezTo>
                    <a:pt x="136" y="320"/>
                    <a:pt x="160" y="280"/>
                    <a:pt x="152" y="248"/>
                  </a:cubicBezTo>
                  <a:cubicBezTo>
                    <a:pt x="144" y="216"/>
                    <a:pt x="120" y="184"/>
                    <a:pt x="104" y="152"/>
                  </a:cubicBezTo>
                  <a:cubicBezTo>
                    <a:pt x="88" y="120"/>
                    <a:pt x="72" y="80"/>
                    <a:pt x="56" y="56"/>
                  </a:cubicBezTo>
                  <a:cubicBezTo>
                    <a:pt x="40" y="32"/>
                    <a:pt x="0" y="16"/>
                    <a:pt x="8" y="8"/>
                  </a:cubicBezTo>
                  <a:cubicBezTo>
                    <a:pt x="16" y="0"/>
                    <a:pt x="64" y="0"/>
                    <a:pt x="104" y="8"/>
                  </a:cubicBezTo>
                  <a:close/>
                </a:path>
              </a:pathLst>
            </a:custGeom>
            <a:solidFill>
              <a:schemeClr val="tx2"/>
            </a:solidFill>
            <a:ln w="9525" cap="flat" cmpd="sng">
              <a:solidFill>
                <a:schemeClr val="tx2"/>
              </a:solidFill>
              <a:prstDash val="solid"/>
              <a:round/>
              <a:headEnd/>
              <a:tailEnd/>
            </a:ln>
            <a:effectLst/>
          </p:spPr>
          <p:txBody>
            <a:bodyPr wrap="none" anchor="ctr"/>
            <a:lstStyle/>
            <a:p>
              <a:endParaRPr lang="zh-CN" altLang="en-US"/>
            </a:p>
          </p:txBody>
        </p:sp>
        <p:sp>
          <p:nvSpPr>
            <p:cNvPr id="11512" name="Freeform 61"/>
            <p:cNvSpPr>
              <a:spLocks/>
            </p:cNvSpPr>
            <p:nvPr/>
          </p:nvSpPr>
          <p:spPr bwMode="auto">
            <a:xfrm>
              <a:off x="426" y="2752"/>
              <a:ext cx="39" cy="69"/>
            </a:xfrm>
            <a:custGeom>
              <a:avLst/>
              <a:gdLst>
                <a:gd name="T0" fmla="*/ 0 w 360"/>
                <a:gd name="T1" fmla="*/ 0 h 392"/>
                <a:gd name="T2" fmla="*/ 0 w 360"/>
                <a:gd name="T3" fmla="*/ 0 h 392"/>
                <a:gd name="T4" fmla="*/ 0 w 360"/>
                <a:gd name="T5" fmla="*/ 0 h 392"/>
                <a:gd name="T6" fmla="*/ 0 w 360"/>
                <a:gd name="T7" fmla="*/ 0 h 392"/>
                <a:gd name="T8" fmla="*/ 0 w 360"/>
                <a:gd name="T9" fmla="*/ 0 h 392"/>
                <a:gd name="T10" fmla="*/ 0 w 360"/>
                <a:gd name="T11" fmla="*/ 0 h 392"/>
                <a:gd name="T12" fmla="*/ 0 w 360"/>
                <a:gd name="T13" fmla="*/ 0 h 392"/>
                <a:gd name="T14" fmla="*/ 0 w 360"/>
                <a:gd name="T15" fmla="*/ 0 h 392"/>
                <a:gd name="T16" fmla="*/ 0 w 360"/>
                <a:gd name="T17" fmla="*/ 0 h 392"/>
                <a:gd name="T18" fmla="*/ 0 w 360"/>
                <a:gd name="T19" fmla="*/ 0 h 392"/>
                <a:gd name="T20" fmla="*/ 0 w 360"/>
                <a:gd name="T21" fmla="*/ 0 h 3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0" h="392">
                  <a:moveTo>
                    <a:pt x="104" y="8"/>
                  </a:moveTo>
                  <a:cubicBezTo>
                    <a:pt x="144" y="16"/>
                    <a:pt x="208" y="32"/>
                    <a:pt x="248" y="56"/>
                  </a:cubicBezTo>
                  <a:cubicBezTo>
                    <a:pt x="288" y="80"/>
                    <a:pt x="328" y="104"/>
                    <a:pt x="344" y="152"/>
                  </a:cubicBezTo>
                  <a:cubicBezTo>
                    <a:pt x="360" y="200"/>
                    <a:pt x="360" y="304"/>
                    <a:pt x="344" y="344"/>
                  </a:cubicBezTo>
                  <a:cubicBezTo>
                    <a:pt x="328" y="384"/>
                    <a:pt x="280" y="392"/>
                    <a:pt x="248" y="392"/>
                  </a:cubicBezTo>
                  <a:cubicBezTo>
                    <a:pt x="216" y="392"/>
                    <a:pt x="168" y="368"/>
                    <a:pt x="152" y="344"/>
                  </a:cubicBezTo>
                  <a:cubicBezTo>
                    <a:pt x="136" y="320"/>
                    <a:pt x="160" y="280"/>
                    <a:pt x="152" y="248"/>
                  </a:cubicBezTo>
                  <a:cubicBezTo>
                    <a:pt x="144" y="216"/>
                    <a:pt x="120" y="184"/>
                    <a:pt x="104" y="152"/>
                  </a:cubicBezTo>
                  <a:cubicBezTo>
                    <a:pt x="88" y="120"/>
                    <a:pt x="72" y="80"/>
                    <a:pt x="56" y="56"/>
                  </a:cubicBezTo>
                  <a:cubicBezTo>
                    <a:pt x="40" y="32"/>
                    <a:pt x="0" y="16"/>
                    <a:pt x="8" y="8"/>
                  </a:cubicBezTo>
                  <a:cubicBezTo>
                    <a:pt x="16" y="0"/>
                    <a:pt x="64" y="0"/>
                    <a:pt x="104" y="8"/>
                  </a:cubicBezTo>
                  <a:close/>
                </a:path>
              </a:pathLst>
            </a:custGeom>
            <a:solidFill>
              <a:schemeClr val="tx2"/>
            </a:solidFill>
            <a:ln w="9525" cap="flat" cmpd="sng">
              <a:solidFill>
                <a:schemeClr val="tx2"/>
              </a:solidFill>
              <a:prstDash val="solid"/>
              <a:round/>
              <a:headEnd/>
              <a:tailEnd/>
            </a:ln>
            <a:effectLst/>
          </p:spPr>
          <p:txBody>
            <a:bodyPr wrap="none" anchor="ctr"/>
            <a:lstStyle/>
            <a:p>
              <a:endParaRPr lang="zh-CN" altLang="en-US"/>
            </a:p>
          </p:txBody>
        </p:sp>
        <p:sp>
          <p:nvSpPr>
            <p:cNvPr id="11513" name="WordArt 62"/>
            <p:cNvSpPr>
              <a:spLocks noChangeArrowheads="1" noChangeShapeType="1" noTextEdit="1"/>
            </p:cNvSpPr>
            <p:nvPr/>
          </p:nvSpPr>
          <p:spPr bwMode="auto">
            <a:xfrm>
              <a:off x="1081" y="2623"/>
              <a:ext cx="773" cy="23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为常数</a:t>
              </a:r>
            </a:p>
          </p:txBody>
        </p:sp>
        <p:sp>
          <p:nvSpPr>
            <p:cNvPr id="11514" name="WordArt 64"/>
            <p:cNvSpPr>
              <a:spLocks noChangeArrowheads="1" noChangeShapeType="1" noTextEdit="1"/>
            </p:cNvSpPr>
            <p:nvPr/>
          </p:nvSpPr>
          <p:spPr bwMode="auto">
            <a:xfrm>
              <a:off x="861" y="3042"/>
              <a:ext cx="378" cy="206"/>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sp>
          <p:nvSpPr>
            <p:cNvPr id="11515" name="WordArt 65"/>
            <p:cNvSpPr>
              <a:spLocks noChangeArrowheads="1" noChangeShapeType="1" noTextEdit="1"/>
            </p:cNvSpPr>
            <p:nvPr/>
          </p:nvSpPr>
          <p:spPr bwMode="auto">
            <a:xfrm>
              <a:off x="224" y="3380"/>
              <a:ext cx="1667" cy="20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作用于质点的力</a:t>
              </a:r>
            </a:p>
          </p:txBody>
        </p:sp>
        <p:grpSp>
          <p:nvGrpSpPr>
            <p:cNvPr id="11516" name="Group 212"/>
            <p:cNvGrpSpPr>
              <a:grpSpLocks/>
            </p:cNvGrpSpPr>
            <p:nvPr/>
          </p:nvGrpSpPr>
          <p:grpSpPr bwMode="auto">
            <a:xfrm>
              <a:off x="871" y="3727"/>
              <a:ext cx="371" cy="247"/>
              <a:chOff x="871" y="3727"/>
              <a:chExt cx="371" cy="247"/>
            </a:xfrm>
          </p:grpSpPr>
          <p:sp>
            <p:nvSpPr>
              <p:cNvPr id="11517" name="WordArt 24"/>
              <p:cNvSpPr>
                <a:spLocks noChangeArrowheads="1" noChangeShapeType="1" noTextEdit="1"/>
              </p:cNvSpPr>
              <p:nvPr/>
            </p:nvSpPr>
            <p:spPr bwMode="auto">
              <a:xfrm>
                <a:off x="871" y="3805"/>
                <a:ext cx="318" cy="169"/>
              </a:xfrm>
              <a:prstGeom prst="rect">
                <a:avLst/>
              </a:prstGeom>
            </p:spPr>
            <p:txBody>
              <a:bodyPr wrap="none" fromWordArt="1">
                <a:prstTxWarp prst="textPlain">
                  <a:avLst>
                    <a:gd name="adj" fmla="val 50000"/>
                  </a:avLst>
                </a:prstTxWarp>
              </a:bodyPr>
              <a:lstStyle/>
              <a:p>
                <a:pPr algn="ctr"/>
                <a:r>
                  <a:rPr lang="en-US" altLang="zh-CN" b="1" i="1" kern="10">
                    <a:ln w="9525">
                      <a:solidFill>
                        <a:srgbClr val="000000"/>
                      </a:solidFill>
                      <a:round/>
                      <a:headEnd/>
                      <a:tailEnd/>
                    </a:ln>
                    <a:solidFill>
                      <a:srgbClr val="000000"/>
                    </a:solidFill>
                    <a:latin typeface="Times New Roman"/>
                    <a:cs typeface="Times New Roman"/>
                  </a:rPr>
                  <a:t>F</a:t>
                </a:r>
                <a:endParaRPr lang="zh-CN" altLang="en-US" b="1" i="1" kern="10">
                  <a:ln w="9525">
                    <a:solidFill>
                      <a:srgbClr val="000000"/>
                    </a:solidFill>
                    <a:round/>
                    <a:headEnd/>
                    <a:tailEnd/>
                  </a:ln>
                  <a:solidFill>
                    <a:srgbClr val="000000"/>
                  </a:solidFill>
                  <a:latin typeface="Times New Roman"/>
                  <a:cs typeface="Times New Roman"/>
                </a:endParaRPr>
              </a:p>
            </p:txBody>
          </p:sp>
          <p:sp>
            <p:nvSpPr>
              <p:cNvPr id="11518" name="Line 66"/>
              <p:cNvSpPr>
                <a:spLocks noChangeShapeType="1"/>
              </p:cNvSpPr>
              <p:nvPr/>
            </p:nvSpPr>
            <p:spPr bwMode="auto">
              <a:xfrm>
                <a:off x="892" y="3727"/>
                <a:ext cx="350" cy="0"/>
              </a:xfrm>
              <a:prstGeom prst="line">
                <a:avLst/>
              </a:prstGeom>
              <a:noFill/>
              <a:ln w="38100">
                <a:solidFill>
                  <a:schemeClr val="tx1"/>
                </a:solidFill>
                <a:round/>
                <a:headEnd/>
                <a:tailEnd type="triangle" w="sm" len="med"/>
              </a:ln>
              <a:effectLst/>
            </p:spPr>
            <p:txBody>
              <a:bodyPr/>
              <a:lstStyle/>
              <a:p>
                <a:endParaRPr lang="zh-CN" altLang="en-US"/>
              </a:p>
            </p:txBody>
          </p:sp>
        </p:grpSp>
      </p:grpSp>
      <p:grpSp>
        <p:nvGrpSpPr>
          <p:cNvPr id="32836" name="Group 68"/>
          <p:cNvGrpSpPr>
            <a:grpSpLocks/>
          </p:cNvGrpSpPr>
          <p:nvPr/>
        </p:nvGrpSpPr>
        <p:grpSpPr bwMode="auto">
          <a:xfrm>
            <a:off x="4862513" y="288925"/>
            <a:ext cx="2073275" cy="387350"/>
            <a:chOff x="238" y="1367"/>
            <a:chExt cx="1226" cy="358"/>
          </a:xfrm>
        </p:grpSpPr>
        <p:sp>
          <p:nvSpPr>
            <p:cNvPr id="11488" name="Rectangle 69"/>
            <p:cNvSpPr>
              <a:spLocks noChangeArrowheads="1"/>
            </p:cNvSpPr>
            <p:nvPr/>
          </p:nvSpPr>
          <p:spPr bwMode="auto">
            <a:xfrm>
              <a:off x="238" y="1367"/>
              <a:ext cx="1226" cy="358"/>
            </a:xfrm>
            <a:prstGeom prst="rect">
              <a:avLst/>
            </a:prstGeom>
            <a:solidFill>
              <a:schemeClr val="bg1"/>
            </a:solidFill>
            <a:ln w="38100">
              <a:solidFill>
                <a:srgbClr val="FF9900"/>
              </a:solidFill>
              <a:miter lim="800000"/>
              <a:headEnd/>
              <a:tailEnd/>
            </a:ln>
            <a:effectLst>
              <a:outerShdw dist="89803" dir="2700000" algn="ctr" rotWithShape="0">
                <a:schemeClr val="bg2"/>
              </a:outerShdw>
            </a:effectLst>
          </p:spPr>
          <p:txBody>
            <a:bodyPr wrap="none" anchor="ctr"/>
            <a:lstStyle/>
            <a:p>
              <a:pPr eaLnBrk="1" hangingPunct="1"/>
              <a:endParaRPr lang="zh-CN" altLang="en-US"/>
            </a:p>
          </p:txBody>
        </p:sp>
        <p:sp>
          <p:nvSpPr>
            <p:cNvPr id="11489" name="WordArt 70"/>
            <p:cNvSpPr>
              <a:spLocks noChangeArrowheads="1" noChangeShapeType="1" noTextEdit="1"/>
            </p:cNvSpPr>
            <p:nvPr/>
          </p:nvSpPr>
          <p:spPr bwMode="auto">
            <a:xfrm>
              <a:off x="300" y="1408"/>
              <a:ext cx="1075" cy="28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解法提要：</a:t>
              </a:r>
            </a:p>
          </p:txBody>
        </p:sp>
      </p:grpSp>
      <p:grpSp>
        <p:nvGrpSpPr>
          <p:cNvPr id="33078" name="Group 310"/>
          <p:cNvGrpSpPr>
            <a:grpSpLocks/>
          </p:cNvGrpSpPr>
          <p:nvPr/>
        </p:nvGrpSpPr>
        <p:grpSpPr bwMode="auto">
          <a:xfrm>
            <a:off x="3648075" y="879475"/>
            <a:ext cx="4559300" cy="2540000"/>
            <a:chOff x="2298" y="554"/>
            <a:chExt cx="2872" cy="1600"/>
          </a:xfrm>
        </p:grpSpPr>
        <p:grpSp>
          <p:nvGrpSpPr>
            <p:cNvPr id="11402" name="Group 306"/>
            <p:cNvGrpSpPr>
              <a:grpSpLocks/>
            </p:cNvGrpSpPr>
            <p:nvPr/>
          </p:nvGrpSpPr>
          <p:grpSpPr bwMode="auto">
            <a:xfrm>
              <a:off x="2314" y="554"/>
              <a:ext cx="2856" cy="476"/>
              <a:chOff x="2348" y="566"/>
              <a:chExt cx="2856" cy="476"/>
            </a:xfrm>
          </p:grpSpPr>
          <p:grpSp>
            <p:nvGrpSpPr>
              <p:cNvPr id="11457" name="Group 165"/>
              <p:cNvGrpSpPr>
                <a:grpSpLocks/>
              </p:cNvGrpSpPr>
              <p:nvPr/>
            </p:nvGrpSpPr>
            <p:grpSpPr bwMode="auto">
              <a:xfrm>
                <a:off x="2348" y="710"/>
                <a:ext cx="293" cy="218"/>
                <a:chOff x="2428" y="812"/>
                <a:chExt cx="293" cy="218"/>
              </a:xfrm>
            </p:grpSpPr>
            <p:sp>
              <p:nvSpPr>
                <p:cNvPr id="11486" name="WordArt 22"/>
                <p:cNvSpPr>
                  <a:spLocks noChangeArrowheads="1" noChangeShapeType="1" noTextEdit="1"/>
                </p:cNvSpPr>
                <p:nvPr/>
              </p:nvSpPr>
              <p:spPr bwMode="auto">
                <a:xfrm>
                  <a:off x="2622" y="917"/>
                  <a:ext cx="99" cy="11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x</a:t>
                  </a:r>
                  <a:endParaRPr lang="zh-CN" altLang="en-US" sz="3600" i="1" kern="10">
                    <a:ln w="9525">
                      <a:solidFill>
                        <a:schemeClr val="tx1"/>
                      </a:solidFill>
                      <a:round/>
                      <a:headEnd/>
                      <a:tailEnd/>
                    </a:ln>
                    <a:latin typeface="Bookman Old Style"/>
                  </a:endParaRPr>
                </a:p>
              </p:txBody>
            </p:sp>
            <p:sp>
              <p:nvSpPr>
                <p:cNvPr id="11487" name="WordArt 31"/>
                <p:cNvSpPr>
                  <a:spLocks noChangeArrowheads="1" noChangeShapeType="1" noTextEdit="1"/>
                </p:cNvSpPr>
                <p:nvPr/>
              </p:nvSpPr>
              <p:spPr bwMode="auto">
                <a:xfrm>
                  <a:off x="2428" y="812"/>
                  <a:ext cx="159" cy="19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11458" name="Group 71"/>
              <p:cNvGrpSpPr>
                <a:grpSpLocks/>
              </p:cNvGrpSpPr>
              <p:nvPr/>
            </p:nvGrpSpPr>
            <p:grpSpPr bwMode="auto">
              <a:xfrm rot="5400000">
                <a:off x="2747" y="731"/>
                <a:ext cx="48" cy="155"/>
                <a:chOff x="2928" y="3216"/>
                <a:chExt cx="48" cy="240"/>
              </a:xfrm>
            </p:grpSpPr>
            <p:sp>
              <p:nvSpPr>
                <p:cNvPr id="11484" name="Line 72"/>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485" name="Line 73"/>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grpSp>
            <p:nvGrpSpPr>
              <p:cNvPr id="11459" name="Group 79"/>
              <p:cNvGrpSpPr>
                <a:grpSpLocks/>
              </p:cNvGrpSpPr>
              <p:nvPr/>
            </p:nvGrpSpPr>
            <p:grpSpPr bwMode="auto">
              <a:xfrm>
                <a:off x="2926" y="566"/>
                <a:ext cx="431" cy="470"/>
                <a:chOff x="2769" y="623"/>
                <a:chExt cx="431" cy="470"/>
              </a:xfrm>
            </p:grpSpPr>
            <p:sp>
              <p:nvSpPr>
                <p:cNvPr id="11477" name="WordArt 12"/>
                <p:cNvSpPr>
                  <a:spLocks noChangeArrowheads="1" noChangeShapeType="1" noTextEdit="1"/>
                </p:cNvSpPr>
                <p:nvPr/>
              </p:nvSpPr>
              <p:spPr bwMode="auto">
                <a:xfrm>
                  <a:off x="2948" y="623"/>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1478" name="WordArt 18"/>
                <p:cNvSpPr>
                  <a:spLocks noChangeArrowheads="1" noChangeShapeType="1" noTextEdit="1"/>
                </p:cNvSpPr>
                <p:nvPr/>
              </p:nvSpPr>
              <p:spPr bwMode="auto">
                <a:xfrm>
                  <a:off x="2793" y="645"/>
                  <a:ext cx="102" cy="177"/>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1479" name="Line 19"/>
                <p:cNvSpPr>
                  <a:spLocks noChangeShapeType="1"/>
                </p:cNvSpPr>
                <p:nvPr/>
              </p:nvSpPr>
              <p:spPr bwMode="auto">
                <a:xfrm>
                  <a:off x="2769" y="869"/>
                  <a:ext cx="431" cy="0"/>
                </a:xfrm>
                <a:prstGeom prst="line">
                  <a:avLst/>
                </a:prstGeom>
                <a:noFill/>
                <a:ln w="38100">
                  <a:solidFill>
                    <a:schemeClr val="tx1"/>
                  </a:solidFill>
                  <a:round/>
                  <a:headEnd/>
                  <a:tailEnd/>
                </a:ln>
                <a:effectLst/>
              </p:spPr>
              <p:txBody>
                <a:bodyPr wrap="none" anchor="ctr"/>
                <a:lstStyle/>
                <a:p>
                  <a:endParaRPr lang="zh-CN" altLang="en-US"/>
                </a:p>
              </p:txBody>
            </p:sp>
            <p:sp>
              <p:nvSpPr>
                <p:cNvPr id="11480" name="WordArt 20"/>
                <p:cNvSpPr>
                  <a:spLocks noChangeArrowheads="1" noChangeShapeType="1" noTextEdit="1"/>
                </p:cNvSpPr>
                <p:nvPr/>
              </p:nvSpPr>
              <p:spPr bwMode="auto">
                <a:xfrm>
                  <a:off x="2836" y="916"/>
                  <a:ext cx="103" cy="177"/>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1481" name="WordArt 21"/>
                <p:cNvSpPr>
                  <a:spLocks noChangeArrowheads="1" noChangeShapeType="1" noTextEdit="1"/>
                </p:cNvSpPr>
                <p:nvPr/>
              </p:nvSpPr>
              <p:spPr bwMode="auto">
                <a:xfrm>
                  <a:off x="2988" y="904"/>
                  <a:ext cx="68" cy="18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482" name="WordArt 74"/>
                <p:cNvSpPr>
                  <a:spLocks noChangeArrowheads="1" noChangeShapeType="1" noTextEdit="1"/>
                </p:cNvSpPr>
                <p:nvPr/>
              </p:nvSpPr>
              <p:spPr bwMode="auto">
                <a:xfrm>
                  <a:off x="3023" y="663"/>
                  <a:ext cx="156"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11483" name="WordArt 75"/>
                <p:cNvSpPr>
                  <a:spLocks noChangeArrowheads="1" noChangeShapeType="1" noTextEdit="1"/>
                </p:cNvSpPr>
                <p:nvPr/>
              </p:nvSpPr>
              <p:spPr bwMode="auto">
                <a:xfrm>
                  <a:off x="3111" y="91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11460" name="Group 76"/>
              <p:cNvGrpSpPr>
                <a:grpSpLocks/>
              </p:cNvGrpSpPr>
              <p:nvPr/>
            </p:nvGrpSpPr>
            <p:grpSpPr bwMode="auto">
              <a:xfrm rot="5400000">
                <a:off x="3465" y="736"/>
                <a:ext cx="48" cy="155"/>
                <a:chOff x="2928" y="3216"/>
                <a:chExt cx="48" cy="240"/>
              </a:xfrm>
            </p:grpSpPr>
            <p:sp>
              <p:nvSpPr>
                <p:cNvPr id="11475" name="Line 77"/>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476" name="Line 78"/>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461" name="WordArt 81"/>
              <p:cNvSpPr>
                <a:spLocks noChangeArrowheads="1" noChangeShapeType="1" noTextEdit="1"/>
              </p:cNvSpPr>
              <p:nvPr/>
            </p:nvSpPr>
            <p:spPr bwMode="auto">
              <a:xfrm>
                <a:off x="3902" y="572"/>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1462" name="WordArt 82"/>
              <p:cNvSpPr>
                <a:spLocks noChangeArrowheads="1" noChangeShapeType="1" noTextEdit="1"/>
              </p:cNvSpPr>
              <p:nvPr/>
            </p:nvSpPr>
            <p:spPr bwMode="auto">
              <a:xfrm>
                <a:off x="3735" y="594"/>
                <a:ext cx="102" cy="177"/>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1463" name="Line 83"/>
              <p:cNvSpPr>
                <a:spLocks noChangeShapeType="1"/>
              </p:cNvSpPr>
              <p:nvPr/>
            </p:nvSpPr>
            <p:spPr bwMode="auto">
              <a:xfrm>
                <a:off x="3598" y="818"/>
                <a:ext cx="431" cy="0"/>
              </a:xfrm>
              <a:prstGeom prst="line">
                <a:avLst/>
              </a:prstGeom>
              <a:noFill/>
              <a:ln w="38100">
                <a:solidFill>
                  <a:schemeClr val="tx1"/>
                </a:solidFill>
                <a:round/>
                <a:headEnd/>
                <a:tailEnd/>
              </a:ln>
              <a:effectLst/>
            </p:spPr>
            <p:txBody>
              <a:bodyPr wrap="none" anchor="ctr"/>
              <a:lstStyle/>
              <a:p>
                <a:endParaRPr lang="zh-CN" altLang="en-US"/>
              </a:p>
            </p:txBody>
          </p:sp>
          <p:sp>
            <p:nvSpPr>
              <p:cNvPr id="11464" name="WordArt 84"/>
              <p:cNvSpPr>
                <a:spLocks noChangeArrowheads="1" noChangeShapeType="1" noTextEdit="1"/>
              </p:cNvSpPr>
              <p:nvPr/>
            </p:nvSpPr>
            <p:spPr bwMode="auto">
              <a:xfrm>
                <a:off x="3665" y="865"/>
                <a:ext cx="103" cy="177"/>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1465" name="WordArt 85"/>
              <p:cNvSpPr>
                <a:spLocks noChangeArrowheads="1" noChangeShapeType="1" noTextEdit="1"/>
              </p:cNvSpPr>
              <p:nvPr/>
            </p:nvSpPr>
            <p:spPr bwMode="auto">
              <a:xfrm>
                <a:off x="3817" y="853"/>
                <a:ext cx="68" cy="18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466" name="WordArt 87"/>
              <p:cNvSpPr>
                <a:spLocks noChangeArrowheads="1" noChangeShapeType="1" noTextEdit="1"/>
              </p:cNvSpPr>
              <p:nvPr/>
            </p:nvSpPr>
            <p:spPr bwMode="auto">
              <a:xfrm>
                <a:off x="3940" y="860"/>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11467" name="Group 94"/>
              <p:cNvGrpSpPr>
                <a:grpSpLocks/>
              </p:cNvGrpSpPr>
              <p:nvPr/>
            </p:nvGrpSpPr>
            <p:grpSpPr bwMode="auto">
              <a:xfrm>
                <a:off x="4110" y="707"/>
                <a:ext cx="1094" cy="226"/>
                <a:chOff x="3456" y="1826"/>
                <a:chExt cx="1094" cy="226"/>
              </a:xfrm>
            </p:grpSpPr>
            <p:sp>
              <p:nvSpPr>
                <p:cNvPr id="11468" name="WordArt 35"/>
                <p:cNvSpPr>
                  <a:spLocks noChangeArrowheads="1" noChangeShapeType="1" noTextEdit="1"/>
                </p:cNvSpPr>
                <p:nvPr/>
              </p:nvSpPr>
              <p:spPr bwMode="auto">
                <a:xfrm>
                  <a:off x="3456" y="1851"/>
                  <a:ext cx="94"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1469" name="WordArt 36"/>
                <p:cNvSpPr>
                  <a:spLocks noChangeArrowheads="1" noChangeShapeType="1" noTextEdit="1"/>
                </p:cNvSpPr>
                <p:nvPr/>
              </p:nvSpPr>
              <p:spPr bwMode="auto">
                <a:xfrm>
                  <a:off x="4456" y="1863"/>
                  <a:ext cx="94" cy="1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grpSp>
              <p:nvGrpSpPr>
                <p:cNvPr id="11470" name="Group 89"/>
                <p:cNvGrpSpPr>
                  <a:grpSpLocks/>
                </p:cNvGrpSpPr>
                <p:nvPr/>
              </p:nvGrpSpPr>
              <p:grpSpPr bwMode="auto">
                <a:xfrm>
                  <a:off x="3553" y="1826"/>
                  <a:ext cx="860" cy="226"/>
                  <a:chOff x="792" y="1854"/>
                  <a:chExt cx="984" cy="249"/>
                </a:xfrm>
              </p:grpSpPr>
              <p:sp>
                <p:nvSpPr>
                  <p:cNvPr id="11471" name="WordArt 90"/>
                  <p:cNvSpPr>
                    <a:spLocks noChangeArrowheads="1" noChangeShapeType="1" noTextEdit="1"/>
                  </p:cNvSpPr>
                  <p:nvPr/>
                </p:nvSpPr>
                <p:spPr bwMode="auto">
                  <a:xfrm>
                    <a:off x="1672" y="1888"/>
                    <a:ext cx="104" cy="21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472" name="WordArt 91"/>
                  <p:cNvSpPr>
                    <a:spLocks noChangeArrowheads="1" noChangeShapeType="1" noTextEdit="1"/>
                  </p:cNvSpPr>
                  <p:nvPr/>
                </p:nvSpPr>
                <p:spPr bwMode="auto">
                  <a:xfrm>
                    <a:off x="792" y="1854"/>
                    <a:ext cx="169" cy="22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11473" name="WordArt 92"/>
                  <p:cNvSpPr>
                    <a:spLocks noChangeArrowheads="1" noChangeShapeType="1" noTextEdit="1"/>
                  </p:cNvSpPr>
                  <p:nvPr/>
                </p:nvSpPr>
                <p:spPr bwMode="auto">
                  <a:xfrm>
                    <a:off x="1462" y="1944"/>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474" name="WordArt 93"/>
                  <p:cNvSpPr>
                    <a:spLocks noChangeArrowheads="1" noChangeShapeType="1" noTextEdit="1"/>
                  </p:cNvSpPr>
                  <p:nvPr/>
                </p:nvSpPr>
                <p:spPr bwMode="auto">
                  <a:xfrm>
                    <a:off x="1024" y="1884"/>
                    <a:ext cx="399" cy="1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solidFill>
                          <a:schemeClr val="tx2"/>
                        </a:solidFill>
                        <a:latin typeface="Times New Roman"/>
                        <a:cs typeface="Times New Roman"/>
                      </a:rPr>
                      <a:t>sin</a:t>
                    </a:r>
                    <a:endParaRPr lang="zh-CN" altLang="en-US" sz="3600" kern="10">
                      <a:ln w="9525">
                        <a:solidFill>
                          <a:schemeClr val="tx1"/>
                        </a:solidFill>
                        <a:round/>
                        <a:headEnd/>
                        <a:tailEnd/>
                      </a:ln>
                      <a:solidFill>
                        <a:schemeClr val="tx2"/>
                      </a:solidFill>
                      <a:latin typeface="Times New Roman"/>
                      <a:cs typeface="Times New Roman"/>
                    </a:endParaRPr>
                  </a:p>
                </p:txBody>
              </p:sp>
            </p:grpSp>
          </p:grpSp>
        </p:grpSp>
        <p:grpSp>
          <p:nvGrpSpPr>
            <p:cNvPr id="11403" name="Group 307"/>
            <p:cNvGrpSpPr>
              <a:grpSpLocks/>
            </p:cNvGrpSpPr>
            <p:nvPr/>
          </p:nvGrpSpPr>
          <p:grpSpPr bwMode="auto">
            <a:xfrm>
              <a:off x="2654" y="1085"/>
              <a:ext cx="1649" cy="250"/>
              <a:chOff x="2710" y="1097"/>
              <a:chExt cx="1649" cy="250"/>
            </a:xfrm>
          </p:grpSpPr>
          <p:grpSp>
            <p:nvGrpSpPr>
              <p:cNvPr id="11445" name="Group 96"/>
              <p:cNvGrpSpPr>
                <a:grpSpLocks/>
              </p:cNvGrpSpPr>
              <p:nvPr/>
            </p:nvGrpSpPr>
            <p:grpSpPr bwMode="auto">
              <a:xfrm rot="5400000">
                <a:off x="2764" y="1154"/>
                <a:ext cx="48" cy="155"/>
                <a:chOff x="2928" y="3216"/>
                <a:chExt cx="48" cy="240"/>
              </a:xfrm>
            </p:grpSpPr>
            <p:sp>
              <p:nvSpPr>
                <p:cNvPr id="11455" name="Line 97"/>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456" name="Line 98"/>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446" name="Line 107"/>
              <p:cNvSpPr>
                <a:spLocks noChangeShapeType="1"/>
              </p:cNvSpPr>
              <p:nvPr/>
            </p:nvSpPr>
            <p:spPr bwMode="auto">
              <a:xfrm>
                <a:off x="2980" y="1219"/>
                <a:ext cx="159" cy="0"/>
              </a:xfrm>
              <a:prstGeom prst="line">
                <a:avLst/>
              </a:prstGeom>
              <a:noFill/>
              <a:ln w="38100">
                <a:solidFill>
                  <a:schemeClr val="tx1"/>
                </a:solidFill>
                <a:round/>
                <a:headEnd/>
                <a:tailEnd/>
              </a:ln>
              <a:effectLst/>
            </p:spPr>
            <p:txBody>
              <a:bodyPr/>
              <a:lstStyle/>
              <a:p>
                <a:endParaRPr lang="zh-CN" altLang="en-US"/>
              </a:p>
            </p:txBody>
          </p:sp>
          <p:sp>
            <p:nvSpPr>
              <p:cNvPr id="11447" name="WordArt 104"/>
              <p:cNvSpPr>
                <a:spLocks noChangeArrowheads="1" noChangeShapeType="1" noTextEdit="1"/>
              </p:cNvSpPr>
              <p:nvPr/>
            </p:nvSpPr>
            <p:spPr bwMode="auto">
              <a:xfrm>
                <a:off x="3161" y="1120"/>
                <a:ext cx="148" cy="201"/>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grpSp>
            <p:nvGrpSpPr>
              <p:cNvPr id="11448" name="Group 111"/>
              <p:cNvGrpSpPr>
                <a:grpSpLocks/>
              </p:cNvGrpSpPr>
              <p:nvPr/>
            </p:nvGrpSpPr>
            <p:grpSpPr bwMode="auto">
              <a:xfrm>
                <a:off x="3702" y="1148"/>
                <a:ext cx="657" cy="199"/>
                <a:chOff x="3850" y="1272"/>
                <a:chExt cx="657" cy="199"/>
              </a:xfrm>
            </p:grpSpPr>
            <p:sp>
              <p:nvSpPr>
                <p:cNvPr id="11452" name="WordArt 103"/>
                <p:cNvSpPr>
                  <a:spLocks noChangeArrowheads="1" noChangeShapeType="1" noTextEdit="1"/>
                </p:cNvSpPr>
                <p:nvPr/>
              </p:nvSpPr>
              <p:spPr bwMode="auto">
                <a:xfrm>
                  <a:off x="4416" y="1276"/>
                  <a:ext cx="91" cy="1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453" name="WordArt 105"/>
                <p:cNvSpPr>
                  <a:spLocks noChangeArrowheads="1" noChangeShapeType="1" noTextEdit="1"/>
                </p:cNvSpPr>
                <p:nvPr/>
              </p:nvSpPr>
              <p:spPr bwMode="auto">
                <a:xfrm>
                  <a:off x="4233" y="1327"/>
                  <a:ext cx="141"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454" name="WordArt 106"/>
                <p:cNvSpPr>
                  <a:spLocks noChangeArrowheads="1" noChangeShapeType="1" noTextEdit="1"/>
                </p:cNvSpPr>
                <p:nvPr/>
              </p:nvSpPr>
              <p:spPr bwMode="auto">
                <a:xfrm>
                  <a:off x="3850" y="1272"/>
                  <a:ext cx="348" cy="17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solidFill>
                        <a:schemeClr val="tx2"/>
                      </a:solidFill>
                      <a:latin typeface="Times New Roman"/>
                      <a:cs typeface="Times New Roman"/>
                    </a:rPr>
                    <a:t>sin</a:t>
                  </a:r>
                  <a:endParaRPr lang="zh-CN" altLang="en-US" sz="3600" kern="10">
                    <a:ln w="9525">
                      <a:solidFill>
                        <a:schemeClr val="tx1"/>
                      </a:solidFill>
                      <a:round/>
                      <a:headEnd/>
                      <a:tailEnd/>
                    </a:ln>
                    <a:solidFill>
                      <a:schemeClr val="tx2"/>
                    </a:solidFill>
                    <a:latin typeface="Times New Roman"/>
                    <a:cs typeface="Times New Roman"/>
                  </a:endParaRPr>
                </a:p>
              </p:txBody>
            </p:sp>
          </p:grpSp>
          <p:grpSp>
            <p:nvGrpSpPr>
              <p:cNvPr id="11449" name="Group 110"/>
              <p:cNvGrpSpPr>
                <a:grpSpLocks/>
              </p:cNvGrpSpPr>
              <p:nvPr/>
            </p:nvGrpSpPr>
            <p:grpSpPr bwMode="auto">
              <a:xfrm>
                <a:off x="3399" y="1097"/>
                <a:ext cx="254" cy="219"/>
                <a:chOff x="3264" y="1222"/>
                <a:chExt cx="254" cy="219"/>
              </a:xfrm>
            </p:grpSpPr>
            <p:sp>
              <p:nvSpPr>
                <p:cNvPr id="11450" name="WordArt 108"/>
                <p:cNvSpPr>
                  <a:spLocks noChangeArrowheads="1" noChangeShapeType="1" noTextEdit="1"/>
                </p:cNvSpPr>
                <p:nvPr/>
              </p:nvSpPr>
              <p:spPr bwMode="auto">
                <a:xfrm>
                  <a:off x="3264" y="1285"/>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451" name="WordArt 109"/>
                <p:cNvSpPr>
                  <a:spLocks noChangeArrowheads="1" noChangeShapeType="1" noTextEdit="1"/>
                </p:cNvSpPr>
                <p:nvPr/>
              </p:nvSpPr>
              <p:spPr bwMode="auto">
                <a:xfrm>
                  <a:off x="3457" y="1222"/>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nvGrpSpPr>
            <p:cNvPr id="11404" name="Group 305"/>
            <p:cNvGrpSpPr>
              <a:grpSpLocks/>
            </p:cNvGrpSpPr>
            <p:nvPr/>
          </p:nvGrpSpPr>
          <p:grpSpPr bwMode="auto">
            <a:xfrm>
              <a:off x="2298" y="1385"/>
              <a:ext cx="2856" cy="476"/>
              <a:chOff x="2377" y="1385"/>
              <a:chExt cx="2856" cy="476"/>
            </a:xfrm>
          </p:grpSpPr>
          <p:sp>
            <p:nvSpPr>
              <p:cNvPr id="11417" name="WordArt 46"/>
              <p:cNvSpPr>
                <a:spLocks noChangeArrowheads="1" noChangeShapeType="1" noTextEdit="1"/>
              </p:cNvSpPr>
              <p:nvPr/>
            </p:nvSpPr>
            <p:spPr bwMode="auto">
              <a:xfrm>
                <a:off x="2536" y="1664"/>
                <a:ext cx="145" cy="13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11418" name="WordArt 115"/>
              <p:cNvSpPr>
                <a:spLocks noChangeArrowheads="1" noChangeShapeType="1" noTextEdit="1"/>
              </p:cNvSpPr>
              <p:nvPr/>
            </p:nvSpPr>
            <p:spPr bwMode="auto">
              <a:xfrm>
                <a:off x="2377" y="1529"/>
                <a:ext cx="159" cy="19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nvGrpSpPr>
              <p:cNvPr id="11419" name="Group 116"/>
              <p:cNvGrpSpPr>
                <a:grpSpLocks/>
              </p:cNvGrpSpPr>
              <p:nvPr/>
            </p:nvGrpSpPr>
            <p:grpSpPr bwMode="auto">
              <a:xfrm rot="5400000">
                <a:off x="2776" y="1550"/>
                <a:ext cx="48" cy="155"/>
                <a:chOff x="2928" y="3216"/>
                <a:chExt cx="48" cy="240"/>
              </a:xfrm>
            </p:grpSpPr>
            <p:sp>
              <p:nvSpPr>
                <p:cNvPr id="11443" name="Line 117"/>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444" name="Line 118"/>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420" name="WordArt 120"/>
              <p:cNvSpPr>
                <a:spLocks noChangeArrowheads="1" noChangeShapeType="1" noTextEdit="1"/>
              </p:cNvSpPr>
              <p:nvPr/>
            </p:nvSpPr>
            <p:spPr bwMode="auto">
              <a:xfrm>
                <a:off x="3134" y="1385"/>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1421" name="WordArt 121"/>
              <p:cNvSpPr>
                <a:spLocks noChangeArrowheads="1" noChangeShapeType="1" noTextEdit="1"/>
              </p:cNvSpPr>
              <p:nvPr/>
            </p:nvSpPr>
            <p:spPr bwMode="auto">
              <a:xfrm>
                <a:off x="2979" y="1407"/>
                <a:ext cx="102" cy="177"/>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1422" name="Line 122"/>
              <p:cNvSpPr>
                <a:spLocks noChangeShapeType="1"/>
              </p:cNvSpPr>
              <p:nvPr/>
            </p:nvSpPr>
            <p:spPr bwMode="auto">
              <a:xfrm>
                <a:off x="2955" y="1631"/>
                <a:ext cx="431" cy="0"/>
              </a:xfrm>
              <a:prstGeom prst="line">
                <a:avLst/>
              </a:prstGeom>
              <a:noFill/>
              <a:ln w="38100">
                <a:solidFill>
                  <a:schemeClr val="tx1"/>
                </a:solidFill>
                <a:round/>
                <a:headEnd/>
                <a:tailEnd/>
              </a:ln>
              <a:effectLst/>
            </p:spPr>
            <p:txBody>
              <a:bodyPr wrap="none" anchor="ctr"/>
              <a:lstStyle/>
              <a:p>
                <a:endParaRPr lang="zh-CN" altLang="en-US"/>
              </a:p>
            </p:txBody>
          </p:sp>
          <p:sp>
            <p:nvSpPr>
              <p:cNvPr id="11423" name="WordArt 123"/>
              <p:cNvSpPr>
                <a:spLocks noChangeArrowheads="1" noChangeShapeType="1" noTextEdit="1"/>
              </p:cNvSpPr>
              <p:nvPr/>
            </p:nvSpPr>
            <p:spPr bwMode="auto">
              <a:xfrm>
                <a:off x="3022" y="1678"/>
                <a:ext cx="103" cy="177"/>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1424" name="WordArt 124"/>
              <p:cNvSpPr>
                <a:spLocks noChangeArrowheads="1" noChangeShapeType="1" noTextEdit="1"/>
              </p:cNvSpPr>
              <p:nvPr/>
            </p:nvSpPr>
            <p:spPr bwMode="auto">
              <a:xfrm>
                <a:off x="3174" y="1666"/>
                <a:ext cx="68" cy="18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425" name="WordArt 126"/>
              <p:cNvSpPr>
                <a:spLocks noChangeArrowheads="1" noChangeShapeType="1" noTextEdit="1"/>
              </p:cNvSpPr>
              <p:nvPr/>
            </p:nvSpPr>
            <p:spPr bwMode="auto">
              <a:xfrm>
                <a:off x="3297" y="1673"/>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11426" name="Group 127"/>
              <p:cNvGrpSpPr>
                <a:grpSpLocks/>
              </p:cNvGrpSpPr>
              <p:nvPr/>
            </p:nvGrpSpPr>
            <p:grpSpPr bwMode="auto">
              <a:xfrm rot="5400000">
                <a:off x="3494" y="1555"/>
                <a:ext cx="48" cy="155"/>
                <a:chOff x="2928" y="3216"/>
                <a:chExt cx="48" cy="240"/>
              </a:xfrm>
            </p:grpSpPr>
            <p:sp>
              <p:nvSpPr>
                <p:cNvPr id="11441" name="Line 128"/>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442" name="Line 129"/>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427" name="WordArt 130"/>
              <p:cNvSpPr>
                <a:spLocks noChangeArrowheads="1" noChangeShapeType="1" noTextEdit="1"/>
              </p:cNvSpPr>
              <p:nvPr/>
            </p:nvSpPr>
            <p:spPr bwMode="auto">
              <a:xfrm>
                <a:off x="3931" y="1391"/>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1428" name="WordArt 131"/>
              <p:cNvSpPr>
                <a:spLocks noChangeArrowheads="1" noChangeShapeType="1" noTextEdit="1"/>
              </p:cNvSpPr>
              <p:nvPr/>
            </p:nvSpPr>
            <p:spPr bwMode="auto">
              <a:xfrm>
                <a:off x="3764" y="1413"/>
                <a:ext cx="102" cy="177"/>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1429" name="Line 132"/>
              <p:cNvSpPr>
                <a:spLocks noChangeShapeType="1"/>
              </p:cNvSpPr>
              <p:nvPr/>
            </p:nvSpPr>
            <p:spPr bwMode="auto">
              <a:xfrm>
                <a:off x="3627" y="1637"/>
                <a:ext cx="431" cy="0"/>
              </a:xfrm>
              <a:prstGeom prst="line">
                <a:avLst/>
              </a:prstGeom>
              <a:noFill/>
              <a:ln w="38100">
                <a:solidFill>
                  <a:schemeClr val="tx1"/>
                </a:solidFill>
                <a:round/>
                <a:headEnd/>
                <a:tailEnd/>
              </a:ln>
              <a:effectLst/>
            </p:spPr>
            <p:txBody>
              <a:bodyPr wrap="none" anchor="ctr"/>
              <a:lstStyle/>
              <a:p>
                <a:endParaRPr lang="zh-CN" altLang="en-US"/>
              </a:p>
            </p:txBody>
          </p:sp>
          <p:sp>
            <p:nvSpPr>
              <p:cNvPr id="11430" name="WordArt 133"/>
              <p:cNvSpPr>
                <a:spLocks noChangeArrowheads="1" noChangeShapeType="1" noTextEdit="1"/>
              </p:cNvSpPr>
              <p:nvPr/>
            </p:nvSpPr>
            <p:spPr bwMode="auto">
              <a:xfrm>
                <a:off x="3694" y="1684"/>
                <a:ext cx="103" cy="177"/>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1431" name="WordArt 134"/>
              <p:cNvSpPr>
                <a:spLocks noChangeArrowheads="1" noChangeShapeType="1" noTextEdit="1"/>
              </p:cNvSpPr>
              <p:nvPr/>
            </p:nvSpPr>
            <p:spPr bwMode="auto">
              <a:xfrm>
                <a:off x="3846" y="1672"/>
                <a:ext cx="68" cy="18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432" name="WordArt 135"/>
              <p:cNvSpPr>
                <a:spLocks noChangeArrowheads="1" noChangeShapeType="1" noTextEdit="1"/>
              </p:cNvSpPr>
              <p:nvPr/>
            </p:nvSpPr>
            <p:spPr bwMode="auto">
              <a:xfrm>
                <a:off x="3969" y="1679"/>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1433" name="WordArt 137"/>
              <p:cNvSpPr>
                <a:spLocks noChangeArrowheads="1" noChangeShapeType="1" noTextEdit="1"/>
              </p:cNvSpPr>
              <p:nvPr/>
            </p:nvSpPr>
            <p:spPr bwMode="auto">
              <a:xfrm>
                <a:off x="4139" y="1551"/>
                <a:ext cx="94"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1434" name="WordArt 138"/>
              <p:cNvSpPr>
                <a:spLocks noChangeArrowheads="1" noChangeShapeType="1" noTextEdit="1"/>
              </p:cNvSpPr>
              <p:nvPr/>
            </p:nvSpPr>
            <p:spPr bwMode="auto">
              <a:xfrm>
                <a:off x="5139" y="1563"/>
                <a:ext cx="94" cy="1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1435" name="WordArt 156"/>
              <p:cNvSpPr>
                <a:spLocks noChangeArrowheads="1" noChangeShapeType="1" noTextEdit="1"/>
              </p:cNvSpPr>
              <p:nvPr/>
            </p:nvSpPr>
            <p:spPr bwMode="auto">
              <a:xfrm>
                <a:off x="3208" y="1420"/>
                <a:ext cx="179"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nvGrpSpPr>
              <p:cNvPr id="11436" name="Group 255"/>
              <p:cNvGrpSpPr>
                <a:grpSpLocks/>
              </p:cNvGrpSpPr>
              <p:nvPr/>
            </p:nvGrpSpPr>
            <p:grpSpPr bwMode="auto">
              <a:xfrm>
                <a:off x="4277" y="1545"/>
                <a:ext cx="819" cy="197"/>
                <a:chOff x="4334" y="1760"/>
                <a:chExt cx="819" cy="197"/>
              </a:xfrm>
            </p:grpSpPr>
            <p:sp>
              <p:nvSpPr>
                <p:cNvPr id="11437" name="WordArt 140"/>
                <p:cNvSpPr>
                  <a:spLocks noChangeArrowheads="1" noChangeShapeType="1" noTextEdit="1"/>
                </p:cNvSpPr>
                <p:nvPr/>
              </p:nvSpPr>
              <p:spPr bwMode="auto">
                <a:xfrm>
                  <a:off x="5062" y="1760"/>
                  <a:ext cx="91" cy="1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438" name="WordArt 142"/>
                <p:cNvSpPr>
                  <a:spLocks noChangeArrowheads="1" noChangeShapeType="1" noTextEdit="1"/>
                </p:cNvSpPr>
                <p:nvPr/>
              </p:nvSpPr>
              <p:spPr bwMode="auto">
                <a:xfrm>
                  <a:off x="4879" y="1811"/>
                  <a:ext cx="141"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439" name="WordArt 157"/>
                <p:cNvSpPr>
                  <a:spLocks noChangeArrowheads="1" noChangeShapeType="1" noTextEdit="1"/>
                </p:cNvSpPr>
                <p:nvPr/>
              </p:nvSpPr>
              <p:spPr bwMode="auto">
                <a:xfrm>
                  <a:off x="4521" y="1813"/>
                  <a:ext cx="308" cy="14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11440" name="WordArt 158"/>
                <p:cNvSpPr>
                  <a:spLocks noChangeArrowheads="1" noChangeShapeType="1" noTextEdit="1"/>
                </p:cNvSpPr>
                <p:nvPr/>
              </p:nvSpPr>
              <p:spPr bwMode="auto">
                <a:xfrm>
                  <a:off x="4334" y="1771"/>
                  <a:ext cx="171" cy="186"/>
                </a:xfrm>
                <a:prstGeom prst="rect">
                  <a:avLst/>
                </a:prstGeom>
              </p:spPr>
              <p:txBody>
                <a:bodyPr wrap="none" fromWordArt="1">
                  <a:prstTxWarp prst="textPlain">
                    <a:avLst>
                      <a:gd name="adj" fmla="val 55991"/>
                    </a:avLst>
                  </a:prstTxWarp>
                </a:bodyPr>
                <a:lstStyle/>
                <a:p>
                  <a:pPr algn="ctr"/>
                  <a:r>
                    <a:rPr lang="en-US" altLang="zh-CN" sz="800" i="1" kern="10">
                      <a:ln w="9525">
                        <a:solidFill>
                          <a:schemeClr val="tx1"/>
                        </a:solidFill>
                        <a:round/>
                        <a:headEnd/>
                        <a:tailEnd/>
                      </a:ln>
                      <a:latin typeface="Times New Roman"/>
                      <a:cs typeface="Times New Roman"/>
                    </a:rPr>
                    <a:t>B</a:t>
                  </a:r>
                  <a:endParaRPr lang="zh-CN" altLang="en-US" sz="800" i="1" kern="10">
                    <a:ln w="9525">
                      <a:solidFill>
                        <a:schemeClr val="tx1"/>
                      </a:solidFill>
                      <a:round/>
                      <a:headEnd/>
                      <a:tailEnd/>
                    </a:ln>
                    <a:latin typeface="Times New Roman"/>
                    <a:cs typeface="Times New Roman"/>
                  </a:endParaRPr>
                </a:p>
              </p:txBody>
            </p:sp>
          </p:grpSp>
        </p:grpSp>
        <p:grpSp>
          <p:nvGrpSpPr>
            <p:cNvPr id="11405" name="Group 308"/>
            <p:cNvGrpSpPr>
              <a:grpSpLocks/>
            </p:cNvGrpSpPr>
            <p:nvPr/>
          </p:nvGrpSpPr>
          <p:grpSpPr bwMode="auto">
            <a:xfrm>
              <a:off x="2649" y="1927"/>
              <a:ext cx="1649" cy="227"/>
              <a:chOff x="2751" y="1927"/>
              <a:chExt cx="1649" cy="227"/>
            </a:xfrm>
          </p:grpSpPr>
          <p:grpSp>
            <p:nvGrpSpPr>
              <p:cNvPr id="11406" name="Group 144"/>
              <p:cNvGrpSpPr>
                <a:grpSpLocks/>
              </p:cNvGrpSpPr>
              <p:nvPr/>
            </p:nvGrpSpPr>
            <p:grpSpPr bwMode="auto">
              <a:xfrm rot="5400000">
                <a:off x="2805" y="1984"/>
                <a:ext cx="48" cy="155"/>
                <a:chOff x="2928" y="3216"/>
                <a:chExt cx="48" cy="240"/>
              </a:xfrm>
            </p:grpSpPr>
            <p:sp>
              <p:nvSpPr>
                <p:cNvPr id="11415" name="Line 145"/>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416" name="Line 146"/>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407" name="WordArt 149"/>
              <p:cNvSpPr>
                <a:spLocks noChangeArrowheads="1" noChangeShapeType="1" noTextEdit="1"/>
              </p:cNvSpPr>
              <p:nvPr/>
            </p:nvSpPr>
            <p:spPr bwMode="auto">
              <a:xfrm>
                <a:off x="4309" y="1959"/>
                <a:ext cx="91" cy="1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408" name="WordArt 150"/>
              <p:cNvSpPr>
                <a:spLocks noChangeArrowheads="1" noChangeShapeType="1" noTextEdit="1"/>
              </p:cNvSpPr>
              <p:nvPr/>
            </p:nvSpPr>
            <p:spPr bwMode="auto">
              <a:xfrm>
                <a:off x="4126" y="1999"/>
                <a:ext cx="141"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409" name="Line 152"/>
              <p:cNvSpPr>
                <a:spLocks noChangeShapeType="1"/>
              </p:cNvSpPr>
              <p:nvPr/>
            </p:nvSpPr>
            <p:spPr bwMode="auto">
              <a:xfrm>
                <a:off x="3010" y="2060"/>
                <a:ext cx="159" cy="0"/>
              </a:xfrm>
              <a:prstGeom prst="line">
                <a:avLst/>
              </a:prstGeom>
              <a:noFill/>
              <a:ln w="38100">
                <a:solidFill>
                  <a:schemeClr val="tx1"/>
                </a:solidFill>
                <a:round/>
                <a:headEnd/>
                <a:tailEnd/>
              </a:ln>
              <a:effectLst/>
            </p:spPr>
            <p:txBody>
              <a:bodyPr/>
              <a:lstStyle/>
              <a:p>
                <a:endParaRPr lang="zh-CN" altLang="en-US"/>
              </a:p>
            </p:txBody>
          </p:sp>
          <p:grpSp>
            <p:nvGrpSpPr>
              <p:cNvPr id="11410" name="Group 153"/>
              <p:cNvGrpSpPr>
                <a:grpSpLocks/>
              </p:cNvGrpSpPr>
              <p:nvPr/>
            </p:nvGrpSpPr>
            <p:grpSpPr bwMode="auto">
              <a:xfrm>
                <a:off x="3440" y="1927"/>
                <a:ext cx="254" cy="219"/>
                <a:chOff x="3264" y="1222"/>
                <a:chExt cx="254" cy="219"/>
              </a:xfrm>
            </p:grpSpPr>
            <p:sp>
              <p:nvSpPr>
                <p:cNvPr id="11413" name="WordArt 154"/>
                <p:cNvSpPr>
                  <a:spLocks noChangeArrowheads="1" noChangeShapeType="1" noTextEdit="1"/>
                </p:cNvSpPr>
                <p:nvPr/>
              </p:nvSpPr>
              <p:spPr bwMode="auto">
                <a:xfrm>
                  <a:off x="3264" y="1285"/>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414" name="WordArt 155"/>
                <p:cNvSpPr>
                  <a:spLocks noChangeArrowheads="1" noChangeShapeType="1" noTextEdit="1"/>
                </p:cNvSpPr>
                <p:nvPr/>
              </p:nvSpPr>
              <p:spPr bwMode="auto">
                <a:xfrm>
                  <a:off x="3457" y="1222"/>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11411" name="WordArt 159"/>
              <p:cNvSpPr>
                <a:spLocks noChangeArrowheads="1" noChangeShapeType="1" noTextEdit="1"/>
              </p:cNvSpPr>
              <p:nvPr/>
            </p:nvSpPr>
            <p:spPr bwMode="auto">
              <a:xfrm>
                <a:off x="3210" y="1956"/>
                <a:ext cx="171" cy="186"/>
              </a:xfrm>
              <a:prstGeom prst="rect">
                <a:avLst/>
              </a:prstGeom>
            </p:spPr>
            <p:txBody>
              <a:bodyPr wrap="none" fromWordArt="1">
                <a:prstTxWarp prst="textPlain">
                  <a:avLst>
                    <a:gd name="adj" fmla="val 55991"/>
                  </a:avLst>
                </a:prstTxWarp>
              </a:bodyPr>
              <a:lstStyle/>
              <a:p>
                <a:pPr algn="ctr"/>
                <a:r>
                  <a:rPr lang="en-US" altLang="zh-CN" sz="800" i="1" kern="10">
                    <a:ln w="9525">
                      <a:solidFill>
                        <a:schemeClr val="tx1"/>
                      </a:solidFill>
                      <a:round/>
                      <a:headEnd/>
                      <a:tailEnd/>
                    </a:ln>
                    <a:latin typeface="Times New Roman"/>
                    <a:cs typeface="Times New Roman"/>
                  </a:rPr>
                  <a:t>B</a:t>
                </a:r>
                <a:endParaRPr lang="zh-CN" altLang="en-US" sz="800" i="1" kern="10">
                  <a:ln w="9525">
                    <a:solidFill>
                      <a:schemeClr val="tx1"/>
                    </a:solidFill>
                    <a:round/>
                    <a:headEnd/>
                    <a:tailEnd/>
                  </a:ln>
                  <a:latin typeface="Times New Roman"/>
                  <a:cs typeface="Times New Roman"/>
                </a:endParaRPr>
              </a:p>
            </p:txBody>
          </p:sp>
          <p:sp>
            <p:nvSpPr>
              <p:cNvPr id="11412" name="WordArt 160"/>
              <p:cNvSpPr>
                <a:spLocks noChangeArrowheads="1" noChangeShapeType="1" noTextEdit="1"/>
              </p:cNvSpPr>
              <p:nvPr/>
            </p:nvSpPr>
            <p:spPr bwMode="auto">
              <a:xfrm>
                <a:off x="3748" y="2011"/>
                <a:ext cx="308" cy="14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grpSp>
      <p:grpSp>
        <p:nvGrpSpPr>
          <p:cNvPr id="33034" name="Group 266"/>
          <p:cNvGrpSpPr>
            <a:grpSpLocks/>
          </p:cNvGrpSpPr>
          <p:nvPr/>
        </p:nvGrpSpPr>
        <p:grpSpPr bwMode="auto">
          <a:xfrm>
            <a:off x="3616325" y="3635375"/>
            <a:ext cx="4953000" cy="923925"/>
            <a:chOff x="2425" y="2538"/>
            <a:chExt cx="3120" cy="628"/>
          </a:xfrm>
        </p:grpSpPr>
        <p:grpSp>
          <p:nvGrpSpPr>
            <p:cNvPr id="11358" name="Group 161"/>
            <p:cNvGrpSpPr>
              <a:grpSpLocks/>
            </p:cNvGrpSpPr>
            <p:nvPr/>
          </p:nvGrpSpPr>
          <p:grpSpPr bwMode="auto">
            <a:xfrm rot="5400000">
              <a:off x="2855" y="2612"/>
              <a:ext cx="48" cy="155"/>
              <a:chOff x="2928" y="3216"/>
              <a:chExt cx="48" cy="240"/>
            </a:xfrm>
          </p:grpSpPr>
          <p:sp>
            <p:nvSpPr>
              <p:cNvPr id="11400" name="Line 162"/>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401" name="Line 163"/>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359" name="WordArt 164"/>
            <p:cNvSpPr>
              <a:spLocks noChangeArrowheads="1" noChangeShapeType="1" noTextEdit="1"/>
            </p:cNvSpPr>
            <p:nvPr/>
          </p:nvSpPr>
          <p:spPr bwMode="auto">
            <a:xfrm>
              <a:off x="2998" y="2611"/>
              <a:ext cx="226"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nvGrpSpPr>
            <p:cNvPr id="11360" name="Group 166"/>
            <p:cNvGrpSpPr>
              <a:grpSpLocks/>
            </p:cNvGrpSpPr>
            <p:nvPr/>
          </p:nvGrpSpPr>
          <p:grpSpPr bwMode="auto">
            <a:xfrm>
              <a:off x="3280" y="2568"/>
              <a:ext cx="293" cy="218"/>
              <a:chOff x="2428" y="812"/>
              <a:chExt cx="293" cy="218"/>
            </a:xfrm>
          </p:grpSpPr>
          <p:sp>
            <p:nvSpPr>
              <p:cNvPr id="11398" name="WordArt 167"/>
              <p:cNvSpPr>
                <a:spLocks noChangeArrowheads="1" noChangeShapeType="1" noTextEdit="1"/>
              </p:cNvSpPr>
              <p:nvPr/>
            </p:nvSpPr>
            <p:spPr bwMode="auto">
              <a:xfrm>
                <a:off x="2622" y="917"/>
                <a:ext cx="99" cy="11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11399" name="WordArt 168"/>
              <p:cNvSpPr>
                <a:spLocks noChangeArrowheads="1" noChangeShapeType="1" noTextEdit="1"/>
              </p:cNvSpPr>
              <p:nvPr/>
            </p:nvSpPr>
            <p:spPr bwMode="auto">
              <a:xfrm>
                <a:off x="2428" y="812"/>
                <a:ext cx="159" cy="19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grpSp>
          <p:nvGrpSpPr>
            <p:cNvPr id="11361" name="Group 169"/>
            <p:cNvGrpSpPr>
              <a:grpSpLocks/>
            </p:cNvGrpSpPr>
            <p:nvPr/>
          </p:nvGrpSpPr>
          <p:grpSpPr bwMode="auto">
            <a:xfrm rot="5400000">
              <a:off x="3685" y="2606"/>
              <a:ext cx="48" cy="155"/>
              <a:chOff x="2928" y="3216"/>
              <a:chExt cx="48" cy="240"/>
            </a:xfrm>
          </p:grpSpPr>
          <p:sp>
            <p:nvSpPr>
              <p:cNvPr id="11396" name="Line 170"/>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397" name="Line 171"/>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362" name="Line 172"/>
            <p:cNvSpPr>
              <a:spLocks noChangeShapeType="1"/>
            </p:cNvSpPr>
            <p:nvPr/>
          </p:nvSpPr>
          <p:spPr bwMode="auto">
            <a:xfrm>
              <a:off x="3851" y="2677"/>
              <a:ext cx="159" cy="0"/>
            </a:xfrm>
            <a:prstGeom prst="line">
              <a:avLst/>
            </a:prstGeom>
            <a:noFill/>
            <a:ln w="38100">
              <a:solidFill>
                <a:schemeClr val="tx1"/>
              </a:solidFill>
              <a:round/>
              <a:headEnd/>
              <a:tailEnd/>
            </a:ln>
            <a:effectLst/>
          </p:spPr>
          <p:txBody>
            <a:bodyPr/>
            <a:lstStyle/>
            <a:p>
              <a:endParaRPr lang="zh-CN" altLang="en-US"/>
            </a:p>
          </p:txBody>
        </p:sp>
        <p:sp>
          <p:nvSpPr>
            <p:cNvPr id="11363" name="WordArt 173"/>
            <p:cNvSpPr>
              <a:spLocks noChangeArrowheads="1" noChangeShapeType="1" noTextEdit="1"/>
            </p:cNvSpPr>
            <p:nvPr/>
          </p:nvSpPr>
          <p:spPr bwMode="auto">
            <a:xfrm>
              <a:off x="4043" y="2616"/>
              <a:ext cx="226"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nvGrpSpPr>
            <p:cNvPr id="11364" name="Group 175"/>
            <p:cNvGrpSpPr>
              <a:grpSpLocks/>
            </p:cNvGrpSpPr>
            <p:nvPr/>
          </p:nvGrpSpPr>
          <p:grpSpPr bwMode="auto">
            <a:xfrm>
              <a:off x="4319" y="2538"/>
              <a:ext cx="1198" cy="250"/>
              <a:chOff x="3241" y="1233"/>
              <a:chExt cx="1198" cy="250"/>
            </a:xfrm>
          </p:grpSpPr>
          <p:sp>
            <p:nvSpPr>
              <p:cNvPr id="11388" name="WordArt 176"/>
              <p:cNvSpPr>
                <a:spLocks noChangeArrowheads="1" noChangeShapeType="1" noTextEdit="1"/>
              </p:cNvSpPr>
              <p:nvPr/>
            </p:nvSpPr>
            <p:spPr bwMode="auto">
              <a:xfrm>
                <a:off x="3241" y="1256"/>
                <a:ext cx="148" cy="201"/>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grpSp>
            <p:nvGrpSpPr>
              <p:cNvPr id="11389" name="Group 177"/>
              <p:cNvGrpSpPr>
                <a:grpSpLocks/>
              </p:cNvGrpSpPr>
              <p:nvPr/>
            </p:nvGrpSpPr>
            <p:grpSpPr bwMode="auto">
              <a:xfrm>
                <a:off x="3782" y="1284"/>
                <a:ext cx="657" cy="199"/>
                <a:chOff x="3850" y="1272"/>
                <a:chExt cx="657" cy="199"/>
              </a:xfrm>
            </p:grpSpPr>
            <p:sp>
              <p:nvSpPr>
                <p:cNvPr id="11393" name="WordArt 178"/>
                <p:cNvSpPr>
                  <a:spLocks noChangeArrowheads="1" noChangeShapeType="1" noTextEdit="1"/>
                </p:cNvSpPr>
                <p:nvPr/>
              </p:nvSpPr>
              <p:spPr bwMode="auto">
                <a:xfrm>
                  <a:off x="4416" y="1276"/>
                  <a:ext cx="91" cy="1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394" name="WordArt 179"/>
                <p:cNvSpPr>
                  <a:spLocks noChangeArrowheads="1" noChangeShapeType="1" noTextEdit="1"/>
                </p:cNvSpPr>
                <p:nvPr/>
              </p:nvSpPr>
              <p:spPr bwMode="auto">
                <a:xfrm>
                  <a:off x="4233" y="1327"/>
                  <a:ext cx="141"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395" name="WordArt 180"/>
                <p:cNvSpPr>
                  <a:spLocks noChangeArrowheads="1" noChangeShapeType="1" noTextEdit="1"/>
                </p:cNvSpPr>
                <p:nvPr/>
              </p:nvSpPr>
              <p:spPr bwMode="auto">
                <a:xfrm>
                  <a:off x="3850" y="1272"/>
                  <a:ext cx="348" cy="17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solidFill>
                        <a:schemeClr val="tx2"/>
                      </a:solidFill>
                      <a:latin typeface="Times New Roman"/>
                      <a:cs typeface="Times New Roman"/>
                    </a:rPr>
                    <a:t>sin</a:t>
                  </a:r>
                  <a:endParaRPr lang="zh-CN" altLang="en-US" sz="3600" kern="10">
                    <a:ln w="9525">
                      <a:solidFill>
                        <a:schemeClr val="tx1"/>
                      </a:solidFill>
                      <a:round/>
                      <a:headEnd/>
                      <a:tailEnd/>
                    </a:ln>
                    <a:solidFill>
                      <a:schemeClr val="tx2"/>
                    </a:solidFill>
                    <a:latin typeface="Times New Roman"/>
                    <a:cs typeface="Times New Roman"/>
                  </a:endParaRPr>
                </a:p>
              </p:txBody>
            </p:sp>
          </p:grpSp>
          <p:grpSp>
            <p:nvGrpSpPr>
              <p:cNvPr id="11390" name="Group 181"/>
              <p:cNvGrpSpPr>
                <a:grpSpLocks/>
              </p:cNvGrpSpPr>
              <p:nvPr/>
            </p:nvGrpSpPr>
            <p:grpSpPr bwMode="auto">
              <a:xfrm>
                <a:off x="3479" y="1233"/>
                <a:ext cx="254" cy="219"/>
                <a:chOff x="3264" y="1222"/>
                <a:chExt cx="254" cy="219"/>
              </a:xfrm>
            </p:grpSpPr>
            <p:sp>
              <p:nvSpPr>
                <p:cNvPr id="11391" name="WordArt 182"/>
                <p:cNvSpPr>
                  <a:spLocks noChangeArrowheads="1" noChangeShapeType="1" noTextEdit="1"/>
                </p:cNvSpPr>
                <p:nvPr/>
              </p:nvSpPr>
              <p:spPr bwMode="auto">
                <a:xfrm>
                  <a:off x="3264" y="1285"/>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392" name="WordArt 183"/>
                <p:cNvSpPr>
                  <a:spLocks noChangeArrowheads="1" noChangeShapeType="1" noTextEdit="1"/>
                </p:cNvSpPr>
                <p:nvPr/>
              </p:nvSpPr>
              <p:spPr bwMode="auto">
                <a:xfrm>
                  <a:off x="3457" y="1222"/>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nvGrpSpPr>
            <p:cNvPr id="11365" name="Group 219"/>
            <p:cNvGrpSpPr>
              <a:grpSpLocks/>
            </p:cNvGrpSpPr>
            <p:nvPr/>
          </p:nvGrpSpPr>
          <p:grpSpPr bwMode="auto">
            <a:xfrm>
              <a:off x="2425" y="2567"/>
              <a:ext cx="323" cy="599"/>
              <a:chOff x="2425" y="2567"/>
              <a:chExt cx="323" cy="599"/>
            </a:xfrm>
          </p:grpSpPr>
          <p:sp>
            <p:nvSpPr>
              <p:cNvPr id="11384" name="WordArt 23"/>
              <p:cNvSpPr>
                <a:spLocks noChangeArrowheads="1" noChangeShapeType="1" noTextEdit="1"/>
              </p:cNvSpPr>
              <p:nvPr/>
            </p:nvSpPr>
            <p:spPr bwMode="auto">
              <a:xfrm>
                <a:off x="2614" y="3052"/>
                <a:ext cx="134"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11385" name="WordArt 40"/>
              <p:cNvSpPr>
                <a:spLocks noChangeArrowheads="1" noChangeShapeType="1" noTextEdit="1"/>
              </p:cNvSpPr>
              <p:nvPr/>
            </p:nvSpPr>
            <p:spPr bwMode="auto">
              <a:xfrm>
                <a:off x="2425" y="2567"/>
                <a:ext cx="261" cy="191"/>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F</a:t>
                </a:r>
                <a:endParaRPr lang="zh-CN" altLang="en-US" i="1" kern="10">
                  <a:ln w="9525">
                    <a:solidFill>
                      <a:srgbClr val="000000"/>
                    </a:solidFill>
                    <a:round/>
                    <a:headEnd/>
                    <a:tailEnd/>
                  </a:ln>
                  <a:solidFill>
                    <a:srgbClr val="000000"/>
                  </a:solidFill>
                  <a:latin typeface="Times New Roman"/>
                  <a:cs typeface="Times New Roman"/>
                </a:endParaRPr>
              </a:p>
            </p:txBody>
          </p:sp>
          <p:sp>
            <p:nvSpPr>
              <p:cNvPr id="11386" name="WordArt 86"/>
              <p:cNvSpPr>
                <a:spLocks noChangeArrowheads="1" noChangeShapeType="1" noTextEdit="1"/>
              </p:cNvSpPr>
              <p:nvPr/>
            </p:nvSpPr>
            <p:spPr bwMode="auto">
              <a:xfrm>
                <a:off x="2632" y="2701"/>
                <a:ext cx="111" cy="1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x</a:t>
                </a:r>
                <a:endParaRPr lang="zh-CN" altLang="en-US" sz="3600" i="1" kern="10">
                  <a:ln w="9525">
                    <a:solidFill>
                      <a:schemeClr val="tx1"/>
                    </a:solidFill>
                    <a:round/>
                    <a:headEnd/>
                    <a:tailEnd/>
                  </a:ln>
                  <a:latin typeface="Bookman Old Style"/>
                </a:endParaRPr>
              </a:p>
            </p:txBody>
          </p:sp>
          <p:sp>
            <p:nvSpPr>
              <p:cNvPr id="11387" name="WordArt 186"/>
              <p:cNvSpPr>
                <a:spLocks noChangeArrowheads="1" noChangeShapeType="1" noTextEdit="1"/>
              </p:cNvSpPr>
              <p:nvPr/>
            </p:nvSpPr>
            <p:spPr bwMode="auto">
              <a:xfrm>
                <a:off x="2442" y="2900"/>
                <a:ext cx="261" cy="191"/>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F</a:t>
                </a:r>
                <a:endParaRPr lang="zh-CN" altLang="en-US" i="1" kern="10">
                  <a:ln w="9525">
                    <a:solidFill>
                      <a:srgbClr val="000000"/>
                    </a:solidFill>
                    <a:round/>
                    <a:headEnd/>
                    <a:tailEnd/>
                  </a:ln>
                  <a:solidFill>
                    <a:srgbClr val="000000"/>
                  </a:solidFill>
                  <a:latin typeface="Times New Roman"/>
                  <a:cs typeface="Times New Roman"/>
                </a:endParaRPr>
              </a:p>
            </p:txBody>
          </p:sp>
        </p:grpSp>
        <p:grpSp>
          <p:nvGrpSpPr>
            <p:cNvPr id="11366" name="Group 188"/>
            <p:cNvGrpSpPr>
              <a:grpSpLocks/>
            </p:cNvGrpSpPr>
            <p:nvPr/>
          </p:nvGrpSpPr>
          <p:grpSpPr bwMode="auto">
            <a:xfrm rot="5400000">
              <a:off x="2872" y="2945"/>
              <a:ext cx="48" cy="155"/>
              <a:chOff x="2928" y="3216"/>
              <a:chExt cx="48" cy="240"/>
            </a:xfrm>
          </p:grpSpPr>
          <p:sp>
            <p:nvSpPr>
              <p:cNvPr id="11382" name="Line 189"/>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383" name="Line 190"/>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367" name="WordArt 191"/>
            <p:cNvSpPr>
              <a:spLocks noChangeArrowheads="1" noChangeShapeType="1" noTextEdit="1"/>
            </p:cNvSpPr>
            <p:nvPr/>
          </p:nvSpPr>
          <p:spPr bwMode="auto">
            <a:xfrm>
              <a:off x="3015" y="2944"/>
              <a:ext cx="226"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11368" name="WordArt 194"/>
            <p:cNvSpPr>
              <a:spLocks noChangeArrowheads="1" noChangeShapeType="1" noTextEdit="1"/>
            </p:cNvSpPr>
            <p:nvPr/>
          </p:nvSpPr>
          <p:spPr bwMode="auto">
            <a:xfrm>
              <a:off x="3297" y="2901"/>
              <a:ext cx="159" cy="19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grpSp>
          <p:nvGrpSpPr>
            <p:cNvPr id="11369" name="Group 195"/>
            <p:cNvGrpSpPr>
              <a:grpSpLocks/>
            </p:cNvGrpSpPr>
            <p:nvPr/>
          </p:nvGrpSpPr>
          <p:grpSpPr bwMode="auto">
            <a:xfrm rot="5400000">
              <a:off x="3702" y="2939"/>
              <a:ext cx="48" cy="155"/>
              <a:chOff x="2928" y="3216"/>
              <a:chExt cx="48" cy="240"/>
            </a:xfrm>
          </p:grpSpPr>
          <p:sp>
            <p:nvSpPr>
              <p:cNvPr id="11380" name="Line 196"/>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381" name="Line 197"/>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370" name="Line 198"/>
            <p:cNvSpPr>
              <a:spLocks noChangeShapeType="1"/>
            </p:cNvSpPr>
            <p:nvPr/>
          </p:nvSpPr>
          <p:spPr bwMode="auto">
            <a:xfrm>
              <a:off x="3868" y="3010"/>
              <a:ext cx="159" cy="0"/>
            </a:xfrm>
            <a:prstGeom prst="line">
              <a:avLst/>
            </a:prstGeom>
            <a:noFill/>
            <a:ln w="38100">
              <a:solidFill>
                <a:schemeClr val="tx1"/>
              </a:solidFill>
              <a:round/>
              <a:headEnd/>
              <a:tailEnd/>
            </a:ln>
            <a:effectLst/>
          </p:spPr>
          <p:txBody>
            <a:bodyPr/>
            <a:lstStyle/>
            <a:p>
              <a:endParaRPr lang="zh-CN" altLang="en-US"/>
            </a:p>
          </p:txBody>
        </p:sp>
        <p:sp>
          <p:nvSpPr>
            <p:cNvPr id="11371" name="WordArt 199"/>
            <p:cNvSpPr>
              <a:spLocks noChangeArrowheads="1" noChangeShapeType="1" noTextEdit="1"/>
            </p:cNvSpPr>
            <p:nvPr/>
          </p:nvSpPr>
          <p:spPr bwMode="auto">
            <a:xfrm>
              <a:off x="4060" y="2949"/>
              <a:ext cx="226"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11372" name="WordArt 203"/>
            <p:cNvSpPr>
              <a:spLocks noChangeArrowheads="1" noChangeShapeType="1" noTextEdit="1"/>
            </p:cNvSpPr>
            <p:nvPr/>
          </p:nvSpPr>
          <p:spPr bwMode="auto">
            <a:xfrm>
              <a:off x="5454" y="2926"/>
              <a:ext cx="91" cy="1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373" name="WordArt 204"/>
            <p:cNvSpPr>
              <a:spLocks noChangeArrowheads="1" noChangeShapeType="1" noTextEdit="1"/>
            </p:cNvSpPr>
            <p:nvPr/>
          </p:nvSpPr>
          <p:spPr bwMode="auto">
            <a:xfrm>
              <a:off x="5271" y="2977"/>
              <a:ext cx="141"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grpSp>
          <p:nvGrpSpPr>
            <p:cNvPr id="11374" name="Group 206"/>
            <p:cNvGrpSpPr>
              <a:grpSpLocks/>
            </p:cNvGrpSpPr>
            <p:nvPr/>
          </p:nvGrpSpPr>
          <p:grpSpPr bwMode="auto">
            <a:xfrm>
              <a:off x="4574" y="2871"/>
              <a:ext cx="254" cy="219"/>
              <a:chOff x="3264" y="1222"/>
              <a:chExt cx="254" cy="219"/>
            </a:xfrm>
          </p:grpSpPr>
          <p:sp>
            <p:nvSpPr>
              <p:cNvPr id="11378" name="WordArt 207"/>
              <p:cNvSpPr>
                <a:spLocks noChangeArrowheads="1" noChangeShapeType="1" noTextEdit="1"/>
              </p:cNvSpPr>
              <p:nvPr/>
            </p:nvSpPr>
            <p:spPr bwMode="auto">
              <a:xfrm>
                <a:off x="3264" y="1285"/>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379" name="WordArt 208"/>
              <p:cNvSpPr>
                <a:spLocks noChangeArrowheads="1" noChangeShapeType="1" noTextEdit="1"/>
              </p:cNvSpPr>
              <p:nvPr/>
            </p:nvSpPr>
            <p:spPr bwMode="auto">
              <a:xfrm>
                <a:off x="3457" y="1222"/>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11375" name="WordArt 209"/>
            <p:cNvSpPr>
              <a:spLocks noChangeArrowheads="1" noChangeShapeType="1" noTextEdit="1"/>
            </p:cNvSpPr>
            <p:nvPr/>
          </p:nvSpPr>
          <p:spPr bwMode="auto">
            <a:xfrm>
              <a:off x="3467" y="3001"/>
              <a:ext cx="134"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11376" name="WordArt 210"/>
            <p:cNvSpPr>
              <a:spLocks noChangeArrowheads="1" noChangeShapeType="1" noTextEdit="1"/>
            </p:cNvSpPr>
            <p:nvPr/>
          </p:nvSpPr>
          <p:spPr bwMode="auto">
            <a:xfrm>
              <a:off x="4333" y="2922"/>
              <a:ext cx="171" cy="186"/>
            </a:xfrm>
            <a:prstGeom prst="rect">
              <a:avLst/>
            </a:prstGeom>
          </p:spPr>
          <p:txBody>
            <a:bodyPr wrap="none" fromWordArt="1">
              <a:prstTxWarp prst="textPlain">
                <a:avLst>
                  <a:gd name="adj" fmla="val 55991"/>
                </a:avLst>
              </a:prstTxWarp>
            </a:bodyPr>
            <a:lstStyle/>
            <a:p>
              <a:pPr algn="ctr"/>
              <a:r>
                <a:rPr lang="en-US" altLang="zh-CN" sz="800" i="1" kern="10">
                  <a:ln w="9525">
                    <a:solidFill>
                      <a:schemeClr val="tx1"/>
                    </a:solidFill>
                    <a:round/>
                    <a:headEnd/>
                    <a:tailEnd/>
                  </a:ln>
                  <a:latin typeface="Times New Roman"/>
                  <a:cs typeface="Times New Roman"/>
                </a:rPr>
                <a:t>B</a:t>
              </a:r>
              <a:endParaRPr lang="zh-CN" altLang="en-US" sz="800" i="1" kern="10">
                <a:ln w="9525">
                  <a:solidFill>
                    <a:schemeClr val="tx1"/>
                  </a:solidFill>
                  <a:round/>
                  <a:headEnd/>
                  <a:tailEnd/>
                </a:ln>
                <a:latin typeface="Times New Roman"/>
                <a:cs typeface="Times New Roman"/>
              </a:endParaRPr>
            </a:p>
          </p:txBody>
        </p:sp>
        <p:sp>
          <p:nvSpPr>
            <p:cNvPr id="11377" name="WordArt 211"/>
            <p:cNvSpPr>
              <a:spLocks noChangeArrowheads="1" noChangeShapeType="1" noTextEdit="1"/>
            </p:cNvSpPr>
            <p:nvPr/>
          </p:nvSpPr>
          <p:spPr bwMode="auto">
            <a:xfrm>
              <a:off x="4894" y="2955"/>
              <a:ext cx="308" cy="14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grpSp>
        <p:nvGrpSpPr>
          <p:cNvPr id="33079" name="Group 311"/>
          <p:cNvGrpSpPr>
            <a:grpSpLocks/>
          </p:cNvGrpSpPr>
          <p:nvPr/>
        </p:nvGrpSpPr>
        <p:grpSpPr bwMode="auto">
          <a:xfrm>
            <a:off x="3649663" y="4738688"/>
            <a:ext cx="5084762" cy="1612900"/>
            <a:chOff x="2299" y="2985"/>
            <a:chExt cx="3203" cy="1016"/>
          </a:xfrm>
        </p:grpSpPr>
        <p:sp>
          <p:nvSpPr>
            <p:cNvPr id="11279" name="WordArt 101"/>
            <p:cNvSpPr>
              <a:spLocks noChangeArrowheads="1" noChangeShapeType="1" noTextEdit="1"/>
            </p:cNvSpPr>
            <p:nvPr/>
          </p:nvSpPr>
          <p:spPr bwMode="auto">
            <a:xfrm>
              <a:off x="5445" y="3395"/>
              <a:ext cx="57" cy="21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1280" name="WordArt 234"/>
            <p:cNvSpPr>
              <a:spLocks noChangeArrowheads="1" noChangeShapeType="1" noTextEdit="1"/>
            </p:cNvSpPr>
            <p:nvPr/>
          </p:nvSpPr>
          <p:spPr bwMode="auto">
            <a:xfrm>
              <a:off x="3346" y="3787"/>
              <a:ext cx="134" cy="17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11281" name="Group 309"/>
            <p:cNvGrpSpPr>
              <a:grpSpLocks/>
            </p:cNvGrpSpPr>
            <p:nvPr/>
          </p:nvGrpSpPr>
          <p:grpSpPr bwMode="auto">
            <a:xfrm>
              <a:off x="2333" y="2985"/>
              <a:ext cx="1713" cy="275"/>
              <a:chOff x="2356" y="3019"/>
              <a:chExt cx="1713" cy="275"/>
            </a:xfrm>
          </p:grpSpPr>
          <p:sp>
            <p:nvSpPr>
              <p:cNvPr id="11341" name="WordArt 214"/>
              <p:cNvSpPr>
                <a:spLocks noChangeArrowheads="1" noChangeShapeType="1" noTextEdit="1"/>
              </p:cNvSpPr>
              <p:nvPr/>
            </p:nvSpPr>
            <p:spPr bwMode="auto">
              <a:xfrm>
                <a:off x="2356" y="3081"/>
                <a:ext cx="260" cy="185"/>
              </a:xfrm>
              <a:prstGeom prst="rect">
                <a:avLst/>
              </a:prstGeom>
            </p:spPr>
            <p:txBody>
              <a:bodyPr wrap="none" fromWordArt="1">
                <a:prstTxWarp prst="textPlain">
                  <a:avLst>
                    <a:gd name="adj" fmla="val 50000"/>
                  </a:avLst>
                </a:prstTxWarp>
              </a:bodyPr>
              <a:lstStyle/>
              <a:p>
                <a:pPr algn="ctr"/>
                <a:r>
                  <a:rPr lang="en-US" altLang="zh-CN" b="1" i="1" kern="10" dirty="0">
                    <a:ln w="9525">
                      <a:solidFill>
                        <a:srgbClr val="000000"/>
                      </a:solidFill>
                      <a:round/>
                      <a:headEnd/>
                      <a:tailEnd/>
                    </a:ln>
                    <a:solidFill>
                      <a:srgbClr val="000000"/>
                    </a:solidFill>
                    <a:latin typeface="Times New Roman"/>
                    <a:cs typeface="Times New Roman"/>
                  </a:rPr>
                  <a:t>F</a:t>
                </a:r>
                <a:endParaRPr lang="zh-CN" altLang="en-US" b="1" i="1" kern="10" dirty="0">
                  <a:ln w="9525">
                    <a:solidFill>
                      <a:srgbClr val="000000"/>
                    </a:solidFill>
                    <a:round/>
                    <a:headEnd/>
                    <a:tailEnd/>
                  </a:ln>
                  <a:solidFill>
                    <a:srgbClr val="000000"/>
                  </a:solidFill>
                  <a:latin typeface="Times New Roman"/>
                  <a:cs typeface="Times New Roman"/>
                </a:endParaRPr>
              </a:p>
            </p:txBody>
          </p:sp>
          <p:sp>
            <p:nvSpPr>
              <p:cNvPr id="11342" name="Line 215"/>
              <p:cNvSpPr>
                <a:spLocks noChangeShapeType="1"/>
              </p:cNvSpPr>
              <p:nvPr/>
            </p:nvSpPr>
            <p:spPr bwMode="auto">
              <a:xfrm>
                <a:off x="2396" y="3019"/>
                <a:ext cx="286" cy="0"/>
              </a:xfrm>
              <a:prstGeom prst="line">
                <a:avLst/>
              </a:prstGeom>
              <a:noFill/>
              <a:ln w="38100">
                <a:solidFill>
                  <a:schemeClr val="tx1"/>
                </a:solidFill>
                <a:round/>
                <a:headEnd/>
                <a:tailEnd type="triangle" w="sm" len="med"/>
              </a:ln>
              <a:effectLst/>
            </p:spPr>
            <p:txBody>
              <a:bodyPr/>
              <a:lstStyle/>
              <a:p>
                <a:endParaRPr lang="zh-CN" altLang="en-US"/>
              </a:p>
            </p:txBody>
          </p:sp>
          <p:grpSp>
            <p:nvGrpSpPr>
              <p:cNvPr id="11343" name="Group 216"/>
              <p:cNvGrpSpPr>
                <a:grpSpLocks/>
              </p:cNvGrpSpPr>
              <p:nvPr/>
            </p:nvGrpSpPr>
            <p:grpSpPr bwMode="auto">
              <a:xfrm rot="5400000">
                <a:off x="2719" y="3097"/>
                <a:ext cx="48" cy="155"/>
                <a:chOff x="2928" y="3216"/>
                <a:chExt cx="48" cy="240"/>
              </a:xfrm>
            </p:grpSpPr>
            <p:sp>
              <p:nvSpPr>
                <p:cNvPr id="11356" name="Line 217"/>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357" name="Line 218"/>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344" name="WordArt 222"/>
              <p:cNvSpPr>
                <a:spLocks noChangeArrowheads="1" noChangeShapeType="1" noTextEdit="1"/>
              </p:cNvSpPr>
              <p:nvPr/>
            </p:nvSpPr>
            <p:spPr bwMode="auto">
              <a:xfrm>
                <a:off x="2860" y="3069"/>
                <a:ext cx="225" cy="169"/>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F</a:t>
                </a:r>
                <a:endParaRPr lang="zh-CN" altLang="en-US" i="1" kern="10">
                  <a:ln w="9525">
                    <a:solidFill>
                      <a:srgbClr val="000000"/>
                    </a:solidFill>
                    <a:round/>
                    <a:headEnd/>
                    <a:tailEnd/>
                  </a:ln>
                  <a:solidFill>
                    <a:srgbClr val="000000"/>
                  </a:solidFill>
                  <a:latin typeface="Times New Roman"/>
                  <a:cs typeface="Times New Roman"/>
                </a:endParaRPr>
              </a:p>
            </p:txBody>
          </p:sp>
          <p:sp>
            <p:nvSpPr>
              <p:cNvPr id="11345" name="WordArt 223"/>
              <p:cNvSpPr>
                <a:spLocks noChangeArrowheads="1" noChangeShapeType="1" noTextEdit="1"/>
              </p:cNvSpPr>
              <p:nvPr/>
            </p:nvSpPr>
            <p:spPr bwMode="auto">
              <a:xfrm>
                <a:off x="3048" y="3177"/>
                <a:ext cx="96" cy="9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11346" name="Group 225"/>
              <p:cNvGrpSpPr>
                <a:grpSpLocks/>
              </p:cNvGrpSpPr>
              <p:nvPr/>
            </p:nvGrpSpPr>
            <p:grpSpPr bwMode="auto">
              <a:xfrm>
                <a:off x="3586" y="3048"/>
                <a:ext cx="263" cy="236"/>
                <a:chOff x="3055" y="3614"/>
                <a:chExt cx="263" cy="236"/>
              </a:xfrm>
            </p:grpSpPr>
            <p:sp>
              <p:nvSpPr>
                <p:cNvPr id="11354" name="WordArt 221"/>
                <p:cNvSpPr>
                  <a:spLocks noChangeArrowheads="1" noChangeShapeType="1" noTextEdit="1"/>
                </p:cNvSpPr>
                <p:nvPr/>
              </p:nvSpPr>
              <p:spPr bwMode="auto">
                <a:xfrm>
                  <a:off x="3203" y="3749"/>
                  <a:ext cx="115" cy="1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11355" name="WordArt 224"/>
                <p:cNvSpPr>
                  <a:spLocks noChangeArrowheads="1" noChangeShapeType="1" noTextEdit="1"/>
                </p:cNvSpPr>
                <p:nvPr/>
              </p:nvSpPr>
              <p:spPr bwMode="auto">
                <a:xfrm>
                  <a:off x="3055" y="3614"/>
                  <a:ext cx="224" cy="170"/>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F</a:t>
                  </a:r>
                  <a:endParaRPr lang="zh-CN" altLang="en-US" i="1" kern="10">
                    <a:ln w="9525">
                      <a:solidFill>
                        <a:srgbClr val="000000"/>
                      </a:solidFill>
                      <a:round/>
                      <a:headEnd/>
                      <a:tailEnd/>
                    </a:ln>
                    <a:solidFill>
                      <a:srgbClr val="000000"/>
                    </a:solidFill>
                    <a:latin typeface="Times New Roman"/>
                    <a:cs typeface="Times New Roman"/>
                  </a:endParaRPr>
                </a:p>
              </p:txBody>
            </p:sp>
          </p:grpSp>
          <p:grpSp>
            <p:nvGrpSpPr>
              <p:cNvPr id="11347" name="Group 227"/>
              <p:cNvGrpSpPr>
                <a:grpSpLocks/>
              </p:cNvGrpSpPr>
              <p:nvPr/>
            </p:nvGrpSpPr>
            <p:grpSpPr bwMode="auto">
              <a:xfrm>
                <a:off x="3187" y="3043"/>
                <a:ext cx="181" cy="227"/>
                <a:chOff x="3594" y="3608"/>
                <a:chExt cx="147" cy="159"/>
              </a:xfrm>
            </p:grpSpPr>
            <p:sp>
              <p:nvSpPr>
                <p:cNvPr id="11352" name="Line 228"/>
                <p:cNvSpPr>
                  <a:spLocks noChangeShapeType="1"/>
                </p:cNvSpPr>
                <p:nvPr/>
              </p:nvSpPr>
              <p:spPr bwMode="auto">
                <a:xfrm>
                  <a:off x="3594" y="3608"/>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sp>
              <p:nvSpPr>
                <p:cNvPr id="11353" name="WordArt 229"/>
                <p:cNvSpPr>
                  <a:spLocks noChangeArrowheads="1" noChangeShapeType="1" noTextEdit="1"/>
                </p:cNvSpPr>
                <p:nvPr/>
              </p:nvSpPr>
              <p:spPr bwMode="auto">
                <a:xfrm>
                  <a:off x="3598" y="3653"/>
                  <a:ext cx="71"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grpSp>
            <p:nvGrpSpPr>
              <p:cNvPr id="11348" name="Group 231"/>
              <p:cNvGrpSpPr>
                <a:grpSpLocks/>
              </p:cNvGrpSpPr>
              <p:nvPr/>
            </p:nvGrpSpPr>
            <p:grpSpPr bwMode="auto">
              <a:xfrm>
                <a:off x="3867" y="3046"/>
                <a:ext cx="202" cy="248"/>
                <a:chOff x="3826" y="2762"/>
                <a:chExt cx="190" cy="213"/>
              </a:xfrm>
            </p:grpSpPr>
            <p:sp>
              <p:nvSpPr>
                <p:cNvPr id="11350" name="WordArt 232"/>
                <p:cNvSpPr>
                  <a:spLocks noChangeArrowheads="1" noChangeShapeType="1" noTextEdit="1"/>
                </p:cNvSpPr>
                <p:nvPr/>
              </p:nvSpPr>
              <p:spPr bwMode="auto">
                <a:xfrm>
                  <a:off x="3826" y="2831"/>
                  <a:ext cx="104" cy="14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j</a:t>
                  </a:r>
                  <a:endParaRPr lang="zh-CN" altLang="en-US" sz="3600" b="1" i="1" kern="10">
                    <a:ln w="9525">
                      <a:solidFill>
                        <a:schemeClr val="tx1"/>
                      </a:solidFill>
                      <a:round/>
                      <a:headEnd/>
                      <a:tailEnd/>
                    </a:ln>
                    <a:latin typeface="Times New Roman"/>
                    <a:cs typeface="Times New Roman"/>
                  </a:endParaRPr>
                </a:p>
              </p:txBody>
            </p:sp>
            <p:sp>
              <p:nvSpPr>
                <p:cNvPr id="11351" name="Line 233"/>
                <p:cNvSpPr>
                  <a:spLocks noChangeShapeType="1"/>
                </p:cNvSpPr>
                <p:nvPr/>
              </p:nvSpPr>
              <p:spPr bwMode="auto">
                <a:xfrm>
                  <a:off x="3880" y="2762"/>
                  <a:ext cx="136"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sp>
            <p:nvSpPr>
              <p:cNvPr id="11349" name="WordArt 236"/>
              <p:cNvSpPr>
                <a:spLocks noChangeArrowheads="1" noChangeShapeType="1" noTextEdit="1"/>
              </p:cNvSpPr>
              <p:nvPr/>
            </p:nvSpPr>
            <p:spPr bwMode="auto">
              <a:xfrm>
                <a:off x="3362" y="3085"/>
                <a:ext cx="183" cy="146"/>
              </a:xfrm>
              <a:prstGeom prst="rect">
                <a:avLst/>
              </a:prstGeom>
            </p:spPr>
            <p:txBody>
              <a:bodyPr wrap="none" fromWordArt="1">
                <a:prstTxWarp prst="textPlain">
                  <a:avLst>
                    <a:gd name="adj" fmla="val 50000"/>
                  </a:avLst>
                </a:prstTxWarp>
              </a:bodyPr>
              <a:lstStyle/>
              <a:p>
                <a:pPr algn="ctr"/>
                <a:r>
                  <a:rPr lang="en-US" altLang="zh-CN" sz="3600" kern="10">
                    <a:ln w="38100">
                      <a:solidFill>
                        <a:schemeClr val="tx2"/>
                      </a:solidFill>
                      <a:round/>
                      <a:headEnd/>
                      <a:tailEnd/>
                    </a:ln>
                    <a:solidFill>
                      <a:schemeClr val="tx2"/>
                    </a:solidFill>
                    <a:latin typeface="宋体"/>
                    <a:ea typeface="宋体"/>
                  </a:rPr>
                  <a:t>+</a:t>
                </a:r>
                <a:endParaRPr lang="zh-CN" altLang="en-US" sz="3600" kern="10">
                  <a:ln w="38100">
                    <a:solidFill>
                      <a:schemeClr val="tx2"/>
                    </a:solidFill>
                    <a:round/>
                    <a:headEnd/>
                    <a:tailEnd/>
                  </a:ln>
                  <a:solidFill>
                    <a:schemeClr val="tx2"/>
                  </a:solidFill>
                  <a:latin typeface="宋体"/>
                  <a:ea typeface="宋体"/>
                </a:endParaRPr>
              </a:p>
            </p:txBody>
          </p:sp>
        </p:grpSp>
        <p:sp>
          <p:nvSpPr>
            <p:cNvPr id="11282" name="WordArt 100"/>
            <p:cNvSpPr>
              <a:spLocks noChangeArrowheads="1" noChangeShapeType="1" noTextEdit="1"/>
            </p:cNvSpPr>
            <p:nvPr/>
          </p:nvSpPr>
          <p:spPr bwMode="auto">
            <a:xfrm>
              <a:off x="3237" y="3414"/>
              <a:ext cx="70" cy="206"/>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11283" name="Group 237"/>
            <p:cNvGrpSpPr>
              <a:grpSpLocks/>
            </p:cNvGrpSpPr>
            <p:nvPr/>
          </p:nvGrpSpPr>
          <p:grpSpPr bwMode="auto">
            <a:xfrm rot="5400000">
              <a:off x="2344" y="3460"/>
              <a:ext cx="59" cy="150"/>
              <a:chOff x="2928" y="3216"/>
              <a:chExt cx="48" cy="240"/>
            </a:xfrm>
          </p:grpSpPr>
          <p:sp>
            <p:nvSpPr>
              <p:cNvPr id="11339" name="Line 238"/>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340" name="Line 239"/>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1284" name="Line 240"/>
            <p:cNvSpPr>
              <a:spLocks noChangeShapeType="1"/>
            </p:cNvSpPr>
            <p:nvPr/>
          </p:nvSpPr>
          <p:spPr bwMode="auto">
            <a:xfrm>
              <a:off x="2478" y="3535"/>
              <a:ext cx="153" cy="0"/>
            </a:xfrm>
            <a:prstGeom prst="line">
              <a:avLst/>
            </a:prstGeom>
            <a:noFill/>
            <a:ln w="38100">
              <a:solidFill>
                <a:schemeClr val="tx1"/>
              </a:solidFill>
              <a:round/>
              <a:headEnd/>
              <a:tailEnd/>
            </a:ln>
            <a:effectLst/>
          </p:spPr>
          <p:txBody>
            <a:bodyPr/>
            <a:lstStyle/>
            <a:p>
              <a:endParaRPr lang="zh-CN" altLang="en-US"/>
            </a:p>
          </p:txBody>
        </p:sp>
        <p:grpSp>
          <p:nvGrpSpPr>
            <p:cNvPr id="11285" name="Group 273"/>
            <p:cNvGrpSpPr>
              <a:grpSpLocks/>
            </p:cNvGrpSpPr>
            <p:nvPr/>
          </p:nvGrpSpPr>
          <p:grpSpPr bwMode="auto">
            <a:xfrm>
              <a:off x="2652" y="3385"/>
              <a:ext cx="511" cy="225"/>
              <a:chOff x="2698" y="3385"/>
              <a:chExt cx="511" cy="225"/>
            </a:xfrm>
          </p:grpSpPr>
          <p:sp>
            <p:nvSpPr>
              <p:cNvPr id="11335" name="WordArt 241"/>
              <p:cNvSpPr>
                <a:spLocks noChangeArrowheads="1" noChangeShapeType="1" noTextEdit="1"/>
              </p:cNvSpPr>
              <p:nvPr/>
            </p:nvSpPr>
            <p:spPr bwMode="auto">
              <a:xfrm>
                <a:off x="2698" y="3463"/>
                <a:ext cx="218"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nvGrpSpPr>
              <p:cNvPr id="11336" name="Group 242"/>
              <p:cNvGrpSpPr>
                <a:grpSpLocks/>
              </p:cNvGrpSpPr>
              <p:nvPr/>
            </p:nvGrpSpPr>
            <p:grpSpPr bwMode="auto">
              <a:xfrm>
                <a:off x="2964" y="3385"/>
                <a:ext cx="245" cy="219"/>
                <a:chOff x="3264" y="1222"/>
                <a:chExt cx="254" cy="219"/>
              </a:xfrm>
            </p:grpSpPr>
            <p:sp>
              <p:nvSpPr>
                <p:cNvPr id="11337" name="WordArt 243"/>
                <p:cNvSpPr>
                  <a:spLocks noChangeArrowheads="1" noChangeShapeType="1" noTextEdit="1"/>
                </p:cNvSpPr>
                <p:nvPr/>
              </p:nvSpPr>
              <p:spPr bwMode="auto">
                <a:xfrm>
                  <a:off x="3264" y="1285"/>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338" name="WordArt 244"/>
                <p:cNvSpPr>
                  <a:spLocks noChangeArrowheads="1" noChangeShapeType="1" noTextEdit="1"/>
                </p:cNvSpPr>
                <p:nvPr/>
              </p:nvSpPr>
              <p:spPr bwMode="auto">
                <a:xfrm>
                  <a:off x="3457" y="1222"/>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sp>
          <p:nvSpPr>
            <p:cNvPr id="11286" name="WordArt 246"/>
            <p:cNvSpPr>
              <a:spLocks noChangeArrowheads="1" noChangeShapeType="1" noTextEdit="1"/>
            </p:cNvSpPr>
            <p:nvPr/>
          </p:nvSpPr>
          <p:spPr bwMode="auto">
            <a:xfrm>
              <a:off x="4054" y="3385"/>
              <a:ext cx="88" cy="1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287" name="WordArt 247"/>
            <p:cNvSpPr>
              <a:spLocks noChangeArrowheads="1" noChangeShapeType="1" noTextEdit="1"/>
            </p:cNvSpPr>
            <p:nvPr/>
          </p:nvSpPr>
          <p:spPr bwMode="auto">
            <a:xfrm>
              <a:off x="3878" y="3447"/>
              <a:ext cx="136"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288" name="WordArt 248"/>
            <p:cNvSpPr>
              <a:spLocks noChangeArrowheads="1" noChangeShapeType="1" noTextEdit="1"/>
            </p:cNvSpPr>
            <p:nvPr/>
          </p:nvSpPr>
          <p:spPr bwMode="auto">
            <a:xfrm>
              <a:off x="3508" y="3403"/>
              <a:ext cx="336" cy="17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solidFill>
                    <a:schemeClr val="tx2"/>
                  </a:solidFill>
                  <a:latin typeface="Times New Roman"/>
                  <a:cs typeface="Times New Roman"/>
                </a:rPr>
                <a:t>sin</a:t>
              </a:r>
              <a:endParaRPr lang="zh-CN" altLang="en-US" sz="3600" kern="10">
                <a:ln w="9525">
                  <a:solidFill>
                    <a:schemeClr val="tx1"/>
                  </a:solidFill>
                  <a:round/>
                  <a:headEnd/>
                  <a:tailEnd/>
                </a:ln>
                <a:solidFill>
                  <a:schemeClr val="tx2"/>
                </a:solidFill>
                <a:latin typeface="Times New Roman"/>
                <a:cs typeface="Times New Roman"/>
              </a:endParaRPr>
            </a:p>
          </p:txBody>
        </p:sp>
        <p:sp>
          <p:nvSpPr>
            <p:cNvPr id="11289" name="WordArt 249"/>
            <p:cNvSpPr>
              <a:spLocks noChangeArrowheads="1" noChangeShapeType="1" noTextEdit="1"/>
            </p:cNvSpPr>
            <p:nvPr/>
          </p:nvSpPr>
          <p:spPr bwMode="auto">
            <a:xfrm>
              <a:off x="3347" y="3406"/>
              <a:ext cx="143" cy="201"/>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grpSp>
          <p:nvGrpSpPr>
            <p:cNvPr id="11290" name="Group 250"/>
            <p:cNvGrpSpPr>
              <a:grpSpLocks/>
            </p:cNvGrpSpPr>
            <p:nvPr/>
          </p:nvGrpSpPr>
          <p:grpSpPr bwMode="auto">
            <a:xfrm>
              <a:off x="4154" y="3365"/>
              <a:ext cx="175" cy="227"/>
              <a:chOff x="3594" y="3608"/>
              <a:chExt cx="147" cy="159"/>
            </a:xfrm>
          </p:grpSpPr>
          <p:sp>
            <p:nvSpPr>
              <p:cNvPr id="11333" name="Line 251"/>
              <p:cNvSpPr>
                <a:spLocks noChangeShapeType="1"/>
              </p:cNvSpPr>
              <p:nvPr/>
            </p:nvSpPr>
            <p:spPr bwMode="auto">
              <a:xfrm>
                <a:off x="3594" y="3608"/>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sp>
            <p:nvSpPr>
              <p:cNvPr id="11334" name="WordArt 252"/>
              <p:cNvSpPr>
                <a:spLocks noChangeArrowheads="1" noChangeShapeType="1" noTextEdit="1"/>
              </p:cNvSpPr>
              <p:nvPr/>
            </p:nvSpPr>
            <p:spPr bwMode="auto">
              <a:xfrm>
                <a:off x="3598" y="3653"/>
                <a:ext cx="71"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11291" name="WordArt 253"/>
            <p:cNvSpPr>
              <a:spLocks noChangeArrowheads="1" noChangeShapeType="1" noTextEdit="1"/>
            </p:cNvSpPr>
            <p:nvPr/>
          </p:nvSpPr>
          <p:spPr bwMode="auto">
            <a:xfrm>
              <a:off x="4268" y="3441"/>
              <a:ext cx="177" cy="146"/>
            </a:xfrm>
            <a:prstGeom prst="rect">
              <a:avLst/>
            </a:prstGeom>
          </p:spPr>
          <p:txBody>
            <a:bodyPr wrap="none" fromWordArt="1">
              <a:prstTxWarp prst="textPlain">
                <a:avLst>
                  <a:gd name="adj" fmla="val 50000"/>
                </a:avLst>
              </a:prstTxWarp>
            </a:bodyPr>
            <a:lstStyle/>
            <a:p>
              <a:pPr algn="ctr"/>
              <a:r>
                <a:rPr lang="en-US" altLang="zh-CN" sz="3600" kern="10">
                  <a:ln w="38100">
                    <a:solidFill>
                      <a:schemeClr val="tx2"/>
                    </a:solidFill>
                    <a:round/>
                    <a:headEnd/>
                    <a:tailEnd/>
                  </a:ln>
                  <a:solidFill>
                    <a:schemeClr val="tx2"/>
                  </a:solidFill>
                  <a:latin typeface="宋体"/>
                  <a:ea typeface="宋体"/>
                </a:rPr>
                <a:t>+</a:t>
              </a:r>
              <a:endParaRPr lang="zh-CN" altLang="en-US" sz="3600" kern="10">
                <a:ln w="38100">
                  <a:solidFill>
                    <a:schemeClr val="tx2"/>
                  </a:solidFill>
                  <a:round/>
                  <a:headEnd/>
                  <a:tailEnd/>
                </a:ln>
                <a:solidFill>
                  <a:schemeClr val="tx2"/>
                </a:solidFill>
                <a:latin typeface="宋体"/>
                <a:ea typeface="宋体"/>
              </a:endParaRPr>
            </a:p>
          </p:txBody>
        </p:sp>
        <p:grpSp>
          <p:nvGrpSpPr>
            <p:cNvPr id="11292" name="Group 256"/>
            <p:cNvGrpSpPr>
              <a:grpSpLocks/>
            </p:cNvGrpSpPr>
            <p:nvPr/>
          </p:nvGrpSpPr>
          <p:grpSpPr bwMode="auto">
            <a:xfrm>
              <a:off x="4466" y="3401"/>
              <a:ext cx="790" cy="197"/>
              <a:chOff x="4334" y="1760"/>
              <a:chExt cx="819" cy="197"/>
            </a:xfrm>
          </p:grpSpPr>
          <p:sp>
            <p:nvSpPr>
              <p:cNvPr id="11329" name="WordArt 257"/>
              <p:cNvSpPr>
                <a:spLocks noChangeArrowheads="1" noChangeShapeType="1" noTextEdit="1"/>
              </p:cNvSpPr>
              <p:nvPr/>
            </p:nvSpPr>
            <p:spPr bwMode="auto">
              <a:xfrm>
                <a:off x="5062" y="1760"/>
                <a:ext cx="91" cy="19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1330" name="WordArt 258"/>
              <p:cNvSpPr>
                <a:spLocks noChangeArrowheads="1" noChangeShapeType="1" noTextEdit="1"/>
              </p:cNvSpPr>
              <p:nvPr/>
            </p:nvSpPr>
            <p:spPr bwMode="auto">
              <a:xfrm>
                <a:off x="4879" y="1811"/>
                <a:ext cx="141" cy="14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331" name="WordArt 259"/>
              <p:cNvSpPr>
                <a:spLocks noChangeArrowheads="1" noChangeShapeType="1" noTextEdit="1"/>
              </p:cNvSpPr>
              <p:nvPr/>
            </p:nvSpPr>
            <p:spPr bwMode="auto">
              <a:xfrm>
                <a:off x="4521" y="1813"/>
                <a:ext cx="308" cy="14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11332" name="WordArt 260"/>
              <p:cNvSpPr>
                <a:spLocks noChangeArrowheads="1" noChangeShapeType="1" noTextEdit="1"/>
              </p:cNvSpPr>
              <p:nvPr/>
            </p:nvSpPr>
            <p:spPr bwMode="auto">
              <a:xfrm>
                <a:off x="4334" y="1771"/>
                <a:ext cx="171" cy="186"/>
              </a:xfrm>
              <a:prstGeom prst="rect">
                <a:avLst/>
              </a:prstGeom>
            </p:spPr>
            <p:txBody>
              <a:bodyPr wrap="none" fromWordArt="1">
                <a:prstTxWarp prst="textPlain">
                  <a:avLst>
                    <a:gd name="adj" fmla="val 55991"/>
                  </a:avLst>
                </a:prstTxWarp>
              </a:bodyPr>
              <a:lstStyle/>
              <a:p>
                <a:pPr algn="ctr"/>
                <a:r>
                  <a:rPr lang="en-US" altLang="zh-CN" sz="800" i="1" kern="10">
                    <a:ln w="9525">
                      <a:solidFill>
                        <a:schemeClr val="tx1"/>
                      </a:solidFill>
                      <a:round/>
                      <a:headEnd/>
                      <a:tailEnd/>
                    </a:ln>
                    <a:latin typeface="Times New Roman"/>
                    <a:cs typeface="Times New Roman"/>
                  </a:rPr>
                  <a:t>B</a:t>
                </a:r>
                <a:endParaRPr lang="zh-CN" altLang="en-US" sz="800" i="1" kern="10">
                  <a:ln w="9525">
                    <a:solidFill>
                      <a:schemeClr val="tx1"/>
                    </a:solidFill>
                    <a:round/>
                    <a:headEnd/>
                    <a:tailEnd/>
                  </a:ln>
                  <a:latin typeface="Times New Roman"/>
                  <a:cs typeface="Times New Roman"/>
                </a:endParaRPr>
              </a:p>
            </p:txBody>
          </p:sp>
        </p:grpSp>
        <p:grpSp>
          <p:nvGrpSpPr>
            <p:cNvPr id="11293" name="Group 261"/>
            <p:cNvGrpSpPr>
              <a:grpSpLocks/>
            </p:cNvGrpSpPr>
            <p:nvPr/>
          </p:nvGrpSpPr>
          <p:grpSpPr bwMode="auto">
            <a:xfrm>
              <a:off x="5257" y="3368"/>
              <a:ext cx="195" cy="248"/>
              <a:chOff x="3826" y="2762"/>
              <a:chExt cx="190" cy="213"/>
            </a:xfrm>
          </p:grpSpPr>
          <p:sp>
            <p:nvSpPr>
              <p:cNvPr id="11327" name="WordArt 262"/>
              <p:cNvSpPr>
                <a:spLocks noChangeArrowheads="1" noChangeShapeType="1" noTextEdit="1"/>
              </p:cNvSpPr>
              <p:nvPr/>
            </p:nvSpPr>
            <p:spPr bwMode="auto">
              <a:xfrm>
                <a:off x="3826" y="2831"/>
                <a:ext cx="104" cy="14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j</a:t>
                </a:r>
                <a:endParaRPr lang="zh-CN" altLang="en-US" sz="3600" b="1" i="1" kern="10">
                  <a:ln w="9525">
                    <a:solidFill>
                      <a:schemeClr val="tx1"/>
                    </a:solidFill>
                    <a:round/>
                    <a:headEnd/>
                    <a:tailEnd/>
                  </a:ln>
                  <a:latin typeface="Times New Roman"/>
                  <a:cs typeface="Times New Roman"/>
                </a:endParaRPr>
              </a:p>
            </p:txBody>
          </p:sp>
          <p:sp>
            <p:nvSpPr>
              <p:cNvPr id="11328" name="Line 263"/>
              <p:cNvSpPr>
                <a:spLocks noChangeShapeType="1"/>
              </p:cNvSpPr>
              <p:nvPr/>
            </p:nvSpPr>
            <p:spPr bwMode="auto">
              <a:xfrm>
                <a:off x="3880" y="2762"/>
                <a:ext cx="136"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grpSp>
          <p:nvGrpSpPr>
            <p:cNvPr id="11294" name="Group 269"/>
            <p:cNvGrpSpPr>
              <a:grpSpLocks/>
            </p:cNvGrpSpPr>
            <p:nvPr/>
          </p:nvGrpSpPr>
          <p:grpSpPr bwMode="auto">
            <a:xfrm rot="5400000">
              <a:off x="2351" y="3793"/>
              <a:ext cx="59" cy="150"/>
              <a:chOff x="2928" y="3216"/>
              <a:chExt cx="48" cy="240"/>
            </a:xfrm>
          </p:grpSpPr>
          <p:sp>
            <p:nvSpPr>
              <p:cNvPr id="11325" name="Line 270"/>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326" name="Line 271"/>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grpSp>
          <p:nvGrpSpPr>
            <p:cNvPr id="11295" name="Group 292"/>
            <p:cNvGrpSpPr>
              <a:grpSpLocks/>
            </p:cNvGrpSpPr>
            <p:nvPr/>
          </p:nvGrpSpPr>
          <p:grpSpPr bwMode="auto">
            <a:xfrm>
              <a:off x="2494" y="3718"/>
              <a:ext cx="697" cy="225"/>
              <a:chOff x="2529" y="3718"/>
              <a:chExt cx="697" cy="225"/>
            </a:xfrm>
          </p:grpSpPr>
          <p:sp>
            <p:nvSpPr>
              <p:cNvPr id="11319" name="Line 272"/>
              <p:cNvSpPr>
                <a:spLocks noChangeShapeType="1"/>
              </p:cNvSpPr>
              <p:nvPr/>
            </p:nvSpPr>
            <p:spPr bwMode="auto">
              <a:xfrm>
                <a:off x="2529" y="3867"/>
                <a:ext cx="153" cy="0"/>
              </a:xfrm>
              <a:prstGeom prst="line">
                <a:avLst/>
              </a:prstGeom>
              <a:noFill/>
              <a:ln w="38100">
                <a:solidFill>
                  <a:schemeClr val="tx1"/>
                </a:solidFill>
                <a:round/>
                <a:headEnd/>
                <a:tailEnd/>
              </a:ln>
              <a:effectLst/>
            </p:spPr>
            <p:txBody>
              <a:bodyPr/>
              <a:lstStyle/>
              <a:p>
                <a:endParaRPr lang="zh-CN" altLang="en-US"/>
              </a:p>
            </p:txBody>
          </p:sp>
          <p:grpSp>
            <p:nvGrpSpPr>
              <p:cNvPr id="11320" name="Group 274"/>
              <p:cNvGrpSpPr>
                <a:grpSpLocks/>
              </p:cNvGrpSpPr>
              <p:nvPr/>
            </p:nvGrpSpPr>
            <p:grpSpPr bwMode="auto">
              <a:xfrm>
                <a:off x="2715" y="3718"/>
                <a:ext cx="511" cy="225"/>
                <a:chOff x="2698" y="3385"/>
                <a:chExt cx="511" cy="225"/>
              </a:xfrm>
            </p:grpSpPr>
            <p:sp>
              <p:nvSpPr>
                <p:cNvPr id="11321" name="WordArt 275"/>
                <p:cNvSpPr>
                  <a:spLocks noChangeArrowheads="1" noChangeShapeType="1" noTextEdit="1"/>
                </p:cNvSpPr>
                <p:nvPr/>
              </p:nvSpPr>
              <p:spPr bwMode="auto">
                <a:xfrm>
                  <a:off x="2698" y="3463"/>
                  <a:ext cx="218"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nvGrpSpPr>
                <p:cNvPr id="11322" name="Group 276"/>
                <p:cNvGrpSpPr>
                  <a:grpSpLocks/>
                </p:cNvGrpSpPr>
                <p:nvPr/>
              </p:nvGrpSpPr>
              <p:grpSpPr bwMode="auto">
                <a:xfrm>
                  <a:off x="2964" y="3385"/>
                  <a:ext cx="245" cy="219"/>
                  <a:chOff x="3264" y="1222"/>
                  <a:chExt cx="254" cy="219"/>
                </a:xfrm>
              </p:grpSpPr>
              <p:sp>
                <p:nvSpPr>
                  <p:cNvPr id="11323" name="WordArt 277"/>
                  <p:cNvSpPr>
                    <a:spLocks noChangeArrowheads="1" noChangeShapeType="1" noTextEdit="1"/>
                  </p:cNvSpPr>
                  <p:nvPr/>
                </p:nvSpPr>
                <p:spPr bwMode="auto">
                  <a:xfrm>
                    <a:off x="3264" y="1285"/>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324" name="WordArt 278"/>
                  <p:cNvSpPr>
                    <a:spLocks noChangeArrowheads="1" noChangeShapeType="1" noTextEdit="1"/>
                  </p:cNvSpPr>
                  <p:nvPr/>
                </p:nvSpPr>
                <p:spPr bwMode="auto">
                  <a:xfrm>
                    <a:off x="3457" y="1222"/>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sp>
          <p:nvSpPr>
            <p:cNvPr id="11296" name="WordArt 279"/>
            <p:cNvSpPr>
              <a:spLocks noChangeArrowheads="1" noChangeShapeType="1" noTextEdit="1"/>
            </p:cNvSpPr>
            <p:nvPr/>
          </p:nvSpPr>
          <p:spPr bwMode="auto">
            <a:xfrm>
              <a:off x="3242" y="3758"/>
              <a:ext cx="70" cy="206"/>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11297" name="Group 280"/>
            <p:cNvGrpSpPr>
              <a:grpSpLocks/>
            </p:cNvGrpSpPr>
            <p:nvPr/>
          </p:nvGrpSpPr>
          <p:grpSpPr bwMode="auto">
            <a:xfrm>
              <a:off x="3509" y="3739"/>
              <a:ext cx="192" cy="204"/>
              <a:chOff x="3594" y="3608"/>
              <a:chExt cx="147" cy="159"/>
            </a:xfrm>
          </p:grpSpPr>
          <p:sp>
            <p:nvSpPr>
              <p:cNvPr id="11317" name="Line 281"/>
              <p:cNvSpPr>
                <a:spLocks noChangeShapeType="1"/>
              </p:cNvSpPr>
              <p:nvPr/>
            </p:nvSpPr>
            <p:spPr bwMode="auto">
              <a:xfrm>
                <a:off x="3594" y="3608"/>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sp>
            <p:nvSpPr>
              <p:cNvPr id="11318" name="WordArt 282"/>
              <p:cNvSpPr>
                <a:spLocks noChangeArrowheads="1" noChangeShapeType="1" noTextEdit="1"/>
              </p:cNvSpPr>
              <p:nvPr/>
            </p:nvSpPr>
            <p:spPr bwMode="auto">
              <a:xfrm>
                <a:off x="3598" y="3653"/>
                <a:ext cx="71"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11298" name="WordArt 283"/>
            <p:cNvSpPr>
              <a:spLocks noChangeArrowheads="1" noChangeShapeType="1" noTextEdit="1"/>
            </p:cNvSpPr>
            <p:nvPr/>
          </p:nvSpPr>
          <p:spPr bwMode="auto">
            <a:xfrm>
              <a:off x="3653" y="3797"/>
              <a:ext cx="177" cy="146"/>
            </a:xfrm>
            <a:prstGeom prst="rect">
              <a:avLst/>
            </a:prstGeom>
          </p:spPr>
          <p:txBody>
            <a:bodyPr wrap="none" fromWordArt="1">
              <a:prstTxWarp prst="textPlain">
                <a:avLst>
                  <a:gd name="adj" fmla="val 50000"/>
                </a:avLst>
              </a:prstTxWarp>
            </a:bodyPr>
            <a:lstStyle/>
            <a:p>
              <a:pPr algn="ctr"/>
              <a:r>
                <a:rPr lang="en-US" altLang="zh-CN" sz="3600" kern="10">
                  <a:ln w="38100">
                    <a:solidFill>
                      <a:schemeClr val="tx2"/>
                    </a:solidFill>
                    <a:round/>
                    <a:headEnd/>
                    <a:tailEnd/>
                  </a:ln>
                  <a:solidFill>
                    <a:schemeClr val="tx2"/>
                  </a:solidFill>
                  <a:latin typeface="宋体"/>
                  <a:ea typeface="宋体"/>
                </a:rPr>
                <a:t>+</a:t>
              </a:r>
              <a:endParaRPr lang="zh-CN" altLang="en-US" sz="3600" kern="10">
                <a:ln w="38100">
                  <a:solidFill>
                    <a:schemeClr val="tx2"/>
                  </a:solidFill>
                  <a:round/>
                  <a:headEnd/>
                  <a:tailEnd/>
                </a:ln>
                <a:solidFill>
                  <a:schemeClr val="tx2"/>
                </a:solidFill>
                <a:latin typeface="宋体"/>
                <a:ea typeface="宋体"/>
              </a:endParaRPr>
            </a:p>
          </p:txBody>
        </p:sp>
        <p:sp>
          <p:nvSpPr>
            <p:cNvPr id="11299" name="WordArt 284"/>
            <p:cNvSpPr>
              <a:spLocks noChangeArrowheads="1" noChangeShapeType="1" noTextEdit="1"/>
            </p:cNvSpPr>
            <p:nvPr/>
          </p:nvSpPr>
          <p:spPr bwMode="auto">
            <a:xfrm>
              <a:off x="3852" y="3793"/>
              <a:ext cx="145" cy="17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nvGrpSpPr>
            <p:cNvPr id="11300" name="Group 285"/>
            <p:cNvGrpSpPr>
              <a:grpSpLocks/>
            </p:cNvGrpSpPr>
            <p:nvPr/>
          </p:nvGrpSpPr>
          <p:grpSpPr bwMode="auto">
            <a:xfrm>
              <a:off x="3974" y="3742"/>
              <a:ext cx="202" cy="248"/>
              <a:chOff x="3826" y="2762"/>
              <a:chExt cx="190" cy="213"/>
            </a:xfrm>
          </p:grpSpPr>
          <p:sp>
            <p:nvSpPr>
              <p:cNvPr id="11315" name="WordArt 286"/>
              <p:cNvSpPr>
                <a:spLocks noChangeArrowheads="1" noChangeShapeType="1" noTextEdit="1"/>
              </p:cNvSpPr>
              <p:nvPr/>
            </p:nvSpPr>
            <p:spPr bwMode="auto">
              <a:xfrm>
                <a:off x="3826" y="2831"/>
                <a:ext cx="104" cy="14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j</a:t>
                </a:r>
                <a:endParaRPr lang="zh-CN" altLang="en-US" sz="3600" b="1" i="1" kern="10">
                  <a:ln w="9525">
                    <a:solidFill>
                      <a:schemeClr val="tx1"/>
                    </a:solidFill>
                    <a:round/>
                    <a:headEnd/>
                    <a:tailEnd/>
                  </a:ln>
                  <a:latin typeface="Times New Roman"/>
                  <a:cs typeface="Times New Roman"/>
                </a:endParaRPr>
              </a:p>
            </p:txBody>
          </p:sp>
          <p:sp>
            <p:nvSpPr>
              <p:cNvPr id="11316" name="Line 287"/>
              <p:cNvSpPr>
                <a:spLocks noChangeShapeType="1"/>
              </p:cNvSpPr>
              <p:nvPr/>
            </p:nvSpPr>
            <p:spPr bwMode="auto">
              <a:xfrm>
                <a:off x="3880" y="2762"/>
                <a:ext cx="136"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sp>
          <p:nvSpPr>
            <p:cNvPr id="11301" name="WordArt 288"/>
            <p:cNvSpPr>
              <a:spLocks noChangeArrowheads="1" noChangeShapeType="1" noTextEdit="1"/>
            </p:cNvSpPr>
            <p:nvPr/>
          </p:nvSpPr>
          <p:spPr bwMode="auto">
            <a:xfrm>
              <a:off x="4163" y="3786"/>
              <a:ext cx="57" cy="21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grpSp>
          <p:nvGrpSpPr>
            <p:cNvPr id="11302" name="Group 289"/>
            <p:cNvGrpSpPr>
              <a:grpSpLocks/>
            </p:cNvGrpSpPr>
            <p:nvPr/>
          </p:nvGrpSpPr>
          <p:grpSpPr bwMode="auto">
            <a:xfrm rot="5400000">
              <a:off x="4321" y="3810"/>
              <a:ext cx="59" cy="150"/>
              <a:chOff x="2928" y="3216"/>
              <a:chExt cx="48" cy="240"/>
            </a:xfrm>
          </p:grpSpPr>
          <p:sp>
            <p:nvSpPr>
              <p:cNvPr id="11313" name="Line 290"/>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1314" name="Line 291"/>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grpSp>
          <p:nvGrpSpPr>
            <p:cNvPr id="11303" name="Group 293"/>
            <p:cNvGrpSpPr>
              <a:grpSpLocks/>
            </p:cNvGrpSpPr>
            <p:nvPr/>
          </p:nvGrpSpPr>
          <p:grpSpPr bwMode="auto">
            <a:xfrm>
              <a:off x="4500" y="3734"/>
              <a:ext cx="697" cy="225"/>
              <a:chOff x="2529" y="3718"/>
              <a:chExt cx="697" cy="225"/>
            </a:xfrm>
          </p:grpSpPr>
          <p:sp>
            <p:nvSpPr>
              <p:cNvPr id="11307" name="Line 294"/>
              <p:cNvSpPr>
                <a:spLocks noChangeShapeType="1"/>
              </p:cNvSpPr>
              <p:nvPr/>
            </p:nvSpPr>
            <p:spPr bwMode="auto">
              <a:xfrm>
                <a:off x="2529" y="3867"/>
                <a:ext cx="153" cy="0"/>
              </a:xfrm>
              <a:prstGeom prst="line">
                <a:avLst/>
              </a:prstGeom>
              <a:noFill/>
              <a:ln w="38100">
                <a:solidFill>
                  <a:schemeClr val="tx1"/>
                </a:solidFill>
                <a:round/>
                <a:headEnd/>
                <a:tailEnd/>
              </a:ln>
              <a:effectLst/>
            </p:spPr>
            <p:txBody>
              <a:bodyPr/>
              <a:lstStyle/>
              <a:p>
                <a:endParaRPr lang="zh-CN" altLang="en-US"/>
              </a:p>
            </p:txBody>
          </p:sp>
          <p:grpSp>
            <p:nvGrpSpPr>
              <p:cNvPr id="11308" name="Group 295"/>
              <p:cNvGrpSpPr>
                <a:grpSpLocks/>
              </p:cNvGrpSpPr>
              <p:nvPr/>
            </p:nvGrpSpPr>
            <p:grpSpPr bwMode="auto">
              <a:xfrm>
                <a:off x="2715" y="3718"/>
                <a:ext cx="511" cy="225"/>
                <a:chOff x="2698" y="3385"/>
                <a:chExt cx="511" cy="225"/>
              </a:xfrm>
            </p:grpSpPr>
            <p:sp>
              <p:nvSpPr>
                <p:cNvPr id="11309" name="WordArt 296"/>
                <p:cNvSpPr>
                  <a:spLocks noChangeArrowheads="1" noChangeShapeType="1" noTextEdit="1"/>
                </p:cNvSpPr>
                <p:nvPr/>
              </p:nvSpPr>
              <p:spPr bwMode="auto">
                <a:xfrm>
                  <a:off x="2698" y="3463"/>
                  <a:ext cx="218"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nvGrpSpPr>
                <p:cNvPr id="11310" name="Group 297"/>
                <p:cNvGrpSpPr>
                  <a:grpSpLocks/>
                </p:cNvGrpSpPr>
                <p:nvPr/>
              </p:nvGrpSpPr>
              <p:grpSpPr bwMode="auto">
                <a:xfrm>
                  <a:off x="2964" y="3385"/>
                  <a:ext cx="245" cy="219"/>
                  <a:chOff x="3264" y="1222"/>
                  <a:chExt cx="254" cy="219"/>
                </a:xfrm>
              </p:grpSpPr>
              <p:sp>
                <p:nvSpPr>
                  <p:cNvPr id="11311" name="WordArt 298"/>
                  <p:cNvSpPr>
                    <a:spLocks noChangeArrowheads="1" noChangeShapeType="1" noTextEdit="1"/>
                  </p:cNvSpPr>
                  <p:nvPr/>
                </p:nvSpPr>
                <p:spPr bwMode="auto">
                  <a:xfrm>
                    <a:off x="3264" y="1285"/>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1312" name="WordArt 299"/>
                  <p:cNvSpPr>
                    <a:spLocks noChangeArrowheads="1" noChangeShapeType="1" noTextEdit="1"/>
                  </p:cNvSpPr>
                  <p:nvPr/>
                </p:nvSpPr>
                <p:spPr bwMode="auto">
                  <a:xfrm>
                    <a:off x="3457" y="1222"/>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grpSp>
          <p:nvGrpSpPr>
            <p:cNvPr id="11304" name="Group 300"/>
            <p:cNvGrpSpPr>
              <a:grpSpLocks/>
            </p:cNvGrpSpPr>
            <p:nvPr/>
          </p:nvGrpSpPr>
          <p:grpSpPr bwMode="auto">
            <a:xfrm>
              <a:off x="5256" y="3737"/>
              <a:ext cx="181" cy="231"/>
              <a:chOff x="1571" y="3254"/>
              <a:chExt cx="147" cy="175"/>
            </a:xfrm>
          </p:grpSpPr>
          <p:sp>
            <p:nvSpPr>
              <p:cNvPr id="11305" name="WordArt 301"/>
              <p:cNvSpPr>
                <a:spLocks noChangeArrowheads="1" noChangeShapeType="1" noTextEdit="1"/>
              </p:cNvSpPr>
              <p:nvPr/>
            </p:nvSpPr>
            <p:spPr bwMode="auto">
              <a:xfrm>
                <a:off x="1604" y="3305"/>
                <a:ext cx="75" cy="12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r</a:t>
                </a:r>
                <a:endParaRPr lang="zh-CN" altLang="en-US" sz="3600" b="1" i="1" kern="10">
                  <a:ln w="9525">
                    <a:solidFill>
                      <a:schemeClr val="tx1"/>
                    </a:solidFill>
                    <a:round/>
                    <a:headEnd/>
                    <a:tailEnd/>
                  </a:ln>
                  <a:latin typeface="Times New Roman"/>
                  <a:cs typeface="Times New Roman"/>
                </a:endParaRPr>
              </a:p>
            </p:txBody>
          </p:sp>
          <p:sp>
            <p:nvSpPr>
              <p:cNvPr id="11306" name="Line 302"/>
              <p:cNvSpPr>
                <a:spLocks noChangeShapeType="1"/>
              </p:cNvSpPr>
              <p:nvPr/>
            </p:nvSpPr>
            <p:spPr bwMode="auto">
              <a:xfrm>
                <a:off x="1571" y="3254"/>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grpSp>
      <p:sp>
        <p:nvSpPr>
          <p:cNvPr id="11274" name="Rectangle 313"/>
          <p:cNvSpPr>
            <a:spLocks noGrp="1" noChangeArrowheads="1"/>
          </p:cNvSpPr>
          <p:nvPr>
            <p:ph type="title" idx="4294967295"/>
          </p:nvPr>
        </p:nvSpPr>
        <p:spPr>
          <a:xfrm>
            <a:off x="2624138" y="0"/>
            <a:ext cx="6137275" cy="112713"/>
          </a:xfrm>
        </p:spPr>
        <p:txBody>
          <a:bodyPr/>
          <a:lstStyle/>
          <a:p>
            <a:pPr eaLnBrk="1" hangingPunct="1"/>
            <a:r>
              <a:rPr lang="zh-CN" altLang="en-US" sz="700" smtClean="0">
                <a:solidFill>
                  <a:schemeClr val="bg1"/>
                </a:solidFill>
              </a:rPr>
              <a:t>二类例</a:t>
            </a:r>
          </a:p>
        </p:txBody>
      </p:sp>
      <p:sp>
        <p:nvSpPr>
          <p:cNvPr id="11275"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11276" name="AutoShape 26">
            <a:hlinkClick r:id="rId4" action="ppaction://hlinksldjump"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11277" name="AutoShape 27">
            <a:hlinkClick r:id="rId5"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11278" name="动作按钮: 后退或前一项 263">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nodeType="afterEffect">
                                  <p:stCondLst>
                                    <p:cond delay="0"/>
                                  </p:stCondLst>
                                  <p:childTnLst>
                                    <p:set>
                                      <p:cBhvr>
                                        <p:cTn id="6" dur="1" fill="hold">
                                          <p:stCondLst>
                                            <p:cond delay="0"/>
                                          </p:stCondLst>
                                        </p:cTn>
                                        <p:tgtEl>
                                          <p:spTgt spid="33080"/>
                                        </p:tgtEl>
                                        <p:attrNameLst>
                                          <p:attrName>style.visibility</p:attrName>
                                        </p:attrNameLst>
                                      </p:cBhvr>
                                      <p:to>
                                        <p:strVal val="visible"/>
                                      </p:to>
                                    </p:set>
                                    <p:animEffect transition="in" filter="randombar(vertical)">
                                      <p:cBhvr>
                                        <p:cTn id="7" dur="500"/>
                                        <p:tgtEl>
                                          <p:spTgt spid="33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32836"/>
                                        </p:tgtEl>
                                        <p:attrNameLst>
                                          <p:attrName>style.visibility</p:attrName>
                                        </p:attrNameLst>
                                      </p:cBhvr>
                                      <p:to>
                                        <p:strVal val="visible"/>
                                      </p:to>
                                    </p:set>
                                    <p:anim calcmode="lin" valueType="num">
                                      <p:cBhvr>
                                        <p:cTn id="12" dur="500" fill="hold"/>
                                        <p:tgtEl>
                                          <p:spTgt spid="32836"/>
                                        </p:tgtEl>
                                        <p:attrNameLst>
                                          <p:attrName>ppt_w</p:attrName>
                                        </p:attrNameLst>
                                      </p:cBhvr>
                                      <p:tavLst>
                                        <p:tav tm="0">
                                          <p:val>
                                            <p:strVal val="2/3*#ppt_w"/>
                                          </p:val>
                                        </p:tav>
                                        <p:tav tm="100000">
                                          <p:val>
                                            <p:strVal val="#ppt_w"/>
                                          </p:val>
                                        </p:tav>
                                      </p:tavLst>
                                    </p:anim>
                                    <p:anim calcmode="lin" valueType="num">
                                      <p:cBhvr>
                                        <p:cTn id="13" dur="500" fill="hold"/>
                                        <p:tgtEl>
                                          <p:spTgt spid="32836"/>
                                        </p:tgtEl>
                                        <p:attrNameLst>
                                          <p:attrName>ppt_h</p:attrName>
                                        </p:attrNameLst>
                                      </p:cBhvr>
                                      <p:tavLst>
                                        <p:tav tm="0">
                                          <p:val>
                                            <p:strVal val="2/3*#ppt_h"/>
                                          </p:val>
                                        </p:tav>
                                        <p:tav tm="100000">
                                          <p:val>
                                            <p:strVal val="#ppt_h"/>
                                          </p:val>
                                        </p:tav>
                                      </p:tavLst>
                                    </p:anim>
                                  </p:childTnLst>
                                </p:cTn>
                              </p:par>
                            </p:childTnLst>
                          </p:cTn>
                        </p:par>
                        <p:par>
                          <p:cTn id="14" fill="hold" nodeType="afterGroup">
                            <p:stCondLst>
                              <p:cond delay="500"/>
                            </p:stCondLst>
                            <p:childTnLst>
                              <p:par>
                                <p:cTn id="15" presetID="22" presetClass="entr" presetSubtype="1" fill="hold" nodeType="afterEffect">
                                  <p:stCondLst>
                                    <p:cond delay="0"/>
                                  </p:stCondLst>
                                  <p:childTnLst>
                                    <p:set>
                                      <p:cBhvr>
                                        <p:cTn id="16" dur="1" fill="hold">
                                          <p:stCondLst>
                                            <p:cond delay="0"/>
                                          </p:stCondLst>
                                        </p:cTn>
                                        <p:tgtEl>
                                          <p:spTgt spid="33078"/>
                                        </p:tgtEl>
                                        <p:attrNameLst>
                                          <p:attrName>style.visibility</p:attrName>
                                        </p:attrNameLst>
                                      </p:cBhvr>
                                      <p:to>
                                        <p:strVal val="visible"/>
                                      </p:to>
                                    </p:set>
                                    <p:animEffect transition="in" filter="wipe(up)">
                                      <p:cBhvr>
                                        <p:cTn id="17" dur="500"/>
                                        <p:tgtEl>
                                          <p:spTgt spid="33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034"/>
                                        </p:tgtEl>
                                        <p:attrNameLst>
                                          <p:attrName>style.visibility</p:attrName>
                                        </p:attrNameLst>
                                      </p:cBhvr>
                                      <p:to>
                                        <p:strVal val="visible"/>
                                      </p:to>
                                    </p:set>
                                    <p:animEffect transition="in" filter="wipe(left)">
                                      <p:cBhvr>
                                        <p:cTn id="22" dur="500"/>
                                        <p:tgtEl>
                                          <p:spTgt spid="330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33079"/>
                                        </p:tgtEl>
                                        <p:attrNameLst>
                                          <p:attrName>style.visibility</p:attrName>
                                        </p:attrNameLst>
                                      </p:cBhvr>
                                      <p:to>
                                        <p:strVal val="visible"/>
                                      </p:to>
                                    </p:set>
                                    <p:anim calcmode="lin" valueType="num">
                                      <p:cBhvr>
                                        <p:cTn id="27" dur="500" fill="hold"/>
                                        <p:tgtEl>
                                          <p:spTgt spid="33079"/>
                                        </p:tgtEl>
                                        <p:attrNameLst>
                                          <p:attrName>ppt_w</p:attrName>
                                        </p:attrNameLst>
                                      </p:cBhvr>
                                      <p:tavLst>
                                        <p:tav tm="0">
                                          <p:val>
                                            <p:fltVal val="0"/>
                                          </p:val>
                                        </p:tav>
                                        <p:tav tm="100000">
                                          <p:val>
                                            <p:strVal val="#ppt_w"/>
                                          </p:val>
                                        </p:tav>
                                      </p:tavLst>
                                    </p:anim>
                                    <p:anim calcmode="lin" valueType="num">
                                      <p:cBhvr>
                                        <p:cTn id="28" dur="500" fill="hold"/>
                                        <p:tgtEl>
                                          <p:spTgt spid="330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61"/>
          <p:cNvSpPr>
            <a:spLocks noGrp="1" noChangeArrowheads="1"/>
          </p:cNvSpPr>
          <p:nvPr>
            <p:ph type="title" idx="4294967295"/>
          </p:nvPr>
        </p:nvSpPr>
        <p:spPr>
          <a:xfrm>
            <a:off x="1443038" y="0"/>
            <a:ext cx="6970712" cy="214313"/>
          </a:xfrm>
        </p:spPr>
        <p:txBody>
          <a:bodyPr/>
          <a:lstStyle/>
          <a:p>
            <a:pPr eaLnBrk="1" hangingPunct="1"/>
            <a:r>
              <a:rPr lang="zh-CN" altLang="en-US" sz="800" smtClean="0">
                <a:solidFill>
                  <a:schemeClr val="bg1"/>
                </a:solidFill>
              </a:rPr>
              <a:t>例图示</a:t>
            </a:r>
          </a:p>
        </p:txBody>
      </p:sp>
      <p:sp>
        <p:nvSpPr>
          <p:cNvPr id="12291" name="Rectangle 5" descr="信纸"/>
          <p:cNvSpPr>
            <a:spLocks noChangeArrowheads="1"/>
          </p:cNvSpPr>
          <p:nvPr/>
        </p:nvSpPr>
        <p:spPr bwMode="auto">
          <a:xfrm>
            <a:off x="0" y="0"/>
            <a:ext cx="9144000" cy="187325"/>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2292" name="Rectangle 6" descr="信纸"/>
          <p:cNvSpPr>
            <a:spLocks noChangeArrowheads="1"/>
          </p:cNvSpPr>
          <p:nvPr/>
        </p:nvSpPr>
        <p:spPr bwMode="auto">
          <a:xfrm>
            <a:off x="0" y="6588125"/>
            <a:ext cx="9144000" cy="269875"/>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2293" name="Rectangle 126" descr="信纸"/>
          <p:cNvSpPr>
            <a:spLocks noChangeArrowheads="1"/>
          </p:cNvSpPr>
          <p:nvPr/>
        </p:nvSpPr>
        <p:spPr bwMode="auto">
          <a:xfrm>
            <a:off x="0" y="0"/>
            <a:ext cx="609600" cy="6858000"/>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2294" name="Rectangle 127" descr="信纸"/>
          <p:cNvSpPr>
            <a:spLocks noChangeArrowheads="1"/>
          </p:cNvSpPr>
          <p:nvPr/>
        </p:nvSpPr>
        <p:spPr bwMode="auto">
          <a:xfrm>
            <a:off x="8551863" y="0"/>
            <a:ext cx="592137" cy="6858000"/>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33937" name="Group 145"/>
          <p:cNvGrpSpPr>
            <a:grpSpLocks/>
          </p:cNvGrpSpPr>
          <p:nvPr/>
        </p:nvGrpSpPr>
        <p:grpSpPr bwMode="auto">
          <a:xfrm>
            <a:off x="1865313" y="495300"/>
            <a:ext cx="5454650" cy="1444625"/>
            <a:chOff x="1175" y="312"/>
            <a:chExt cx="3436" cy="910"/>
          </a:xfrm>
        </p:grpSpPr>
        <p:grpSp>
          <p:nvGrpSpPr>
            <p:cNvPr id="12337" name="Group 116"/>
            <p:cNvGrpSpPr>
              <a:grpSpLocks/>
            </p:cNvGrpSpPr>
            <p:nvPr/>
          </p:nvGrpSpPr>
          <p:grpSpPr bwMode="auto">
            <a:xfrm>
              <a:off x="2807" y="312"/>
              <a:ext cx="1798" cy="266"/>
              <a:chOff x="1519" y="354"/>
              <a:chExt cx="1713" cy="275"/>
            </a:xfrm>
          </p:grpSpPr>
          <p:grpSp>
            <p:nvGrpSpPr>
              <p:cNvPr id="12399" name="Group 106"/>
              <p:cNvGrpSpPr>
                <a:grpSpLocks/>
              </p:cNvGrpSpPr>
              <p:nvPr/>
            </p:nvGrpSpPr>
            <p:grpSpPr bwMode="auto">
              <a:xfrm>
                <a:off x="1519" y="354"/>
                <a:ext cx="326" cy="247"/>
                <a:chOff x="1519" y="354"/>
                <a:chExt cx="326" cy="247"/>
              </a:xfrm>
            </p:grpSpPr>
            <p:sp>
              <p:nvSpPr>
                <p:cNvPr id="12415" name="WordArt 11"/>
                <p:cNvSpPr>
                  <a:spLocks noChangeArrowheads="1" noChangeShapeType="1" noTextEdit="1"/>
                </p:cNvSpPr>
                <p:nvPr/>
              </p:nvSpPr>
              <p:spPr bwMode="auto">
                <a:xfrm>
                  <a:off x="1519" y="416"/>
                  <a:ext cx="260" cy="185"/>
                </a:xfrm>
                <a:prstGeom prst="rect">
                  <a:avLst/>
                </a:prstGeom>
              </p:spPr>
              <p:txBody>
                <a:bodyPr wrap="none" fromWordArt="1">
                  <a:prstTxWarp prst="textPlain">
                    <a:avLst>
                      <a:gd name="adj" fmla="val 50000"/>
                    </a:avLst>
                  </a:prstTxWarp>
                </a:bodyPr>
                <a:lstStyle/>
                <a:p>
                  <a:pPr algn="ctr"/>
                  <a:r>
                    <a:rPr lang="en-US" altLang="zh-CN" b="1" i="1" kern="10">
                      <a:ln w="9525">
                        <a:solidFill>
                          <a:srgbClr val="000000"/>
                        </a:solidFill>
                        <a:round/>
                        <a:headEnd/>
                        <a:tailEnd/>
                      </a:ln>
                      <a:solidFill>
                        <a:srgbClr val="000000"/>
                      </a:solidFill>
                      <a:latin typeface="Times New Roman"/>
                      <a:cs typeface="Times New Roman"/>
                    </a:rPr>
                    <a:t>F</a:t>
                  </a:r>
                  <a:endParaRPr lang="zh-CN" altLang="en-US" b="1" i="1" kern="10">
                    <a:ln w="9525">
                      <a:solidFill>
                        <a:srgbClr val="000000"/>
                      </a:solidFill>
                      <a:round/>
                      <a:headEnd/>
                      <a:tailEnd/>
                    </a:ln>
                    <a:solidFill>
                      <a:srgbClr val="000000"/>
                    </a:solidFill>
                    <a:latin typeface="Times New Roman"/>
                    <a:cs typeface="Times New Roman"/>
                  </a:endParaRPr>
                </a:p>
              </p:txBody>
            </p:sp>
            <p:sp>
              <p:nvSpPr>
                <p:cNvPr id="12416" name="Line 12"/>
                <p:cNvSpPr>
                  <a:spLocks noChangeShapeType="1"/>
                </p:cNvSpPr>
                <p:nvPr/>
              </p:nvSpPr>
              <p:spPr bwMode="auto">
                <a:xfrm>
                  <a:off x="1559" y="354"/>
                  <a:ext cx="286" cy="0"/>
                </a:xfrm>
                <a:prstGeom prst="line">
                  <a:avLst/>
                </a:prstGeom>
                <a:noFill/>
                <a:ln w="38100">
                  <a:solidFill>
                    <a:schemeClr val="tx1"/>
                  </a:solidFill>
                  <a:round/>
                  <a:headEnd/>
                  <a:tailEnd type="triangle" w="sm" len="med"/>
                </a:ln>
                <a:effectLst/>
              </p:spPr>
              <p:txBody>
                <a:bodyPr/>
                <a:lstStyle/>
                <a:p>
                  <a:endParaRPr lang="zh-CN" altLang="en-US"/>
                </a:p>
              </p:txBody>
            </p:sp>
          </p:grpSp>
          <p:grpSp>
            <p:nvGrpSpPr>
              <p:cNvPr id="12400" name="Group 13"/>
              <p:cNvGrpSpPr>
                <a:grpSpLocks/>
              </p:cNvGrpSpPr>
              <p:nvPr/>
            </p:nvGrpSpPr>
            <p:grpSpPr bwMode="auto">
              <a:xfrm rot="5400000">
                <a:off x="1882" y="432"/>
                <a:ext cx="48" cy="155"/>
                <a:chOff x="2928" y="3216"/>
                <a:chExt cx="48" cy="240"/>
              </a:xfrm>
            </p:grpSpPr>
            <p:sp>
              <p:nvSpPr>
                <p:cNvPr id="12413" name="Line 14"/>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2414" name="Line 15"/>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2401" name="WordArt 16"/>
              <p:cNvSpPr>
                <a:spLocks noChangeArrowheads="1" noChangeShapeType="1" noTextEdit="1"/>
              </p:cNvSpPr>
              <p:nvPr/>
            </p:nvSpPr>
            <p:spPr bwMode="auto">
              <a:xfrm>
                <a:off x="2023" y="404"/>
                <a:ext cx="225" cy="169"/>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F</a:t>
                </a:r>
                <a:endParaRPr lang="zh-CN" altLang="en-US" i="1" kern="10">
                  <a:ln w="9525">
                    <a:solidFill>
                      <a:srgbClr val="000000"/>
                    </a:solidFill>
                    <a:round/>
                    <a:headEnd/>
                    <a:tailEnd/>
                  </a:ln>
                  <a:solidFill>
                    <a:srgbClr val="000000"/>
                  </a:solidFill>
                  <a:latin typeface="Times New Roman"/>
                  <a:cs typeface="Times New Roman"/>
                </a:endParaRPr>
              </a:p>
            </p:txBody>
          </p:sp>
          <p:sp>
            <p:nvSpPr>
              <p:cNvPr id="12402" name="WordArt 17"/>
              <p:cNvSpPr>
                <a:spLocks noChangeArrowheads="1" noChangeShapeType="1" noTextEdit="1"/>
              </p:cNvSpPr>
              <p:nvPr/>
            </p:nvSpPr>
            <p:spPr bwMode="auto">
              <a:xfrm>
                <a:off x="2211" y="512"/>
                <a:ext cx="96" cy="9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12403" name="Group 18"/>
              <p:cNvGrpSpPr>
                <a:grpSpLocks/>
              </p:cNvGrpSpPr>
              <p:nvPr/>
            </p:nvGrpSpPr>
            <p:grpSpPr bwMode="auto">
              <a:xfrm>
                <a:off x="2749" y="383"/>
                <a:ext cx="263" cy="236"/>
                <a:chOff x="3055" y="3614"/>
                <a:chExt cx="263" cy="236"/>
              </a:xfrm>
            </p:grpSpPr>
            <p:sp>
              <p:nvSpPr>
                <p:cNvPr id="12411" name="WordArt 19"/>
                <p:cNvSpPr>
                  <a:spLocks noChangeArrowheads="1" noChangeShapeType="1" noTextEdit="1"/>
                </p:cNvSpPr>
                <p:nvPr/>
              </p:nvSpPr>
              <p:spPr bwMode="auto">
                <a:xfrm>
                  <a:off x="3203" y="3749"/>
                  <a:ext cx="115" cy="1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12412" name="WordArt 20"/>
                <p:cNvSpPr>
                  <a:spLocks noChangeArrowheads="1" noChangeShapeType="1" noTextEdit="1"/>
                </p:cNvSpPr>
                <p:nvPr/>
              </p:nvSpPr>
              <p:spPr bwMode="auto">
                <a:xfrm>
                  <a:off x="3055" y="3614"/>
                  <a:ext cx="224" cy="170"/>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F</a:t>
                  </a:r>
                  <a:endParaRPr lang="zh-CN" altLang="en-US" i="1" kern="10">
                    <a:ln w="9525">
                      <a:solidFill>
                        <a:srgbClr val="000000"/>
                      </a:solidFill>
                      <a:round/>
                      <a:headEnd/>
                      <a:tailEnd/>
                    </a:ln>
                    <a:solidFill>
                      <a:srgbClr val="000000"/>
                    </a:solidFill>
                    <a:latin typeface="Times New Roman"/>
                    <a:cs typeface="Times New Roman"/>
                  </a:endParaRPr>
                </a:p>
              </p:txBody>
            </p:sp>
          </p:grpSp>
          <p:grpSp>
            <p:nvGrpSpPr>
              <p:cNvPr id="12404" name="Group 21"/>
              <p:cNvGrpSpPr>
                <a:grpSpLocks/>
              </p:cNvGrpSpPr>
              <p:nvPr/>
            </p:nvGrpSpPr>
            <p:grpSpPr bwMode="auto">
              <a:xfrm>
                <a:off x="2350" y="378"/>
                <a:ext cx="181" cy="227"/>
                <a:chOff x="3594" y="3608"/>
                <a:chExt cx="147" cy="159"/>
              </a:xfrm>
            </p:grpSpPr>
            <p:sp>
              <p:nvSpPr>
                <p:cNvPr id="12409" name="Line 22"/>
                <p:cNvSpPr>
                  <a:spLocks noChangeShapeType="1"/>
                </p:cNvSpPr>
                <p:nvPr/>
              </p:nvSpPr>
              <p:spPr bwMode="auto">
                <a:xfrm>
                  <a:off x="3594" y="3608"/>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sp>
              <p:nvSpPr>
                <p:cNvPr id="12410" name="WordArt 23"/>
                <p:cNvSpPr>
                  <a:spLocks noChangeArrowheads="1" noChangeShapeType="1" noTextEdit="1"/>
                </p:cNvSpPr>
                <p:nvPr/>
              </p:nvSpPr>
              <p:spPr bwMode="auto">
                <a:xfrm>
                  <a:off x="3598" y="3653"/>
                  <a:ext cx="71"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grpSp>
            <p:nvGrpSpPr>
              <p:cNvPr id="12405" name="Group 24"/>
              <p:cNvGrpSpPr>
                <a:grpSpLocks/>
              </p:cNvGrpSpPr>
              <p:nvPr/>
            </p:nvGrpSpPr>
            <p:grpSpPr bwMode="auto">
              <a:xfrm>
                <a:off x="3030" y="381"/>
                <a:ext cx="202" cy="248"/>
                <a:chOff x="3826" y="2762"/>
                <a:chExt cx="190" cy="213"/>
              </a:xfrm>
            </p:grpSpPr>
            <p:sp>
              <p:nvSpPr>
                <p:cNvPr id="12407" name="WordArt 25"/>
                <p:cNvSpPr>
                  <a:spLocks noChangeArrowheads="1" noChangeShapeType="1" noTextEdit="1"/>
                </p:cNvSpPr>
                <p:nvPr/>
              </p:nvSpPr>
              <p:spPr bwMode="auto">
                <a:xfrm>
                  <a:off x="3826" y="2831"/>
                  <a:ext cx="104" cy="14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j</a:t>
                  </a:r>
                  <a:endParaRPr lang="zh-CN" altLang="en-US" sz="3600" b="1" i="1" kern="10">
                    <a:ln w="9525">
                      <a:solidFill>
                        <a:schemeClr val="tx1"/>
                      </a:solidFill>
                      <a:round/>
                      <a:headEnd/>
                      <a:tailEnd/>
                    </a:ln>
                    <a:latin typeface="Times New Roman"/>
                    <a:cs typeface="Times New Roman"/>
                  </a:endParaRPr>
                </a:p>
              </p:txBody>
            </p:sp>
            <p:sp>
              <p:nvSpPr>
                <p:cNvPr id="12408" name="Line 26"/>
                <p:cNvSpPr>
                  <a:spLocks noChangeShapeType="1"/>
                </p:cNvSpPr>
                <p:nvPr/>
              </p:nvSpPr>
              <p:spPr bwMode="auto">
                <a:xfrm>
                  <a:off x="3880" y="2762"/>
                  <a:ext cx="136"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sp>
            <p:nvSpPr>
              <p:cNvPr id="12406" name="WordArt 27"/>
              <p:cNvSpPr>
                <a:spLocks noChangeArrowheads="1" noChangeShapeType="1" noTextEdit="1"/>
              </p:cNvSpPr>
              <p:nvPr/>
            </p:nvSpPr>
            <p:spPr bwMode="auto">
              <a:xfrm>
                <a:off x="2525" y="420"/>
                <a:ext cx="183" cy="146"/>
              </a:xfrm>
              <a:prstGeom prst="rect">
                <a:avLst/>
              </a:prstGeom>
            </p:spPr>
            <p:txBody>
              <a:bodyPr wrap="none" fromWordArt="1">
                <a:prstTxWarp prst="textPlain">
                  <a:avLst>
                    <a:gd name="adj" fmla="val 50000"/>
                  </a:avLst>
                </a:prstTxWarp>
              </a:bodyPr>
              <a:lstStyle/>
              <a:p>
                <a:pPr algn="ctr"/>
                <a:r>
                  <a:rPr lang="en-US" altLang="zh-CN" sz="3600" kern="10">
                    <a:ln w="38100">
                      <a:solidFill>
                        <a:schemeClr val="tx2"/>
                      </a:solidFill>
                      <a:round/>
                      <a:headEnd/>
                      <a:tailEnd/>
                    </a:ln>
                    <a:solidFill>
                      <a:schemeClr val="tx2"/>
                    </a:solidFill>
                    <a:latin typeface="宋体"/>
                    <a:ea typeface="宋体"/>
                  </a:rPr>
                  <a:t>+</a:t>
                </a:r>
                <a:endParaRPr lang="zh-CN" altLang="en-US" sz="3600" kern="10">
                  <a:ln w="38100">
                    <a:solidFill>
                      <a:schemeClr val="tx2"/>
                    </a:solidFill>
                    <a:round/>
                    <a:headEnd/>
                    <a:tailEnd/>
                  </a:ln>
                  <a:solidFill>
                    <a:schemeClr val="tx2"/>
                  </a:solidFill>
                  <a:latin typeface="宋体"/>
                  <a:ea typeface="宋体"/>
                </a:endParaRPr>
              </a:p>
            </p:txBody>
          </p:sp>
        </p:grpSp>
        <p:grpSp>
          <p:nvGrpSpPr>
            <p:cNvPr id="12338" name="Group 124"/>
            <p:cNvGrpSpPr>
              <a:grpSpLocks/>
            </p:cNvGrpSpPr>
            <p:nvPr/>
          </p:nvGrpSpPr>
          <p:grpSpPr bwMode="auto">
            <a:xfrm>
              <a:off x="1176" y="628"/>
              <a:ext cx="3361" cy="247"/>
              <a:chOff x="2148" y="587"/>
              <a:chExt cx="3240" cy="283"/>
            </a:xfrm>
          </p:grpSpPr>
          <p:sp>
            <p:nvSpPr>
              <p:cNvPr id="12374" name="WordArt 8"/>
              <p:cNvSpPr>
                <a:spLocks noChangeArrowheads="1" noChangeShapeType="1" noTextEdit="1"/>
              </p:cNvSpPr>
              <p:nvPr/>
            </p:nvSpPr>
            <p:spPr bwMode="auto">
              <a:xfrm>
                <a:off x="5330" y="620"/>
                <a:ext cx="58" cy="23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2375" name="WordArt 28"/>
              <p:cNvSpPr>
                <a:spLocks noChangeArrowheads="1" noChangeShapeType="1" noTextEdit="1"/>
              </p:cNvSpPr>
              <p:nvPr/>
            </p:nvSpPr>
            <p:spPr bwMode="auto">
              <a:xfrm>
                <a:off x="3097" y="641"/>
                <a:ext cx="71" cy="22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12376" name="Group 29"/>
              <p:cNvGrpSpPr>
                <a:grpSpLocks/>
              </p:cNvGrpSpPr>
              <p:nvPr/>
            </p:nvGrpSpPr>
            <p:grpSpPr bwMode="auto">
              <a:xfrm rot="5400000">
                <a:off x="2191" y="699"/>
                <a:ext cx="66" cy="152"/>
                <a:chOff x="2928" y="3216"/>
                <a:chExt cx="48" cy="240"/>
              </a:xfrm>
            </p:grpSpPr>
            <p:sp>
              <p:nvSpPr>
                <p:cNvPr id="12397" name="Line 30"/>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2398" name="Line 31"/>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2377" name="Line 32"/>
              <p:cNvSpPr>
                <a:spLocks noChangeShapeType="1"/>
              </p:cNvSpPr>
              <p:nvPr/>
            </p:nvSpPr>
            <p:spPr bwMode="auto">
              <a:xfrm>
                <a:off x="2329" y="776"/>
                <a:ext cx="155" cy="0"/>
              </a:xfrm>
              <a:prstGeom prst="line">
                <a:avLst/>
              </a:prstGeom>
              <a:noFill/>
              <a:ln w="38100">
                <a:solidFill>
                  <a:schemeClr val="tx1"/>
                </a:solidFill>
                <a:round/>
                <a:headEnd/>
                <a:tailEnd/>
              </a:ln>
              <a:effectLst/>
            </p:spPr>
            <p:txBody>
              <a:bodyPr/>
              <a:lstStyle/>
              <a:p>
                <a:endParaRPr lang="zh-CN" altLang="en-US"/>
              </a:p>
            </p:txBody>
          </p:sp>
          <p:sp>
            <p:nvSpPr>
              <p:cNvPr id="12378" name="WordArt 34"/>
              <p:cNvSpPr>
                <a:spLocks noChangeArrowheads="1" noChangeShapeType="1" noTextEdit="1"/>
              </p:cNvSpPr>
              <p:nvPr/>
            </p:nvSpPr>
            <p:spPr bwMode="auto">
              <a:xfrm>
                <a:off x="2505" y="696"/>
                <a:ext cx="221" cy="1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nvGrpSpPr>
              <p:cNvPr id="12379" name="Group 35"/>
              <p:cNvGrpSpPr>
                <a:grpSpLocks/>
              </p:cNvGrpSpPr>
              <p:nvPr/>
            </p:nvGrpSpPr>
            <p:grpSpPr bwMode="auto">
              <a:xfrm>
                <a:off x="2774" y="609"/>
                <a:ext cx="248" cy="243"/>
                <a:chOff x="3264" y="1222"/>
                <a:chExt cx="254" cy="219"/>
              </a:xfrm>
            </p:grpSpPr>
            <p:sp>
              <p:nvSpPr>
                <p:cNvPr id="12395" name="WordArt 36"/>
                <p:cNvSpPr>
                  <a:spLocks noChangeArrowheads="1" noChangeShapeType="1" noTextEdit="1"/>
                </p:cNvSpPr>
                <p:nvPr/>
              </p:nvSpPr>
              <p:spPr bwMode="auto">
                <a:xfrm>
                  <a:off x="3264" y="1285"/>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2396" name="WordArt 37"/>
                <p:cNvSpPr>
                  <a:spLocks noChangeArrowheads="1" noChangeShapeType="1" noTextEdit="1"/>
                </p:cNvSpPr>
                <p:nvPr/>
              </p:nvSpPr>
              <p:spPr bwMode="auto">
                <a:xfrm>
                  <a:off x="3457" y="1222"/>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12380" name="WordArt 38"/>
              <p:cNvSpPr>
                <a:spLocks noChangeArrowheads="1" noChangeShapeType="1" noTextEdit="1"/>
              </p:cNvSpPr>
              <p:nvPr/>
            </p:nvSpPr>
            <p:spPr bwMode="auto">
              <a:xfrm>
                <a:off x="3923" y="609"/>
                <a:ext cx="89" cy="21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2381" name="WordArt 39"/>
              <p:cNvSpPr>
                <a:spLocks noChangeArrowheads="1" noChangeShapeType="1" noTextEdit="1"/>
              </p:cNvSpPr>
              <p:nvPr/>
            </p:nvSpPr>
            <p:spPr bwMode="auto">
              <a:xfrm>
                <a:off x="3745" y="678"/>
                <a:ext cx="138"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2382" name="WordArt 40"/>
              <p:cNvSpPr>
                <a:spLocks noChangeArrowheads="1" noChangeShapeType="1" noTextEdit="1"/>
              </p:cNvSpPr>
              <p:nvPr/>
            </p:nvSpPr>
            <p:spPr bwMode="auto">
              <a:xfrm>
                <a:off x="3371" y="629"/>
                <a:ext cx="340" cy="19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solidFill>
                      <a:schemeClr val="tx2"/>
                    </a:solidFill>
                    <a:latin typeface="Times New Roman"/>
                    <a:cs typeface="Times New Roman"/>
                  </a:rPr>
                  <a:t>sin</a:t>
                </a:r>
                <a:endParaRPr lang="zh-CN" altLang="en-US" sz="3600" kern="10">
                  <a:ln w="9525">
                    <a:solidFill>
                      <a:schemeClr val="tx1"/>
                    </a:solidFill>
                    <a:round/>
                    <a:headEnd/>
                    <a:tailEnd/>
                  </a:ln>
                  <a:solidFill>
                    <a:schemeClr val="tx2"/>
                  </a:solidFill>
                  <a:latin typeface="Times New Roman"/>
                  <a:cs typeface="Times New Roman"/>
                </a:endParaRPr>
              </a:p>
            </p:txBody>
          </p:sp>
          <p:sp>
            <p:nvSpPr>
              <p:cNvPr id="12383" name="WordArt 41"/>
              <p:cNvSpPr>
                <a:spLocks noChangeArrowheads="1" noChangeShapeType="1" noTextEdit="1"/>
              </p:cNvSpPr>
              <p:nvPr/>
            </p:nvSpPr>
            <p:spPr bwMode="auto">
              <a:xfrm>
                <a:off x="3185" y="610"/>
                <a:ext cx="145" cy="22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grpSp>
            <p:nvGrpSpPr>
              <p:cNvPr id="12384" name="Group 42"/>
              <p:cNvGrpSpPr>
                <a:grpSpLocks/>
              </p:cNvGrpSpPr>
              <p:nvPr/>
            </p:nvGrpSpPr>
            <p:grpSpPr bwMode="auto">
              <a:xfrm>
                <a:off x="4024" y="587"/>
                <a:ext cx="177" cy="252"/>
                <a:chOff x="3594" y="3608"/>
                <a:chExt cx="147" cy="159"/>
              </a:xfrm>
            </p:grpSpPr>
            <p:sp>
              <p:nvSpPr>
                <p:cNvPr id="12393" name="Line 43"/>
                <p:cNvSpPr>
                  <a:spLocks noChangeShapeType="1"/>
                </p:cNvSpPr>
                <p:nvPr/>
              </p:nvSpPr>
              <p:spPr bwMode="auto">
                <a:xfrm>
                  <a:off x="3594" y="3608"/>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sp>
              <p:nvSpPr>
                <p:cNvPr id="12394" name="WordArt 44"/>
                <p:cNvSpPr>
                  <a:spLocks noChangeArrowheads="1" noChangeShapeType="1" noTextEdit="1"/>
                </p:cNvSpPr>
                <p:nvPr/>
              </p:nvSpPr>
              <p:spPr bwMode="auto">
                <a:xfrm>
                  <a:off x="3598" y="3653"/>
                  <a:ext cx="71"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12385" name="WordArt 45"/>
              <p:cNvSpPr>
                <a:spLocks noChangeArrowheads="1" noChangeShapeType="1" noTextEdit="1"/>
              </p:cNvSpPr>
              <p:nvPr/>
            </p:nvSpPr>
            <p:spPr bwMode="auto">
              <a:xfrm>
                <a:off x="4140" y="671"/>
                <a:ext cx="179" cy="162"/>
              </a:xfrm>
              <a:prstGeom prst="rect">
                <a:avLst/>
              </a:prstGeom>
            </p:spPr>
            <p:txBody>
              <a:bodyPr wrap="none" fromWordArt="1">
                <a:prstTxWarp prst="textPlain">
                  <a:avLst>
                    <a:gd name="adj" fmla="val 50000"/>
                  </a:avLst>
                </a:prstTxWarp>
              </a:bodyPr>
              <a:lstStyle/>
              <a:p>
                <a:pPr algn="ctr"/>
                <a:r>
                  <a:rPr lang="en-US" altLang="zh-CN" sz="3600" kern="10">
                    <a:ln w="38100">
                      <a:solidFill>
                        <a:schemeClr val="tx2"/>
                      </a:solidFill>
                      <a:round/>
                      <a:headEnd/>
                      <a:tailEnd/>
                    </a:ln>
                    <a:solidFill>
                      <a:schemeClr val="tx2"/>
                    </a:solidFill>
                    <a:latin typeface="宋体"/>
                    <a:ea typeface="宋体"/>
                  </a:rPr>
                  <a:t>+</a:t>
                </a:r>
                <a:endParaRPr lang="zh-CN" altLang="en-US" sz="3600" kern="10">
                  <a:ln w="38100">
                    <a:solidFill>
                      <a:schemeClr val="tx2"/>
                    </a:solidFill>
                    <a:round/>
                    <a:headEnd/>
                    <a:tailEnd/>
                  </a:ln>
                  <a:solidFill>
                    <a:schemeClr val="tx2"/>
                  </a:solidFill>
                  <a:latin typeface="宋体"/>
                  <a:ea typeface="宋体"/>
                </a:endParaRPr>
              </a:p>
            </p:txBody>
          </p:sp>
          <p:sp>
            <p:nvSpPr>
              <p:cNvPr id="12386" name="WordArt 47"/>
              <p:cNvSpPr>
                <a:spLocks noChangeArrowheads="1" noChangeShapeType="1" noTextEdit="1"/>
              </p:cNvSpPr>
              <p:nvPr/>
            </p:nvSpPr>
            <p:spPr bwMode="auto">
              <a:xfrm>
                <a:off x="5050" y="627"/>
                <a:ext cx="89" cy="21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2387" name="WordArt 48"/>
              <p:cNvSpPr>
                <a:spLocks noChangeArrowheads="1" noChangeShapeType="1" noTextEdit="1"/>
              </p:cNvSpPr>
              <p:nvPr/>
            </p:nvSpPr>
            <p:spPr bwMode="auto">
              <a:xfrm>
                <a:off x="4872" y="684"/>
                <a:ext cx="138"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2388" name="WordArt 49"/>
              <p:cNvSpPr>
                <a:spLocks noChangeArrowheads="1" noChangeShapeType="1" noTextEdit="1"/>
              </p:cNvSpPr>
              <p:nvPr/>
            </p:nvSpPr>
            <p:spPr bwMode="auto">
              <a:xfrm>
                <a:off x="4522" y="686"/>
                <a:ext cx="301" cy="15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12389" name="WordArt 50"/>
              <p:cNvSpPr>
                <a:spLocks noChangeArrowheads="1" noChangeShapeType="1" noTextEdit="1"/>
              </p:cNvSpPr>
              <p:nvPr/>
            </p:nvSpPr>
            <p:spPr bwMode="auto">
              <a:xfrm>
                <a:off x="4340" y="639"/>
                <a:ext cx="167" cy="207"/>
              </a:xfrm>
              <a:prstGeom prst="rect">
                <a:avLst/>
              </a:prstGeom>
            </p:spPr>
            <p:txBody>
              <a:bodyPr wrap="none" fromWordArt="1">
                <a:prstTxWarp prst="textPlain">
                  <a:avLst>
                    <a:gd name="adj" fmla="val 55991"/>
                  </a:avLst>
                </a:prstTxWarp>
              </a:bodyPr>
              <a:lstStyle/>
              <a:p>
                <a:pPr algn="ctr"/>
                <a:r>
                  <a:rPr lang="en-US" altLang="zh-CN" sz="800" i="1" kern="10">
                    <a:ln w="9525">
                      <a:solidFill>
                        <a:schemeClr val="tx1"/>
                      </a:solidFill>
                      <a:round/>
                      <a:headEnd/>
                      <a:tailEnd/>
                    </a:ln>
                    <a:latin typeface="Times New Roman"/>
                    <a:cs typeface="Times New Roman"/>
                  </a:rPr>
                  <a:t>B</a:t>
                </a:r>
                <a:endParaRPr lang="zh-CN" altLang="en-US" sz="800" i="1" kern="10">
                  <a:ln w="9525">
                    <a:solidFill>
                      <a:schemeClr val="tx1"/>
                    </a:solidFill>
                    <a:round/>
                    <a:headEnd/>
                    <a:tailEnd/>
                  </a:ln>
                  <a:latin typeface="Times New Roman"/>
                  <a:cs typeface="Times New Roman"/>
                </a:endParaRPr>
              </a:p>
            </p:txBody>
          </p:sp>
          <p:grpSp>
            <p:nvGrpSpPr>
              <p:cNvPr id="12390" name="Group 51"/>
              <p:cNvGrpSpPr>
                <a:grpSpLocks/>
              </p:cNvGrpSpPr>
              <p:nvPr/>
            </p:nvGrpSpPr>
            <p:grpSpPr bwMode="auto">
              <a:xfrm>
                <a:off x="5140" y="590"/>
                <a:ext cx="197" cy="276"/>
                <a:chOff x="3826" y="2762"/>
                <a:chExt cx="190" cy="213"/>
              </a:xfrm>
            </p:grpSpPr>
            <p:sp>
              <p:nvSpPr>
                <p:cNvPr id="12391" name="WordArt 52"/>
                <p:cNvSpPr>
                  <a:spLocks noChangeArrowheads="1" noChangeShapeType="1" noTextEdit="1"/>
                </p:cNvSpPr>
                <p:nvPr/>
              </p:nvSpPr>
              <p:spPr bwMode="auto">
                <a:xfrm>
                  <a:off x="3826" y="2831"/>
                  <a:ext cx="104" cy="14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j</a:t>
                  </a:r>
                  <a:endParaRPr lang="zh-CN" altLang="en-US" sz="3600" b="1" i="1" kern="10">
                    <a:ln w="9525">
                      <a:solidFill>
                        <a:schemeClr val="tx1"/>
                      </a:solidFill>
                      <a:round/>
                      <a:headEnd/>
                      <a:tailEnd/>
                    </a:ln>
                    <a:latin typeface="Times New Roman"/>
                    <a:cs typeface="Times New Roman"/>
                  </a:endParaRPr>
                </a:p>
              </p:txBody>
            </p:sp>
            <p:sp>
              <p:nvSpPr>
                <p:cNvPr id="12392" name="Line 53"/>
                <p:cNvSpPr>
                  <a:spLocks noChangeShapeType="1"/>
                </p:cNvSpPr>
                <p:nvPr/>
              </p:nvSpPr>
              <p:spPr bwMode="auto">
                <a:xfrm>
                  <a:off x="3880" y="2762"/>
                  <a:ext cx="136"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grpSp>
        <p:sp>
          <p:nvSpPr>
            <p:cNvPr id="12339" name="WordArt 9"/>
            <p:cNvSpPr>
              <a:spLocks noChangeArrowheads="1" noChangeShapeType="1" noTextEdit="1"/>
            </p:cNvSpPr>
            <p:nvPr/>
          </p:nvSpPr>
          <p:spPr bwMode="auto">
            <a:xfrm>
              <a:off x="2316" y="1006"/>
              <a:ext cx="147" cy="17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12340" name="Group 54"/>
            <p:cNvGrpSpPr>
              <a:grpSpLocks/>
            </p:cNvGrpSpPr>
            <p:nvPr/>
          </p:nvGrpSpPr>
          <p:grpSpPr bwMode="auto">
            <a:xfrm rot="5400000">
              <a:off x="1228" y="1005"/>
              <a:ext cx="59" cy="165"/>
              <a:chOff x="2928" y="3216"/>
              <a:chExt cx="48" cy="240"/>
            </a:xfrm>
          </p:grpSpPr>
          <p:sp>
            <p:nvSpPr>
              <p:cNvPr id="12372" name="Line 55"/>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2373" name="Line 56"/>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grpSp>
          <p:nvGrpSpPr>
            <p:cNvPr id="12341" name="Group 57"/>
            <p:cNvGrpSpPr>
              <a:grpSpLocks/>
            </p:cNvGrpSpPr>
            <p:nvPr/>
          </p:nvGrpSpPr>
          <p:grpSpPr bwMode="auto">
            <a:xfrm>
              <a:off x="1381" y="937"/>
              <a:ext cx="765" cy="227"/>
              <a:chOff x="2529" y="3718"/>
              <a:chExt cx="697" cy="225"/>
            </a:xfrm>
          </p:grpSpPr>
          <p:sp>
            <p:nvSpPr>
              <p:cNvPr id="12366" name="Line 58"/>
              <p:cNvSpPr>
                <a:spLocks noChangeShapeType="1"/>
              </p:cNvSpPr>
              <p:nvPr/>
            </p:nvSpPr>
            <p:spPr bwMode="auto">
              <a:xfrm>
                <a:off x="2529" y="3867"/>
                <a:ext cx="153" cy="0"/>
              </a:xfrm>
              <a:prstGeom prst="line">
                <a:avLst/>
              </a:prstGeom>
              <a:noFill/>
              <a:ln w="38100">
                <a:solidFill>
                  <a:schemeClr val="tx1"/>
                </a:solidFill>
                <a:round/>
                <a:headEnd/>
                <a:tailEnd/>
              </a:ln>
              <a:effectLst/>
            </p:spPr>
            <p:txBody>
              <a:bodyPr/>
              <a:lstStyle/>
              <a:p>
                <a:endParaRPr lang="zh-CN" altLang="en-US"/>
              </a:p>
            </p:txBody>
          </p:sp>
          <p:grpSp>
            <p:nvGrpSpPr>
              <p:cNvPr id="12367" name="Group 59"/>
              <p:cNvGrpSpPr>
                <a:grpSpLocks/>
              </p:cNvGrpSpPr>
              <p:nvPr/>
            </p:nvGrpSpPr>
            <p:grpSpPr bwMode="auto">
              <a:xfrm>
                <a:off x="2715" y="3718"/>
                <a:ext cx="511" cy="225"/>
                <a:chOff x="2698" y="3385"/>
                <a:chExt cx="511" cy="225"/>
              </a:xfrm>
            </p:grpSpPr>
            <p:sp>
              <p:nvSpPr>
                <p:cNvPr id="12368" name="WordArt 60"/>
                <p:cNvSpPr>
                  <a:spLocks noChangeArrowheads="1" noChangeShapeType="1" noTextEdit="1"/>
                </p:cNvSpPr>
                <p:nvPr/>
              </p:nvSpPr>
              <p:spPr bwMode="auto">
                <a:xfrm>
                  <a:off x="2698" y="3463"/>
                  <a:ext cx="218"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nvGrpSpPr>
                <p:cNvPr id="12369" name="Group 61"/>
                <p:cNvGrpSpPr>
                  <a:grpSpLocks/>
                </p:cNvGrpSpPr>
                <p:nvPr/>
              </p:nvGrpSpPr>
              <p:grpSpPr bwMode="auto">
                <a:xfrm>
                  <a:off x="2964" y="3385"/>
                  <a:ext cx="245" cy="219"/>
                  <a:chOff x="3264" y="1222"/>
                  <a:chExt cx="254" cy="219"/>
                </a:xfrm>
              </p:grpSpPr>
              <p:sp>
                <p:nvSpPr>
                  <p:cNvPr id="12370" name="WordArt 62"/>
                  <p:cNvSpPr>
                    <a:spLocks noChangeArrowheads="1" noChangeShapeType="1" noTextEdit="1"/>
                  </p:cNvSpPr>
                  <p:nvPr/>
                </p:nvSpPr>
                <p:spPr bwMode="auto">
                  <a:xfrm>
                    <a:off x="3264" y="1285"/>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2371" name="WordArt 63"/>
                  <p:cNvSpPr>
                    <a:spLocks noChangeArrowheads="1" noChangeShapeType="1" noTextEdit="1"/>
                  </p:cNvSpPr>
                  <p:nvPr/>
                </p:nvSpPr>
                <p:spPr bwMode="auto">
                  <a:xfrm>
                    <a:off x="3457" y="1222"/>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sp>
          <p:nvSpPr>
            <p:cNvPr id="12342" name="WordArt 64"/>
            <p:cNvSpPr>
              <a:spLocks noChangeArrowheads="1" noChangeShapeType="1" noTextEdit="1"/>
            </p:cNvSpPr>
            <p:nvPr/>
          </p:nvSpPr>
          <p:spPr bwMode="auto">
            <a:xfrm>
              <a:off x="2202" y="977"/>
              <a:ext cx="77" cy="208"/>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12343" name="Group 65"/>
            <p:cNvGrpSpPr>
              <a:grpSpLocks/>
            </p:cNvGrpSpPr>
            <p:nvPr/>
          </p:nvGrpSpPr>
          <p:grpSpPr bwMode="auto">
            <a:xfrm>
              <a:off x="2495" y="958"/>
              <a:ext cx="211" cy="206"/>
              <a:chOff x="3594" y="3608"/>
              <a:chExt cx="147" cy="159"/>
            </a:xfrm>
          </p:grpSpPr>
          <p:sp>
            <p:nvSpPr>
              <p:cNvPr id="12364" name="Line 66"/>
              <p:cNvSpPr>
                <a:spLocks noChangeShapeType="1"/>
              </p:cNvSpPr>
              <p:nvPr/>
            </p:nvSpPr>
            <p:spPr bwMode="auto">
              <a:xfrm>
                <a:off x="3594" y="3608"/>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sp>
            <p:nvSpPr>
              <p:cNvPr id="12365" name="WordArt 67"/>
              <p:cNvSpPr>
                <a:spLocks noChangeArrowheads="1" noChangeShapeType="1" noTextEdit="1"/>
              </p:cNvSpPr>
              <p:nvPr/>
            </p:nvSpPr>
            <p:spPr bwMode="auto">
              <a:xfrm>
                <a:off x="3598" y="3653"/>
                <a:ext cx="71"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i</a:t>
                </a:r>
                <a:endParaRPr lang="zh-CN" altLang="en-US" sz="3600" i="1" kern="10">
                  <a:ln w="9525">
                    <a:solidFill>
                      <a:schemeClr val="tx1"/>
                    </a:solidFill>
                    <a:round/>
                    <a:headEnd/>
                    <a:tailEnd/>
                  </a:ln>
                  <a:latin typeface="Times New Roman"/>
                  <a:cs typeface="Times New Roman"/>
                </a:endParaRPr>
              </a:p>
            </p:txBody>
          </p:sp>
        </p:grpSp>
        <p:sp>
          <p:nvSpPr>
            <p:cNvPr id="12344" name="WordArt 68"/>
            <p:cNvSpPr>
              <a:spLocks noChangeArrowheads="1" noChangeShapeType="1" noTextEdit="1"/>
            </p:cNvSpPr>
            <p:nvPr/>
          </p:nvSpPr>
          <p:spPr bwMode="auto">
            <a:xfrm>
              <a:off x="2653" y="1017"/>
              <a:ext cx="194" cy="147"/>
            </a:xfrm>
            <a:prstGeom prst="rect">
              <a:avLst/>
            </a:prstGeom>
          </p:spPr>
          <p:txBody>
            <a:bodyPr wrap="none" fromWordArt="1">
              <a:prstTxWarp prst="textPlain">
                <a:avLst>
                  <a:gd name="adj" fmla="val 50000"/>
                </a:avLst>
              </a:prstTxWarp>
            </a:bodyPr>
            <a:lstStyle/>
            <a:p>
              <a:pPr algn="ctr"/>
              <a:r>
                <a:rPr lang="en-US" altLang="zh-CN" sz="3600" kern="10">
                  <a:ln w="38100">
                    <a:solidFill>
                      <a:schemeClr val="tx2"/>
                    </a:solidFill>
                    <a:round/>
                    <a:headEnd/>
                    <a:tailEnd/>
                  </a:ln>
                  <a:solidFill>
                    <a:schemeClr val="tx2"/>
                  </a:solidFill>
                  <a:latin typeface="宋体"/>
                  <a:ea typeface="宋体"/>
                </a:rPr>
                <a:t>+</a:t>
              </a:r>
              <a:endParaRPr lang="zh-CN" altLang="en-US" sz="3600" kern="10">
                <a:ln w="38100">
                  <a:solidFill>
                    <a:schemeClr val="tx2"/>
                  </a:solidFill>
                  <a:round/>
                  <a:headEnd/>
                  <a:tailEnd/>
                </a:ln>
                <a:solidFill>
                  <a:schemeClr val="tx2"/>
                </a:solidFill>
                <a:latin typeface="宋体"/>
                <a:ea typeface="宋体"/>
              </a:endParaRPr>
            </a:p>
          </p:txBody>
        </p:sp>
        <p:sp>
          <p:nvSpPr>
            <p:cNvPr id="12345" name="WordArt 69"/>
            <p:cNvSpPr>
              <a:spLocks noChangeArrowheads="1" noChangeShapeType="1" noTextEdit="1"/>
            </p:cNvSpPr>
            <p:nvPr/>
          </p:nvSpPr>
          <p:spPr bwMode="auto">
            <a:xfrm>
              <a:off x="2872" y="1013"/>
              <a:ext cx="159" cy="17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nvGrpSpPr>
            <p:cNvPr id="12346" name="Group 70"/>
            <p:cNvGrpSpPr>
              <a:grpSpLocks/>
            </p:cNvGrpSpPr>
            <p:nvPr/>
          </p:nvGrpSpPr>
          <p:grpSpPr bwMode="auto">
            <a:xfrm>
              <a:off x="3005" y="961"/>
              <a:ext cx="222" cy="250"/>
              <a:chOff x="3826" y="2762"/>
              <a:chExt cx="190" cy="213"/>
            </a:xfrm>
          </p:grpSpPr>
          <p:sp>
            <p:nvSpPr>
              <p:cNvPr id="12362" name="WordArt 71"/>
              <p:cNvSpPr>
                <a:spLocks noChangeArrowheads="1" noChangeShapeType="1" noTextEdit="1"/>
              </p:cNvSpPr>
              <p:nvPr/>
            </p:nvSpPr>
            <p:spPr bwMode="auto">
              <a:xfrm>
                <a:off x="3826" y="2831"/>
                <a:ext cx="104" cy="14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j</a:t>
                </a:r>
                <a:endParaRPr lang="zh-CN" altLang="en-US" sz="3600" b="1" i="1" kern="10">
                  <a:ln w="9525">
                    <a:solidFill>
                      <a:schemeClr val="tx1"/>
                    </a:solidFill>
                    <a:round/>
                    <a:headEnd/>
                    <a:tailEnd/>
                  </a:ln>
                  <a:latin typeface="Times New Roman"/>
                  <a:cs typeface="Times New Roman"/>
                </a:endParaRPr>
              </a:p>
            </p:txBody>
          </p:sp>
          <p:sp>
            <p:nvSpPr>
              <p:cNvPr id="12363" name="Line 72"/>
              <p:cNvSpPr>
                <a:spLocks noChangeShapeType="1"/>
              </p:cNvSpPr>
              <p:nvPr/>
            </p:nvSpPr>
            <p:spPr bwMode="auto">
              <a:xfrm>
                <a:off x="3880" y="2762"/>
                <a:ext cx="136"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sp>
          <p:nvSpPr>
            <p:cNvPr id="12347" name="WordArt 73"/>
            <p:cNvSpPr>
              <a:spLocks noChangeArrowheads="1" noChangeShapeType="1" noTextEdit="1"/>
            </p:cNvSpPr>
            <p:nvPr/>
          </p:nvSpPr>
          <p:spPr bwMode="auto">
            <a:xfrm>
              <a:off x="3213" y="1005"/>
              <a:ext cx="62" cy="21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grpSp>
          <p:nvGrpSpPr>
            <p:cNvPr id="12348" name="Group 74"/>
            <p:cNvGrpSpPr>
              <a:grpSpLocks/>
            </p:cNvGrpSpPr>
            <p:nvPr/>
          </p:nvGrpSpPr>
          <p:grpSpPr bwMode="auto">
            <a:xfrm rot="5400000">
              <a:off x="3390" y="1022"/>
              <a:ext cx="59" cy="165"/>
              <a:chOff x="2928" y="3216"/>
              <a:chExt cx="48" cy="240"/>
            </a:xfrm>
          </p:grpSpPr>
          <p:sp>
            <p:nvSpPr>
              <p:cNvPr id="12360" name="Line 75"/>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2361" name="Line 76"/>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grpSp>
          <p:nvGrpSpPr>
            <p:cNvPr id="12349" name="Group 77"/>
            <p:cNvGrpSpPr>
              <a:grpSpLocks/>
            </p:cNvGrpSpPr>
            <p:nvPr/>
          </p:nvGrpSpPr>
          <p:grpSpPr bwMode="auto">
            <a:xfrm>
              <a:off x="3583" y="953"/>
              <a:ext cx="765" cy="227"/>
              <a:chOff x="2529" y="3718"/>
              <a:chExt cx="697" cy="225"/>
            </a:xfrm>
          </p:grpSpPr>
          <p:sp>
            <p:nvSpPr>
              <p:cNvPr id="12354" name="Line 78"/>
              <p:cNvSpPr>
                <a:spLocks noChangeShapeType="1"/>
              </p:cNvSpPr>
              <p:nvPr/>
            </p:nvSpPr>
            <p:spPr bwMode="auto">
              <a:xfrm>
                <a:off x="2529" y="3867"/>
                <a:ext cx="153" cy="0"/>
              </a:xfrm>
              <a:prstGeom prst="line">
                <a:avLst/>
              </a:prstGeom>
              <a:noFill/>
              <a:ln w="38100">
                <a:solidFill>
                  <a:schemeClr val="tx1"/>
                </a:solidFill>
                <a:round/>
                <a:headEnd/>
                <a:tailEnd/>
              </a:ln>
              <a:effectLst/>
            </p:spPr>
            <p:txBody>
              <a:bodyPr/>
              <a:lstStyle/>
              <a:p>
                <a:endParaRPr lang="zh-CN" altLang="en-US"/>
              </a:p>
            </p:txBody>
          </p:sp>
          <p:grpSp>
            <p:nvGrpSpPr>
              <p:cNvPr id="12355" name="Group 79"/>
              <p:cNvGrpSpPr>
                <a:grpSpLocks/>
              </p:cNvGrpSpPr>
              <p:nvPr/>
            </p:nvGrpSpPr>
            <p:grpSpPr bwMode="auto">
              <a:xfrm>
                <a:off x="2715" y="3718"/>
                <a:ext cx="511" cy="225"/>
                <a:chOff x="2698" y="3385"/>
                <a:chExt cx="511" cy="225"/>
              </a:xfrm>
            </p:grpSpPr>
            <p:sp>
              <p:nvSpPr>
                <p:cNvPr id="12356" name="WordArt 80"/>
                <p:cNvSpPr>
                  <a:spLocks noChangeArrowheads="1" noChangeShapeType="1" noTextEdit="1"/>
                </p:cNvSpPr>
                <p:nvPr/>
              </p:nvSpPr>
              <p:spPr bwMode="auto">
                <a:xfrm>
                  <a:off x="2698" y="3463"/>
                  <a:ext cx="218"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nvGrpSpPr>
                <p:cNvPr id="12357" name="Group 81"/>
                <p:cNvGrpSpPr>
                  <a:grpSpLocks/>
                </p:cNvGrpSpPr>
                <p:nvPr/>
              </p:nvGrpSpPr>
              <p:grpSpPr bwMode="auto">
                <a:xfrm>
                  <a:off x="2964" y="3385"/>
                  <a:ext cx="245" cy="219"/>
                  <a:chOff x="3264" y="1222"/>
                  <a:chExt cx="254" cy="219"/>
                </a:xfrm>
              </p:grpSpPr>
              <p:sp>
                <p:nvSpPr>
                  <p:cNvPr id="12358" name="WordArt 82"/>
                  <p:cNvSpPr>
                    <a:spLocks noChangeArrowheads="1" noChangeShapeType="1" noTextEdit="1"/>
                  </p:cNvSpPr>
                  <p:nvPr/>
                </p:nvSpPr>
                <p:spPr bwMode="auto">
                  <a:xfrm>
                    <a:off x="3264" y="1285"/>
                    <a:ext cx="162" cy="15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2359" name="WordArt 83"/>
                  <p:cNvSpPr>
                    <a:spLocks noChangeArrowheads="1" noChangeShapeType="1" noTextEdit="1"/>
                  </p:cNvSpPr>
                  <p:nvPr/>
                </p:nvSpPr>
                <p:spPr bwMode="auto">
                  <a:xfrm>
                    <a:off x="3457" y="1222"/>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grpSp>
          <p:nvGrpSpPr>
            <p:cNvPr id="12350" name="Group 84"/>
            <p:cNvGrpSpPr>
              <a:grpSpLocks/>
            </p:cNvGrpSpPr>
            <p:nvPr/>
          </p:nvGrpSpPr>
          <p:grpSpPr bwMode="auto">
            <a:xfrm>
              <a:off x="4412" y="956"/>
              <a:ext cx="199" cy="233"/>
              <a:chOff x="1571" y="3254"/>
              <a:chExt cx="147" cy="175"/>
            </a:xfrm>
          </p:grpSpPr>
          <p:sp>
            <p:nvSpPr>
              <p:cNvPr id="12352" name="WordArt 85"/>
              <p:cNvSpPr>
                <a:spLocks noChangeArrowheads="1" noChangeShapeType="1" noTextEdit="1"/>
              </p:cNvSpPr>
              <p:nvPr/>
            </p:nvSpPr>
            <p:spPr bwMode="auto">
              <a:xfrm>
                <a:off x="1604" y="3305"/>
                <a:ext cx="75" cy="12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r</a:t>
                </a:r>
                <a:endParaRPr lang="zh-CN" altLang="en-US" sz="3600" b="1" i="1" kern="10">
                  <a:ln w="9525">
                    <a:solidFill>
                      <a:schemeClr val="tx1"/>
                    </a:solidFill>
                    <a:round/>
                    <a:headEnd/>
                    <a:tailEnd/>
                  </a:ln>
                  <a:latin typeface="Times New Roman"/>
                  <a:cs typeface="Times New Roman"/>
                </a:endParaRPr>
              </a:p>
            </p:txBody>
          </p:sp>
          <p:sp>
            <p:nvSpPr>
              <p:cNvPr id="12353" name="Line 86"/>
              <p:cNvSpPr>
                <a:spLocks noChangeShapeType="1"/>
              </p:cNvSpPr>
              <p:nvPr/>
            </p:nvSpPr>
            <p:spPr bwMode="auto">
              <a:xfrm>
                <a:off x="1571" y="3254"/>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sp>
          <p:nvSpPr>
            <p:cNvPr id="12351" name="WordArt 128"/>
            <p:cNvSpPr>
              <a:spLocks noChangeArrowheads="1" noChangeShapeType="1" noTextEdit="1"/>
            </p:cNvSpPr>
            <p:nvPr/>
          </p:nvSpPr>
          <p:spPr bwMode="auto">
            <a:xfrm>
              <a:off x="1185" y="337"/>
              <a:ext cx="1359" cy="209"/>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结果图示</a:t>
              </a:r>
            </a:p>
          </p:txBody>
        </p:sp>
      </p:grpSp>
      <p:grpSp>
        <p:nvGrpSpPr>
          <p:cNvPr id="33938" name="Group 146"/>
          <p:cNvGrpSpPr>
            <a:grpSpLocks/>
          </p:cNvGrpSpPr>
          <p:nvPr/>
        </p:nvGrpSpPr>
        <p:grpSpPr bwMode="auto">
          <a:xfrm>
            <a:off x="1112838" y="2305050"/>
            <a:ext cx="6754812" cy="3927475"/>
            <a:chOff x="701" y="1452"/>
            <a:chExt cx="4255" cy="2474"/>
          </a:xfrm>
        </p:grpSpPr>
        <p:sp>
          <p:nvSpPr>
            <p:cNvPr id="12315" name="Oval 87"/>
            <p:cNvSpPr>
              <a:spLocks noChangeArrowheads="1"/>
            </p:cNvSpPr>
            <p:nvPr/>
          </p:nvSpPr>
          <p:spPr bwMode="auto">
            <a:xfrm>
              <a:off x="1283" y="1894"/>
              <a:ext cx="2994" cy="1808"/>
            </a:xfrm>
            <a:prstGeom prst="ellipse">
              <a:avLst/>
            </a:prstGeom>
            <a:noFill/>
            <a:ln w="9525">
              <a:solidFill>
                <a:schemeClr val="folHlink"/>
              </a:solidFill>
              <a:round/>
              <a:headEnd/>
              <a:tailEnd/>
            </a:ln>
            <a:effectLst/>
          </p:spPr>
          <p:txBody>
            <a:bodyPr wrap="none" anchor="ctr"/>
            <a:lstStyle/>
            <a:p>
              <a:pPr eaLnBrk="1" hangingPunct="1"/>
              <a:endParaRPr lang="zh-CN" altLang="en-US"/>
            </a:p>
          </p:txBody>
        </p:sp>
        <p:sp>
          <p:nvSpPr>
            <p:cNvPr id="12316" name="Line 88"/>
            <p:cNvSpPr>
              <a:spLocks noChangeShapeType="1"/>
            </p:cNvSpPr>
            <p:nvPr/>
          </p:nvSpPr>
          <p:spPr bwMode="auto">
            <a:xfrm>
              <a:off x="701" y="2797"/>
              <a:ext cx="4198" cy="0"/>
            </a:xfrm>
            <a:prstGeom prst="line">
              <a:avLst/>
            </a:prstGeom>
            <a:noFill/>
            <a:ln w="38100">
              <a:solidFill>
                <a:schemeClr val="tx1"/>
              </a:solidFill>
              <a:round/>
              <a:headEnd/>
              <a:tailEnd type="triangle" w="sm" len="lg"/>
            </a:ln>
            <a:effectLst/>
          </p:spPr>
          <p:txBody>
            <a:bodyPr/>
            <a:lstStyle/>
            <a:p>
              <a:endParaRPr lang="zh-CN" altLang="en-US"/>
            </a:p>
          </p:txBody>
        </p:sp>
        <p:sp>
          <p:nvSpPr>
            <p:cNvPr id="12317" name="Line 89"/>
            <p:cNvSpPr>
              <a:spLocks noChangeShapeType="1"/>
            </p:cNvSpPr>
            <p:nvPr/>
          </p:nvSpPr>
          <p:spPr bwMode="auto">
            <a:xfrm flipV="1">
              <a:off x="2785" y="1452"/>
              <a:ext cx="0" cy="2474"/>
            </a:xfrm>
            <a:prstGeom prst="line">
              <a:avLst/>
            </a:prstGeom>
            <a:noFill/>
            <a:ln w="38100">
              <a:solidFill>
                <a:schemeClr val="tx1"/>
              </a:solidFill>
              <a:round/>
              <a:headEnd/>
              <a:tailEnd type="triangle" w="sm" len="lg"/>
            </a:ln>
            <a:effectLst/>
          </p:spPr>
          <p:txBody>
            <a:bodyPr/>
            <a:lstStyle/>
            <a:p>
              <a:endParaRPr lang="zh-CN" altLang="en-US"/>
            </a:p>
          </p:txBody>
        </p:sp>
        <p:sp>
          <p:nvSpPr>
            <p:cNvPr id="12318" name="WordArt 90"/>
            <p:cNvSpPr>
              <a:spLocks noChangeArrowheads="1" noChangeShapeType="1" noTextEdit="1"/>
            </p:cNvSpPr>
            <p:nvPr/>
          </p:nvSpPr>
          <p:spPr bwMode="auto">
            <a:xfrm>
              <a:off x="4729" y="2871"/>
              <a:ext cx="227" cy="178"/>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X</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12319" name="WordArt 91"/>
            <p:cNvSpPr>
              <a:spLocks noChangeArrowheads="1" noChangeShapeType="1" noTextEdit="1"/>
            </p:cNvSpPr>
            <p:nvPr/>
          </p:nvSpPr>
          <p:spPr bwMode="auto">
            <a:xfrm>
              <a:off x="2867" y="1515"/>
              <a:ext cx="184" cy="203"/>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Y</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12320" name="WordArt 92"/>
            <p:cNvSpPr>
              <a:spLocks noChangeArrowheads="1" noChangeShapeType="1" noTextEdit="1"/>
            </p:cNvSpPr>
            <p:nvPr/>
          </p:nvSpPr>
          <p:spPr bwMode="auto">
            <a:xfrm>
              <a:off x="2518" y="2851"/>
              <a:ext cx="148" cy="219"/>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12321" name="Line 93"/>
            <p:cNvSpPr>
              <a:spLocks noChangeShapeType="1"/>
            </p:cNvSpPr>
            <p:nvPr/>
          </p:nvSpPr>
          <p:spPr bwMode="auto">
            <a:xfrm>
              <a:off x="1013" y="1893"/>
              <a:ext cx="1761" cy="0"/>
            </a:xfrm>
            <a:prstGeom prst="line">
              <a:avLst/>
            </a:prstGeom>
            <a:noFill/>
            <a:ln w="28575">
              <a:solidFill>
                <a:srgbClr val="993300"/>
              </a:solidFill>
              <a:prstDash val="dash"/>
              <a:round/>
              <a:headEnd/>
              <a:tailEnd/>
            </a:ln>
            <a:effectLst/>
          </p:spPr>
          <p:txBody>
            <a:bodyPr/>
            <a:lstStyle/>
            <a:p>
              <a:endParaRPr lang="zh-CN" altLang="en-US"/>
            </a:p>
          </p:txBody>
        </p:sp>
        <p:sp>
          <p:nvSpPr>
            <p:cNvPr id="12322" name="Line 95"/>
            <p:cNvSpPr>
              <a:spLocks noChangeShapeType="1"/>
            </p:cNvSpPr>
            <p:nvPr/>
          </p:nvSpPr>
          <p:spPr bwMode="auto">
            <a:xfrm>
              <a:off x="4277" y="2797"/>
              <a:ext cx="0" cy="1039"/>
            </a:xfrm>
            <a:prstGeom prst="line">
              <a:avLst/>
            </a:prstGeom>
            <a:noFill/>
            <a:ln w="28575">
              <a:solidFill>
                <a:srgbClr val="993300"/>
              </a:solidFill>
              <a:prstDash val="dash"/>
              <a:round/>
              <a:headEnd/>
              <a:tailEnd/>
            </a:ln>
            <a:effectLst/>
          </p:spPr>
          <p:txBody>
            <a:bodyPr/>
            <a:lstStyle/>
            <a:p>
              <a:endParaRPr lang="zh-CN" altLang="en-US"/>
            </a:p>
          </p:txBody>
        </p:sp>
        <p:grpSp>
          <p:nvGrpSpPr>
            <p:cNvPr id="12323" name="Group 121"/>
            <p:cNvGrpSpPr>
              <a:grpSpLocks/>
            </p:cNvGrpSpPr>
            <p:nvPr/>
          </p:nvGrpSpPr>
          <p:grpSpPr bwMode="auto">
            <a:xfrm>
              <a:off x="991" y="1882"/>
              <a:ext cx="167" cy="936"/>
              <a:chOff x="4550" y="1931"/>
              <a:chExt cx="182" cy="936"/>
            </a:xfrm>
          </p:grpSpPr>
          <p:sp>
            <p:nvSpPr>
              <p:cNvPr id="12333" name="Line 94"/>
              <p:cNvSpPr>
                <a:spLocks noChangeShapeType="1"/>
              </p:cNvSpPr>
              <p:nvPr/>
            </p:nvSpPr>
            <p:spPr bwMode="auto">
              <a:xfrm>
                <a:off x="4653" y="1931"/>
                <a:ext cx="0" cy="936"/>
              </a:xfrm>
              <a:prstGeom prst="line">
                <a:avLst/>
              </a:prstGeom>
              <a:noFill/>
              <a:ln w="28575">
                <a:solidFill>
                  <a:schemeClr val="tx1"/>
                </a:solidFill>
                <a:round/>
                <a:headEnd type="triangle" w="sm" len="lg"/>
                <a:tailEnd type="triangle" w="sm" len="lg"/>
              </a:ln>
              <a:effectLst/>
            </p:spPr>
            <p:txBody>
              <a:bodyPr/>
              <a:lstStyle/>
              <a:p>
                <a:endParaRPr lang="zh-CN" altLang="en-US"/>
              </a:p>
            </p:txBody>
          </p:sp>
          <p:grpSp>
            <p:nvGrpSpPr>
              <p:cNvPr id="12334" name="Group 100"/>
              <p:cNvGrpSpPr>
                <a:grpSpLocks/>
              </p:cNvGrpSpPr>
              <p:nvPr/>
            </p:nvGrpSpPr>
            <p:grpSpPr bwMode="auto">
              <a:xfrm>
                <a:off x="4550" y="2212"/>
                <a:ext cx="182" cy="373"/>
                <a:chOff x="450" y="1592"/>
                <a:chExt cx="182" cy="373"/>
              </a:xfrm>
            </p:grpSpPr>
            <p:sp>
              <p:nvSpPr>
                <p:cNvPr id="12335" name="Rectangle 99"/>
                <p:cNvSpPr>
                  <a:spLocks noChangeArrowheads="1"/>
                </p:cNvSpPr>
                <p:nvPr/>
              </p:nvSpPr>
              <p:spPr bwMode="auto">
                <a:xfrm>
                  <a:off x="452" y="1592"/>
                  <a:ext cx="180" cy="373"/>
                </a:xfrm>
                <a:prstGeom prst="rect">
                  <a:avLst/>
                </a:prstGeom>
                <a:solidFill>
                  <a:schemeClr val="bg1"/>
                </a:solidFill>
                <a:ln w="9525">
                  <a:solidFill>
                    <a:schemeClr val="bg1"/>
                  </a:solidFill>
                  <a:miter lim="800000"/>
                  <a:headEnd/>
                  <a:tailEnd/>
                </a:ln>
                <a:effectLst/>
              </p:spPr>
              <p:txBody>
                <a:bodyPr wrap="none" anchor="ctr"/>
                <a:lstStyle/>
                <a:p>
                  <a:pPr eaLnBrk="1" hangingPunct="1"/>
                  <a:endParaRPr lang="zh-CN" altLang="en-US"/>
                </a:p>
              </p:txBody>
            </p:sp>
            <p:sp>
              <p:nvSpPr>
                <p:cNvPr id="12336" name="WordArt 98"/>
                <p:cNvSpPr>
                  <a:spLocks noChangeArrowheads="1" noChangeShapeType="1" noTextEdit="1"/>
                </p:cNvSpPr>
                <p:nvPr/>
              </p:nvSpPr>
              <p:spPr bwMode="auto">
                <a:xfrm>
                  <a:off x="450" y="1679"/>
                  <a:ext cx="165" cy="186"/>
                </a:xfrm>
                <a:prstGeom prst="rect">
                  <a:avLst/>
                </a:prstGeom>
              </p:spPr>
              <p:txBody>
                <a:bodyPr wrap="none" fromWordArt="1">
                  <a:prstTxWarp prst="textPlain">
                    <a:avLst>
                      <a:gd name="adj" fmla="val 55991"/>
                    </a:avLst>
                  </a:prstTxWarp>
                </a:bodyPr>
                <a:lstStyle/>
                <a:p>
                  <a:pPr algn="ctr"/>
                  <a:r>
                    <a:rPr lang="en-US" altLang="zh-CN" sz="800" i="1" kern="10">
                      <a:ln w="9525">
                        <a:solidFill>
                          <a:schemeClr val="tx1"/>
                        </a:solidFill>
                        <a:round/>
                        <a:headEnd/>
                        <a:tailEnd/>
                      </a:ln>
                      <a:latin typeface="Times New Roman"/>
                      <a:cs typeface="Times New Roman"/>
                    </a:rPr>
                    <a:t>B</a:t>
                  </a:r>
                  <a:endParaRPr lang="zh-CN" altLang="en-US" sz="800" i="1" kern="10">
                    <a:ln w="9525">
                      <a:solidFill>
                        <a:schemeClr val="tx1"/>
                      </a:solidFill>
                      <a:round/>
                      <a:headEnd/>
                      <a:tailEnd/>
                    </a:ln>
                    <a:latin typeface="Times New Roman"/>
                    <a:cs typeface="Times New Roman"/>
                  </a:endParaRPr>
                </a:p>
              </p:txBody>
            </p:sp>
          </p:grpSp>
        </p:grpSp>
        <p:grpSp>
          <p:nvGrpSpPr>
            <p:cNvPr id="12324" name="Group 122"/>
            <p:cNvGrpSpPr>
              <a:grpSpLocks/>
            </p:cNvGrpSpPr>
            <p:nvPr/>
          </p:nvGrpSpPr>
          <p:grpSpPr bwMode="auto">
            <a:xfrm>
              <a:off x="2785" y="3645"/>
              <a:ext cx="1502" cy="203"/>
              <a:chOff x="2847" y="3760"/>
              <a:chExt cx="1637" cy="203"/>
            </a:xfrm>
          </p:grpSpPr>
          <p:sp>
            <p:nvSpPr>
              <p:cNvPr id="12329" name="Line 96"/>
              <p:cNvSpPr>
                <a:spLocks noChangeShapeType="1"/>
              </p:cNvSpPr>
              <p:nvPr/>
            </p:nvSpPr>
            <p:spPr bwMode="auto">
              <a:xfrm>
                <a:off x="2847" y="3895"/>
                <a:ext cx="1637" cy="0"/>
              </a:xfrm>
              <a:prstGeom prst="line">
                <a:avLst/>
              </a:prstGeom>
              <a:noFill/>
              <a:ln w="28575">
                <a:solidFill>
                  <a:schemeClr val="tx1"/>
                </a:solidFill>
                <a:round/>
                <a:headEnd type="triangle" w="sm" len="lg"/>
                <a:tailEnd type="triangle" w="sm" len="lg"/>
              </a:ln>
              <a:effectLst/>
            </p:spPr>
            <p:txBody>
              <a:bodyPr/>
              <a:lstStyle/>
              <a:p>
                <a:endParaRPr lang="zh-CN" altLang="en-US"/>
              </a:p>
            </p:txBody>
          </p:sp>
          <p:grpSp>
            <p:nvGrpSpPr>
              <p:cNvPr id="12330" name="Group 103"/>
              <p:cNvGrpSpPr>
                <a:grpSpLocks/>
              </p:cNvGrpSpPr>
              <p:nvPr/>
            </p:nvGrpSpPr>
            <p:grpSpPr bwMode="auto">
              <a:xfrm>
                <a:off x="3468" y="3760"/>
                <a:ext cx="474" cy="203"/>
                <a:chOff x="4326" y="1977"/>
                <a:chExt cx="474" cy="203"/>
              </a:xfrm>
            </p:grpSpPr>
            <p:sp>
              <p:nvSpPr>
                <p:cNvPr id="12331" name="Rectangle 102"/>
                <p:cNvSpPr>
                  <a:spLocks noChangeArrowheads="1"/>
                </p:cNvSpPr>
                <p:nvPr/>
              </p:nvSpPr>
              <p:spPr bwMode="auto">
                <a:xfrm>
                  <a:off x="4326" y="2010"/>
                  <a:ext cx="474" cy="170"/>
                </a:xfrm>
                <a:prstGeom prst="rect">
                  <a:avLst/>
                </a:prstGeom>
                <a:solidFill>
                  <a:schemeClr val="bg1"/>
                </a:solidFill>
                <a:ln w="9525">
                  <a:solidFill>
                    <a:schemeClr val="bg1"/>
                  </a:solidFill>
                  <a:miter lim="800000"/>
                  <a:headEnd/>
                  <a:tailEnd/>
                </a:ln>
                <a:effectLst/>
              </p:spPr>
              <p:txBody>
                <a:bodyPr wrap="none" anchor="ctr"/>
                <a:lstStyle/>
                <a:p>
                  <a:pPr eaLnBrk="1" hangingPunct="1"/>
                  <a:endParaRPr lang="zh-CN" altLang="en-US"/>
                </a:p>
              </p:txBody>
            </p:sp>
            <p:sp>
              <p:nvSpPr>
                <p:cNvPr id="12332" name="WordArt 101"/>
                <p:cNvSpPr>
                  <a:spLocks noChangeArrowheads="1" noChangeShapeType="1" noTextEdit="1"/>
                </p:cNvSpPr>
                <p:nvPr/>
              </p:nvSpPr>
              <p:spPr bwMode="auto">
                <a:xfrm>
                  <a:off x="4459" y="1977"/>
                  <a:ext cx="143" cy="201"/>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grpSp>
        </p:grpSp>
        <p:sp>
          <p:nvSpPr>
            <p:cNvPr id="12325" name="WordArt 110"/>
            <p:cNvSpPr>
              <a:spLocks noChangeArrowheads="1" noChangeShapeType="1" noTextEdit="1"/>
            </p:cNvSpPr>
            <p:nvPr/>
          </p:nvSpPr>
          <p:spPr bwMode="auto">
            <a:xfrm>
              <a:off x="3450" y="1737"/>
              <a:ext cx="200" cy="14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12326" name="Arc 111"/>
            <p:cNvSpPr>
              <a:spLocks/>
            </p:cNvSpPr>
            <p:nvPr/>
          </p:nvSpPr>
          <p:spPr bwMode="auto">
            <a:xfrm rot="565303">
              <a:off x="2907" y="1895"/>
              <a:ext cx="1244" cy="897"/>
            </a:xfrm>
            <a:custGeom>
              <a:avLst/>
              <a:gdLst>
                <a:gd name="T0" fmla="*/ 0 w 14848"/>
                <a:gd name="T1" fmla="*/ 0 h 19108"/>
                <a:gd name="T2" fmla="*/ 0 w 14848"/>
                <a:gd name="T3" fmla="*/ 0 h 19108"/>
                <a:gd name="T4" fmla="*/ 0 w 14848"/>
                <a:gd name="T5" fmla="*/ 0 h 19108"/>
                <a:gd name="T6" fmla="*/ 0 60000 65536"/>
                <a:gd name="T7" fmla="*/ 0 60000 65536"/>
                <a:gd name="T8" fmla="*/ 0 60000 65536"/>
              </a:gdLst>
              <a:ahLst/>
              <a:cxnLst>
                <a:cxn ang="T6">
                  <a:pos x="T0" y="T1"/>
                </a:cxn>
                <a:cxn ang="T7">
                  <a:pos x="T2" y="T3"/>
                </a:cxn>
                <a:cxn ang="T8">
                  <a:pos x="T4" y="T5"/>
                </a:cxn>
              </a:cxnLst>
              <a:rect l="0" t="0" r="r" b="b"/>
              <a:pathLst>
                <a:path w="14848" h="19108" fill="none" extrusionOk="0">
                  <a:moveTo>
                    <a:pt x="10071" y="-1"/>
                  </a:moveTo>
                  <a:cubicBezTo>
                    <a:pt x="11811" y="917"/>
                    <a:pt x="13419" y="2068"/>
                    <a:pt x="14848" y="3420"/>
                  </a:cubicBezTo>
                </a:path>
                <a:path w="14848" h="19108" stroke="0" extrusionOk="0">
                  <a:moveTo>
                    <a:pt x="10071" y="-1"/>
                  </a:moveTo>
                  <a:cubicBezTo>
                    <a:pt x="11811" y="917"/>
                    <a:pt x="13419" y="2068"/>
                    <a:pt x="14848" y="3420"/>
                  </a:cubicBezTo>
                  <a:lnTo>
                    <a:pt x="0" y="19108"/>
                  </a:lnTo>
                  <a:lnTo>
                    <a:pt x="10071" y="-1"/>
                  </a:lnTo>
                  <a:close/>
                </a:path>
              </a:pathLst>
            </a:custGeom>
            <a:noFill/>
            <a:ln w="38100">
              <a:solidFill>
                <a:srgbClr val="006600"/>
              </a:solidFill>
              <a:round/>
              <a:headEnd/>
              <a:tailEnd type="triangle" w="sm" len="lg"/>
            </a:ln>
            <a:effectLst/>
          </p:spPr>
          <p:txBody>
            <a:bodyPr wrap="none" anchor="ctr"/>
            <a:lstStyle/>
            <a:p>
              <a:endParaRPr lang="zh-CN" altLang="en-US"/>
            </a:p>
          </p:txBody>
        </p:sp>
        <p:sp>
          <p:nvSpPr>
            <p:cNvPr id="12327" name="WordArt 113"/>
            <p:cNvSpPr>
              <a:spLocks noChangeArrowheads="1" noChangeShapeType="1" noTextEdit="1"/>
            </p:cNvSpPr>
            <p:nvPr/>
          </p:nvSpPr>
          <p:spPr bwMode="auto">
            <a:xfrm>
              <a:off x="3999" y="1756"/>
              <a:ext cx="226" cy="16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Symbol"/>
                </a:rPr>
                <a:t>w</a:t>
              </a:r>
              <a:endParaRPr lang="zh-CN" altLang="en-US" sz="3600" i="1" kern="10">
                <a:ln w="9525">
                  <a:solidFill>
                    <a:srgbClr val="006600"/>
                  </a:solidFill>
                  <a:round/>
                  <a:headEnd/>
                  <a:tailEnd/>
                </a:ln>
                <a:solidFill>
                  <a:srgbClr val="006600"/>
                </a:solidFill>
                <a:latin typeface="Symbol"/>
              </a:endParaRPr>
            </a:p>
          </p:txBody>
        </p:sp>
        <p:sp>
          <p:nvSpPr>
            <p:cNvPr id="33896" name="Oval 104"/>
            <p:cNvSpPr>
              <a:spLocks noChangeArrowheads="1"/>
            </p:cNvSpPr>
            <p:nvPr/>
          </p:nvSpPr>
          <p:spPr bwMode="auto">
            <a:xfrm>
              <a:off x="3481" y="1942"/>
              <a:ext cx="158" cy="156"/>
            </a:xfrm>
            <a:prstGeom prst="ellipse">
              <a:avLst/>
            </a:prstGeom>
            <a:gradFill rotWithShape="0">
              <a:gsLst>
                <a:gs pos="0">
                  <a:schemeClr val="accent1"/>
                </a:gs>
                <a:gs pos="100000">
                  <a:schemeClr val="accent1">
                    <a:gamma/>
                    <a:shade val="0"/>
                    <a:invGamma/>
                  </a:schemeClr>
                </a:gs>
              </a:gsLst>
              <a:path path="shape">
                <a:fillToRect l="50000" t="50000" r="50000" b="50000"/>
              </a:path>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sp>
        <p:nvSpPr>
          <p:cNvPr id="33939" name="Arc 147"/>
          <p:cNvSpPr>
            <a:spLocks/>
          </p:cNvSpPr>
          <p:nvPr/>
        </p:nvSpPr>
        <p:spPr bwMode="auto">
          <a:xfrm>
            <a:off x="2033588" y="3000375"/>
            <a:ext cx="2390775" cy="1454150"/>
          </a:xfrm>
          <a:custGeom>
            <a:avLst/>
            <a:gdLst>
              <a:gd name="T0" fmla="*/ 0 w 21745"/>
              <a:gd name="T1" fmla="*/ 2147483647 h 21600"/>
              <a:gd name="T2" fmla="*/ 2147483647 w 21745"/>
              <a:gd name="T3" fmla="*/ 2147483647 h 21600"/>
              <a:gd name="T4" fmla="*/ 2147483647 w 21745"/>
              <a:gd name="T5" fmla="*/ 2147483647 h 21600"/>
              <a:gd name="T6" fmla="*/ 0 60000 65536"/>
              <a:gd name="T7" fmla="*/ 0 60000 65536"/>
              <a:gd name="T8" fmla="*/ 0 60000 65536"/>
            </a:gdLst>
            <a:ahLst/>
            <a:cxnLst>
              <a:cxn ang="T6">
                <a:pos x="T0" y="T1"/>
              </a:cxn>
              <a:cxn ang="T7">
                <a:pos x="T2" y="T3"/>
              </a:cxn>
              <a:cxn ang="T8">
                <a:pos x="T4" y="T5"/>
              </a:cxn>
            </a:cxnLst>
            <a:rect l="0" t="0" r="r" b="b"/>
            <a:pathLst>
              <a:path w="21745" h="21600" fill="none" extrusionOk="0">
                <a:moveTo>
                  <a:pt x="-1" y="21316"/>
                </a:moveTo>
                <a:cubicBezTo>
                  <a:pt x="154" y="9499"/>
                  <a:pt x="9779" y="-1"/>
                  <a:pt x="21598" y="0"/>
                </a:cubicBezTo>
                <a:cubicBezTo>
                  <a:pt x="21647" y="0"/>
                  <a:pt x="21696" y="0"/>
                  <a:pt x="21745" y="0"/>
                </a:cubicBezTo>
              </a:path>
              <a:path w="21745" h="21600" stroke="0" extrusionOk="0">
                <a:moveTo>
                  <a:pt x="-1" y="21316"/>
                </a:moveTo>
                <a:cubicBezTo>
                  <a:pt x="154" y="9499"/>
                  <a:pt x="9779" y="-1"/>
                  <a:pt x="21598" y="0"/>
                </a:cubicBezTo>
                <a:cubicBezTo>
                  <a:pt x="21647" y="0"/>
                  <a:pt x="21696" y="0"/>
                  <a:pt x="21745" y="0"/>
                </a:cubicBezTo>
                <a:lnTo>
                  <a:pt x="21598" y="21600"/>
                </a:lnTo>
                <a:lnTo>
                  <a:pt x="-1" y="21316"/>
                </a:lnTo>
                <a:close/>
              </a:path>
            </a:pathLst>
          </a:custGeom>
          <a:noFill/>
          <a:ln w="57150" cap="rnd">
            <a:solidFill>
              <a:srgbClr val="006600"/>
            </a:solidFill>
            <a:prstDash val="sysDot"/>
            <a:round/>
            <a:headEnd/>
            <a:tailEnd/>
          </a:ln>
          <a:effectLst/>
        </p:spPr>
        <p:txBody>
          <a:bodyPr wrap="none" anchor="ctr"/>
          <a:lstStyle/>
          <a:p>
            <a:endParaRPr lang="zh-CN" altLang="en-US"/>
          </a:p>
        </p:txBody>
      </p:sp>
      <p:sp>
        <p:nvSpPr>
          <p:cNvPr id="33940" name="Arc 148"/>
          <p:cNvSpPr>
            <a:spLocks/>
          </p:cNvSpPr>
          <p:nvPr/>
        </p:nvSpPr>
        <p:spPr bwMode="auto">
          <a:xfrm>
            <a:off x="4418013" y="3001963"/>
            <a:ext cx="2382837" cy="1452562"/>
          </a:xfrm>
          <a:custGeom>
            <a:avLst/>
            <a:gdLst>
              <a:gd name="T0" fmla="*/ 0 w 21671"/>
              <a:gd name="T1" fmla="*/ 0 h 21600"/>
              <a:gd name="T2" fmla="*/ 2147483647 w 21671"/>
              <a:gd name="T3" fmla="*/ 2147483647 h 21600"/>
              <a:gd name="T4" fmla="*/ 2147483647 w 21671"/>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71" h="21600" fill="none" extrusionOk="0">
                <a:moveTo>
                  <a:pt x="0" y="0"/>
                </a:moveTo>
                <a:cubicBezTo>
                  <a:pt x="23" y="0"/>
                  <a:pt x="47" y="-1"/>
                  <a:pt x="71" y="0"/>
                </a:cubicBezTo>
                <a:cubicBezTo>
                  <a:pt x="12000" y="0"/>
                  <a:pt x="21671" y="9670"/>
                  <a:pt x="21671" y="21600"/>
                </a:cubicBezTo>
              </a:path>
              <a:path w="21671" h="21600" stroke="0" extrusionOk="0">
                <a:moveTo>
                  <a:pt x="0" y="0"/>
                </a:moveTo>
                <a:cubicBezTo>
                  <a:pt x="23" y="0"/>
                  <a:pt x="47" y="-1"/>
                  <a:pt x="71" y="0"/>
                </a:cubicBezTo>
                <a:cubicBezTo>
                  <a:pt x="12000" y="0"/>
                  <a:pt x="21671" y="9670"/>
                  <a:pt x="21671" y="21600"/>
                </a:cubicBezTo>
                <a:lnTo>
                  <a:pt x="71" y="21600"/>
                </a:lnTo>
                <a:lnTo>
                  <a:pt x="0" y="0"/>
                </a:lnTo>
                <a:close/>
              </a:path>
            </a:pathLst>
          </a:custGeom>
          <a:noFill/>
          <a:ln w="57150" cap="rnd">
            <a:solidFill>
              <a:srgbClr val="006600"/>
            </a:solidFill>
            <a:prstDash val="sysDot"/>
            <a:round/>
            <a:headEnd/>
            <a:tailEnd/>
          </a:ln>
          <a:effectLst/>
        </p:spPr>
        <p:txBody>
          <a:bodyPr wrap="none" anchor="ctr"/>
          <a:lstStyle/>
          <a:p>
            <a:endParaRPr lang="zh-CN" altLang="en-US"/>
          </a:p>
        </p:txBody>
      </p:sp>
      <p:sp>
        <p:nvSpPr>
          <p:cNvPr id="33941" name="Arc 149"/>
          <p:cNvSpPr>
            <a:spLocks/>
          </p:cNvSpPr>
          <p:nvPr/>
        </p:nvSpPr>
        <p:spPr bwMode="auto">
          <a:xfrm>
            <a:off x="4427538" y="4424363"/>
            <a:ext cx="2374900" cy="1454150"/>
          </a:xfrm>
          <a:custGeom>
            <a:avLst/>
            <a:gdLst>
              <a:gd name="T0" fmla="*/ 2147483647 w 21599"/>
              <a:gd name="T1" fmla="*/ 2147483647 h 21600"/>
              <a:gd name="T2" fmla="*/ 2147483647 w 21599"/>
              <a:gd name="T3" fmla="*/ 2147483647 h 21600"/>
              <a:gd name="T4" fmla="*/ 0 w 21599"/>
              <a:gd name="T5" fmla="*/ 0 h 21600"/>
              <a:gd name="T6" fmla="*/ 0 60000 65536"/>
              <a:gd name="T7" fmla="*/ 0 60000 65536"/>
              <a:gd name="T8" fmla="*/ 0 60000 65536"/>
            </a:gdLst>
            <a:ahLst/>
            <a:cxnLst>
              <a:cxn ang="T6">
                <a:pos x="T0" y="T1"/>
              </a:cxn>
              <a:cxn ang="T7">
                <a:pos x="T2" y="T3"/>
              </a:cxn>
              <a:cxn ang="T8">
                <a:pos x="T4" y="T5"/>
              </a:cxn>
            </a:cxnLst>
            <a:rect l="0" t="0" r="r" b="b"/>
            <a:pathLst>
              <a:path w="21599" h="21600" fill="none" extrusionOk="0">
                <a:moveTo>
                  <a:pt x="21598" y="212"/>
                </a:moveTo>
                <a:cubicBezTo>
                  <a:pt x="21482" y="12024"/>
                  <a:pt x="11899" y="21552"/>
                  <a:pt x="86" y="21599"/>
                </a:cubicBezTo>
              </a:path>
              <a:path w="21599" h="21600" stroke="0" extrusionOk="0">
                <a:moveTo>
                  <a:pt x="21598" y="212"/>
                </a:moveTo>
                <a:cubicBezTo>
                  <a:pt x="21482" y="12024"/>
                  <a:pt x="11899" y="21552"/>
                  <a:pt x="86" y="21599"/>
                </a:cubicBezTo>
                <a:lnTo>
                  <a:pt x="0" y="0"/>
                </a:lnTo>
                <a:lnTo>
                  <a:pt x="21598" y="212"/>
                </a:lnTo>
                <a:close/>
              </a:path>
            </a:pathLst>
          </a:custGeom>
          <a:noFill/>
          <a:ln w="57150" cap="rnd">
            <a:solidFill>
              <a:srgbClr val="006600"/>
            </a:solidFill>
            <a:prstDash val="sysDot"/>
            <a:round/>
            <a:headEnd/>
            <a:tailEnd/>
          </a:ln>
          <a:effectLst/>
        </p:spPr>
        <p:txBody>
          <a:bodyPr wrap="none" anchor="ctr"/>
          <a:lstStyle/>
          <a:p>
            <a:endParaRPr lang="zh-CN" altLang="en-US"/>
          </a:p>
        </p:txBody>
      </p:sp>
      <p:sp>
        <p:nvSpPr>
          <p:cNvPr id="33942" name="Arc 150"/>
          <p:cNvSpPr>
            <a:spLocks/>
          </p:cNvSpPr>
          <p:nvPr/>
        </p:nvSpPr>
        <p:spPr bwMode="auto">
          <a:xfrm>
            <a:off x="2033588" y="4429125"/>
            <a:ext cx="2379662" cy="1452563"/>
          </a:xfrm>
          <a:custGeom>
            <a:avLst/>
            <a:gdLst>
              <a:gd name="T0" fmla="*/ 2147483647 w 21646"/>
              <a:gd name="T1" fmla="*/ 2147483647 h 21600"/>
              <a:gd name="T2" fmla="*/ 0 w 21646"/>
              <a:gd name="T3" fmla="*/ 2147483647 h 21600"/>
              <a:gd name="T4" fmla="*/ 2147483647 w 21646"/>
              <a:gd name="T5" fmla="*/ 0 h 21600"/>
              <a:gd name="T6" fmla="*/ 0 60000 65536"/>
              <a:gd name="T7" fmla="*/ 0 60000 65536"/>
              <a:gd name="T8" fmla="*/ 0 60000 65536"/>
            </a:gdLst>
            <a:ahLst/>
            <a:cxnLst>
              <a:cxn ang="T6">
                <a:pos x="T0" y="T1"/>
              </a:cxn>
              <a:cxn ang="T7">
                <a:pos x="T2" y="T3"/>
              </a:cxn>
              <a:cxn ang="T8">
                <a:pos x="T4" y="T5"/>
              </a:cxn>
            </a:cxnLst>
            <a:rect l="0" t="0" r="r" b="b"/>
            <a:pathLst>
              <a:path w="21646" h="21600" fill="none" extrusionOk="0">
                <a:moveTo>
                  <a:pt x="21645" y="21599"/>
                </a:moveTo>
                <a:cubicBezTo>
                  <a:pt x="21630" y="21599"/>
                  <a:pt x="21615" y="21599"/>
                  <a:pt x="21600" y="21600"/>
                </a:cubicBezTo>
                <a:cubicBezTo>
                  <a:pt x="9684" y="21600"/>
                  <a:pt x="19" y="11950"/>
                  <a:pt x="0" y="34"/>
                </a:cubicBezTo>
              </a:path>
              <a:path w="21646" h="21600" stroke="0" extrusionOk="0">
                <a:moveTo>
                  <a:pt x="21645" y="21599"/>
                </a:moveTo>
                <a:cubicBezTo>
                  <a:pt x="21630" y="21599"/>
                  <a:pt x="21615" y="21599"/>
                  <a:pt x="21600" y="21600"/>
                </a:cubicBezTo>
                <a:cubicBezTo>
                  <a:pt x="9684" y="21600"/>
                  <a:pt x="19" y="11950"/>
                  <a:pt x="0" y="34"/>
                </a:cubicBezTo>
                <a:lnTo>
                  <a:pt x="21600" y="0"/>
                </a:lnTo>
                <a:lnTo>
                  <a:pt x="21645" y="21599"/>
                </a:lnTo>
                <a:close/>
              </a:path>
            </a:pathLst>
          </a:custGeom>
          <a:noFill/>
          <a:ln w="57150" cap="rnd">
            <a:solidFill>
              <a:srgbClr val="006600"/>
            </a:solidFill>
            <a:prstDash val="sysDot"/>
            <a:round/>
            <a:headEnd/>
            <a:tailEnd/>
          </a:ln>
          <a:effectLst/>
        </p:spPr>
        <p:txBody>
          <a:bodyPr wrap="none" anchor="ctr"/>
          <a:lstStyle/>
          <a:p>
            <a:endParaRPr lang="zh-CN" altLang="en-US"/>
          </a:p>
        </p:txBody>
      </p:sp>
      <p:grpSp>
        <p:nvGrpSpPr>
          <p:cNvPr id="33943" name="Group 151"/>
          <p:cNvGrpSpPr>
            <a:grpSpLocks/>
          </p:cNvGrpSpPr>
          <p:nvPr/>
        </p:nvGrpSpPr>
        <p:grpSpPr bwMode="auto">
          <a:xfrm>
            <a:off x="4438650" y="3175000"/>
            <a:ext cx="1223963" cy="1230313"/>
            <a:chOff x="2796" y="2000"/>
            <a:chExt cx="771" cy="775"/>
          </a:xfrm>
        </p:grpSpPr>
        <p:sp>
          <p:nvSpPr>
            <p:cNvPr id="12311" name="Line 152"/>
            <p:cNvSpPr>
              <a:spLocks noChangeShapeType="1"/>
            </p:cNvSpPr>
            <p:nvPr/>
          </p:nvSpPr>
          <p:spPr bwMode="auto">
            <a:xfrm flipV="1">
              <a:off x="2796" y="2000"/>
              <a:ext cx="771" cy="775"/>
            </a:xfrm>
            <a:prstGeom prst="line">
              <a:avLst/>
            </a:prstGeom>
            <a:noFill/>
            <a:ln w="76200">
              <a:solidFill>
                <a:schemeClr val="accent2"/>
              </a:solidFill>
              <a:round/>
              <a:headEnd/>
              <a:tailEnd type="triangle" w="med" len="lg"/>
            </a:ln>
            <a:effectLst/>
          </p:spPr>
          <p:txBody>
            <a:bodyPr/>
            <a:lstStyle/>
            <a:p>
              <a:endParaRPr lang="zh-CN" altLang="en-US"/>
            </a:p>
          </p:txBody>
        </p:sp>
        <p:grpSp>
          <p:nvGrpSpPr>
            <p:cNvPr id="12312" name="Group 153"/>
            <p:cNvGrpSpPr>
              <a:grpSpLocks/>
            </p:cNvGrpSpPr>
            <p:nvPr/>
          </p:nvGrpSpPr>
          <p:grpSpPr bwMode="auto">
            <a:xfrm>
              <a:off x="2949" y="2091"/>
              <a:ext cx="283" cy="245"/>
              <a:chOff x="1571" y="3254"/>
              <a:chExt cx="147" cy="175"/>
            </a:xfrm>
          </p:grpSpPr>
          <p:sp>
            <p:nvSpPr>
              <p:cNvPr id="12313" name="WordArt 154"/>
              <p:cNvSpPr>
                <a:spLocks noChangeArrowheads="1" noChangeShapeType="1" noTextEdit="1"/>
              </p:cNvSpPr>
              <p:nvPr/>
            </p:nvSpPr>
            <p:spPr bwMode="auto">
              <a:xfrm>
                <a:off x="1604" y="3305"/>
                <a:ext cx="75" cy="12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accent2"/>
                      </a:solidFill>
                      <a:round/>
                      <a:headEnd/>
                      <a:tailEnd/>
                    </a:ln>
                    <a:solidFill>
                      <a:schemeClr val="accent2"/>
                    </a:solidFill>
                    <a:latin typeface="Times New Roman"/>
                    <a:cs typeface="Times New Roman"/>
                  </a:rPr>
                  <a:t>r</a:t>
                </a:r>
                <a:endParaRPr lang="zh-CN" altLang="en-US" sz="3600" b="1" i="1" kern="10">
                  <a:ln w="9525">
                    <a:solidFill>
                      <a:schemeClr val="accent2"/>
                    </a:solidFill>
                    <a:round/>
                    <a:headEnd/>
                    <a:tailEnd/>
                  </a:ln>
                  <a:solidFill>
                    <a:schemeClr val="accent2"/>
                  </a:solidFill>
                  <a:latin typeface="Times New Roman"/>
                  <a:cs typeface="Times New Roman"/>
                </a:endParaRPr>
              </a:p>
            </p:txBody>
          </p:sp>
          <p:sp>
            <p:nvSpPr>
              <p:cNvPr id="12314" name="Line 155"/>
              <p:cNvSpPr>
                <a:spLocks noChangeShapeType="1"/>
              </p:cNvSpPr>
              <p:nvPr/>
            </p:nvSpPr>
            <p:spPr bwMode="auto">
              <a:xfrm>
                <a:off x="1571" y="3254"/>
                <a:ext cx="147" cy="0"/>
              </a:xfrm>
              <a:prstGeom prst="line">
                <a:avLst/>
              </a:prstGeom>
              <a:noFill/>
              <a:ln w="38100">
                <a:solidFill>
                  <a:schemeClr val="accent2"/>
                </a:solidFill>
                <a:round/>
                <a:headEnd/>
                <a:tailEnd type="triangle" w="sm" len="med"/>
              </a:ln>
              <a:effectLst/>
            </p:spPr>
            <p:txBody>
              <a:bodyPr wrap="none" anchor="ctr"/>
              <a:lstStyle/>
              <a:p>
                <a:endParaRPr lang="zh-CN" altLang="en-US"/>
              </a:p>
            </p:txBody>
          </p:sp>
        </p:grpSp>
      </p:grpSp>
      <p:grpSp>
        <p:nvGrpSpPr>
          <p:cNvPr id="33948" name="Group 156"/>
          <p:cNvGrpSpPr>
            <a:grpSpLocks/>
          </p:cNvGrpSpPr>
          <p:nvPr/>
        </p:nvGrpSpPr>
        <p:grpSpPr bwMode="auto">
          <a:xfrm>
            <a:off x="4697413" y="3286125"/>
            <a:ext cx="1030287" cy="866775"/>
            <a:chOff x="2959" y="2070"/>
            <a:chExt cx="649" cy="546"/>
          </a:xfrm>
        </p:grpSpPr>
        <p:grpSp>
          <p:nvGrpSpPr>
            <p:cNvPr id="12307" name="Group 157"/>
            <p:cNvGrpSpPr>
              <a:grpSpLocks/>
            </p:cNvGrpSpPr>
            <p:nvPr/>
          </p:nvGrpSpPr>
          <p:grpSpPr bwMode="auto">
            <a:xfrm>
              <a:off x="3309" y="2342"/>
              <a:ext cx="299" cy="247"/>
              <a:chOff x="1519" y="354"/>
              <a:chExt cx="326" cy="247"/>
            </a:xfrm>
          </p:grpSpPr>
          <p:sp>
            <p:nvSpPr>
              <p:cNvPr id="12309" name="WordArt 158"/>
              <p:cNvSpPr>
                <a:spLocks noChangeArrowheads="1" noChangeShapeType="1" noTextEdit="1"/>
              </p:cNvSpPr>
              <p:nvPr/>
            </p:nvSpPr>
            <p:spPr bwMode="auto">
              <a:xfrm>
                <a:off x="1519" y="416"/>
                <a:ext cx="260" cy="185"/>
              </a:xfrm>
              <a:prstGeom prst="rect">
                <a:avLst/>
              </a:prstGeom>
            </p:spPr>
            <p:txBody>
              <a:bodyPr wrap="none" fromWordArt="1">
                <a:prstTxWarp prst="textPlain">
                  <a:avLst>
                    <a:gd name="adj" fmla="val 50000"/>
                  </a:avLst>
                </a:prstTxWarp>
              </a:bodyPr>
              <a:lstStyle/>
              <a:p>
                <a:pPr algn="ctr"/>
                <a:r>
                  <a:rPr lang="en-US" altLang="zh-CN" b="1" i="1" kern="10">
                    <a:ln w="9525">
                      <a:solidFill>
                        <a:srgbClr val="CC0000"/>
                      </a:solidFill>
                      <a:round/>
                      <a:headEnd/>
                      <a:tailEnd/>
                    </a:ln>
                    <a:solidFill>
                      <a:srgbClr val="CC0000"/>
                    </a:solidFill>
                    <a:latin typeface="Times New Roman"/>
                    <a:cs typeface="Times New Roman"/>
                  </a:rPr>
                  <a:t>F</a:t>
                </a:r>
                <a:endParaRPr lang="zh-CN" altLang="en-US" b="1" i="1" kern="10">
                  <a:ln w="9525">
                    <a:solidFill>
                      <a:srgbClr val="CC0000"/>
                    </a:solidFill>
                    <a:round/>
                    <a:headEnd/>
                    <a:tailEnd/>
                  </a:ln>
                  <a:solidFill>
                    <a:srgbClr val="CC0000"/>
                  </a:solidFill>
                  <a:latin typeface="Times New Roman"/>
                  <a:cs typeface="Times New Roman"/>
                </a:endParaRPr>
              </a:p>
            </p:txBody>
          </p:sp>
          <p:sp>
            <p:nvSpPr>
              <p:cNvPr id="12310" name="Line 159"/>
              <p:cNvSpPr>
                <a:spLocks noChangeShapeType="1"/>
              </p:cNvSpPr>
              <p:nvPr/>
            </p:nvSpPr>
            <p:spPr bwMode="auto">
              <a:xfrm>
                <a:off x="1559" y="354"/>
                <a:ext cx="286" cy="0"/>
              </a:xfrm>
              <a:prstGeom prst="line">
                <a:avLst/>
              </a:prstGeom>
              <a:noFill/>
              <a:ln w="38100">
                <a:solidFill>
                  <a:srgbClr val="CC0000"/>
                </a:solidFill>
                <a:round/>
                <a:headEnd/>
                <a:tailEnd type="triangle" w="sm" len="med"/>
              </a:ln>
              <a:effectLst/>
            </p:spPr>
            <p:txBody>
              <a:bodyPr/>
              <a:lstStyle/>
              <a:p>
                <a:endParaRPr lang="zh-CN" altLang="en-US"/>
              </a:p>
            </p:txBody>
          </p:sp>
        </p:grpSp>
        <p:sp>
          <p:nvSpPr>
            <p:cNvPr id="12308" name="Line 160"/>
            <p:cNvSpPr>
              <a:spLocks noChangeShapeType="1"/>
            </p:cNvSpPr>
            <p:nvPr/>
          </p:nvSpPr>
          <p:spPr bwMode="auto">
            <a:xfrm flipV="1">
              <a:off x="2959" y="2070"/>
              <a:ext cx="551" cy="546"/>
            </a:xfrm>
            <a:prstGeom prst="line">
              <a:avLst/>
            </a:prstGeom>
            <a:noFill/>
            <a:ln w="57150">
              <a:solidFill>
                <a:srgbClr val="CC0000"/>
              </a:solidFill>
              <a:round/>
              <a:headEnd type="triangle" w="med" len="lg"/>
              <a:tailEnd/>
            </a:ln>
            <a:effectLst/>
          </p:spPr>
          <p:txBody>
            <a:bodyPr/>
            <a:lstStyle/>
            <a:p>
              <a:endParaRPr lang="zh-CN" altLang="en-US"/>
            </a:p>
          </p:txBody>
        </p:sp>
      </p:grpSp>
      <p:sp>
        <p:nvSpPr>
          <p:cNvPr id="12303"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12304" name="AutoShape 26">
            <a:hlinkClick r:id="rId4" action="ppaction://hlinksldjump"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12305" name="AutoShape 27">
            <a:hlinkClick r:id="rId5"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12306" name="动作按钮: 后退或前一项 127">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
        <p:nvSpPr>
          <p:cNvPr id="130" name="Text Box 26"/>
          <p:cNvSpPr txBox="1">
            <a:spLocks noChangeArrowheads="1"/>
          </p:cNvSpPr>
          <p:nvPr/>
        </p:nvSpPr>
        <p:spPr bwMode="auto">
          <a:xfrm>
            <a:off x="0" y="6112795"/>
            <a:ext cx="1627369" cy="523220"/>
          </a:xfrm>
          <a:prstGeom prst="rect">
            <a:avLst/>
          </a:prstGeom>
          <a:solidFill>
            <a:schemeClr val="bg1"/>
          </a:solid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运动轨迹</a:t>
            </a:r>
            <a:endParaRPr lang="zh-CN" altLang="en-US" sz="2800" dirty="0"/>
          </a:p>
        </p:txBody>
      </p:sp>
      <p:graphicFrame>
        <p:nvGraphicFramePr>
          <p:cNvPr id="18434" name="Object 3"/>
          <p:cNvGraphicFramePr>
            <a:graphicFrameLocks noChangeAspect="1"/>
          </p:cNvGraphicFramePr>
          <p:nvPr/>
        </p:nvGraphicFramePr>
        <p:xfrm>
          <a:off x="1828984" y="5852093"/>
          <a:ext cx="1635125" cy="868363"/>
        </p:xfrm>
        <a:graphic>
          <a:graphicData uri="http://schemas.openxmlformats.org/presentationml/2006/ole">
            <mc:AlternateContent xmlns:mc="http://schemas.openxmlformats.org/markup-compatibility/2006">
              <mc:Choice xmlns:v="urn:schemas-microsoft-com:vml" Requires="v">
                <p:oleObj spid="_x0000_s18466" name="Equation" r:id="rId6" imgW="787320" imgH="419040" progId="Equation.DSMT4">
                  <p:embed/>
                </p:oleObj>
              </mc:Choice>
              <mc:Fallback>
                <p:oleObj name="Equation" r:id="rId6" imgW="787320" imgH="41904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984" y="5852093"/>
                        <a:ext cx="1635125" cy="868363"/>
                      </a:xfrm>
                      <a:prstGeom prst="rect">
                        <a:avLst/>
                      </a:prstGeom>
                      <a:noFill/>
                      <a:ln w="2540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33937"/>
                                        </p:tgtEl>
                                        <p:attrNameLst>
                                          <p:attrName>style.visibility</p:attrName>
                                        </p:attrNameLst>
                                      </p:cBhvr>
                                      <p:to>
                                        <p:strVal val="visible"/>
                                      </p:to>
                                    </p:set>
                                    <p:anim calcmode="lin" valueType="num">
                                      <p:cBhvr>
                                        <p:cTn id="7" dur="500" fill="hold"/>
                                        <p:tgtEl>
                                          <p:spTgt spid="33937"/>
                                        </p:tgtEl>
                                        <p:attrNameLst>
                                          <p:attrName>ppt_x</p:attrName>
                                        </p:attrNameLst>
                                      </p:cBhvr>
                                      <p:tavLst>
                                        <p:tav tm="0">
                                          <p:val>
                                            <p:strVal val="#ppt_x"/>
                                          </p:val>
                                        </p:tav>
                                        <p:tav tm="100000">
                                          <p:val>
                                            <p:strVal val="#ppt_x"/>
                                          </p:val>
                                        </p:tav>
                                      </p:tavLst>
                                    </p:anim>
                                    <p:anim calcmode="lin" valueType="num">
                                      <p:cBhvr>
                                        <p:cTn id="8" dur="500" fill="hold"/>
                                        <p:tgtEl>
                                          <p:spTgt spid="33937"/>
                                        </p:tgtEl>
                                        <p:attrNameLst>
                                          <p:attrName>ppt_y</p:attrName>
                                        </p:attrNameLst>
                                      </p:cBhvr>
                                      <p:tavLst>
                                        <p:tav tm="0">
                                          <p:val>
                                            <p:strVal val="#ppt_y-#ppt_h/2"/>
                                          </p:val>
                                        </p:tav>
                                        <p:tav tm="100000">
                                          <p:val>
                                            <p:strVal val="#ppt_y"/>
                                          </p:val>
                                        </p:tav>
                                      </p:tavLst>
                                    </p:anim>
                                    <p:anim calcmode="lin" valueType="num">
                                      <p:cBhvr>
                                        <p:cTn id="9" dur="500" fill="hold"/>
                                        <p:tgtEl>
                                          <p:spTgt spid="33937"/>
                                        </p:tgtEl>
                                        <p:attrNameLst>
                                          <p:attrName>ppt_w</p:attrName>
                                        </p:attrNameLst>
                                      </p:cBhvr>
                                      <p:tavLst>
                                        <p:tav tm="0">
                                          <p:val>
                                            <p:strVal val="#ppt_w"/>
                                          </p:val>
                                        </p:tav>
                                        <p:tav tm="100000">
                                          <p:val>
                                            <p:strVal val="#ppt_w"/>
                                          </p:val>
                                        </p:tav>
                                      </p:tavLst>
                                    </p:anim>
                                    <p:anim calcmode="lin" valueType="num">
                                      <p:cBhvr>
                                        <p:cTn id="10" dur="500" fill="hold"/>
                                        <p:tgtEl>
                                          <p:spTgt spid="33937"/>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4" presetClass="entr" presetSubtype="5" fill="hold" nodeType="afterEffect">
                                  <p:stCondLst>
                                    <p:cond delay="0"/>
                                  </p:stCondLst>
                                  <p:childTnLst>
                                    <p:set>
                                      <p:cBhvr>
                                        <p:cTn id="13" dur="1" fill="hold">
                                          <p:stCondLst>
                                            <p:cond delay="0"/>
                                          </p:stCondLst>
                                        </p:cTn>
                                        <p:tgtEl>
                                          <p:spTgt spid="33938"/>
                                        </p:tgtEl>
                                        <p:attrNameLst>
                                          <p:attrName>style.visibility</p:attrName>
                                        </p:attrNameLst>
                                      </p:cBhvr>
                                      <p:to>
                                        <p:strVal val="visible"/>
                                      </p:to>
                                    </p:set>
                                    <p:animEffect transition="in" filter="randombar(vertical)">
                                      <p:cBhvr>
                                        <p:cTn id="14" dur="500"/>
                                        <p:tgtEl>
                                          <p:spTgt spid="3393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3940"/>
                                        </p:tgtEl>
                                        <p:attrNameLst>
                                          <p:attrName>style.visibility</p:attrName>
                                        </p:attrNameLst>
                                      </p:cBhvr>
                                      <p:to>
                                        <p:strVal val="visible"/>
                                      </p:to>
                                    </p:set>
                                    <p:animEffect transition="in" filter="wipe(left)">
                                      <p:cBhvr>
                                        <p:cTn id="19" dur="500"/>
                                        <p:tgtEl>
                                          <p:spTgt spid="33940"/>
                                        </p:tgtEl>
                                      </p:cBhvr>
                                    </p:animEffect>
                                  </p:childTnLst>
                                </p:cTn>
                              </p:par>
                            </p:childTnLst>
                          </p:cTn>
                        </p:par>
                        <p:par>
                          <p:cTn id="20" fill="hold" nodeType="afterGroup">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33941"/>
                                        </p:tgtEl>
                                        <p:attrNameLst>
                                          <p:attrName>style.visibility</p:attrName>
                                        </p:attrNameLst>
                                      </p:cBhvr>
                                      <p:to>
                                        <p:strVal val="visible"/>
                                      </p:to>
                                    </p:set>
                                    <p:animEffect transition="in" filter="wipe(right)">
                                      <p:cBhvr>
                                        <p:cTn id="23" dur="500"/>
                                        <p:tgtEl>
                                          <p:spTgt spid="33941"/>
                                        </p:tgtEl>
                                      </p:cBhvr>
                                    </p:animEffect>
                                  </p:childTnLst>
                                </p:cTn>
                              </p:par>
                            </p:childTnLst>
                          </p:cTn>
                        </p:par>
                        <p:par>
                          <p:cTn id="24" fill="hold" nodeType="afterGroup">
                            <p:stCondLst>
                              <p:cond delay="1000"/>
                            </p:stCondLst>
                            <p:childTnLst>
                              <p:par>
                                <p:cTn id="25" presetID="22" presetClass="entr" presetSubtype="2" fill="hold" grpId="0" nodeType="afterEffect">
                                  <p:stCondLst>
                                    <p:cond delay="0"/>
                                  </p:stCondLst>
                                  <p:childTnLst>
                                    <p:set>
                                      <p:cBhvr>
                                        <p:cTn id="26" dur="1" fill="hold">
                                          <p:stCondLst>
                                            <p:cond delay="0"/>
                                          </p:stCondLst>
                                        </p:cTn>
                                        <p:tgtEl>
                                          <p:spTgt spid="33942"/>
                                        </p:tgtEl>
                                        <p:attrNameLst>
                                          <p:attrName>style.visibility</p:attrName>
                                        </p:attrNameLst>
                                      </p:cBhvr>
                                      <p:to>
                                        <p:strVal val="visible"/>
                                      </p:to>
                                    </p:set>
                                    <p:animEffect transition="in" filter="wipe(right)">
                                      <p:cBhvr>
                                        <p:cTn id="27" dur="500"/>
                                        <p:tgtEl>
                                          <p:spTgt spid="33942"/>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33939"/>
                                        </p:tgtEl>
                                        <p:attrNameLst>
                                          <p:attrName>style.visibility</p:attrName>
                                        </p:attrNameLst>
                                      </p:cBhvr>
                                      <p:to>
                                        <p:strVal val="visible"/>
                                      </p:to>
                                    </p:set>
                                    <p:animEffect transition="in" filter="wipe(left)">
                                      <p:cBhvr>
                                        <p:cTn id="31" dur="500"/>
                                        <p:tgtEl>
                                          <p:spTgt spid="33939"/>
                                        </p:tgtEl>
                                      </p:cBhvr>
                                    </p:animEffect>
                                  </p:childTnLst>
                                </p:cTn>
                              </p:par>
                            </p:childTnLst>
                          </p:cTn>
                        </p:par>
                        <p:par>
                          <p:cTn id="32" fill="hold" nodeType="afterGroup">
                            <p:stCondLst>
                              <p:cond delay="2000"/>
                            </p:stCondLst>
                            <p:childTnLst>
                              <p:par>
                                <p:cTn id="33" presetID="22" presetClass="entr" presetSubtype="4" fill="hold" nodeType="afterEffect">
                                  <p:stCondLst>
                                    <p:cond delay="0"/>
                                  </p:stCondLst>
                                  <p:childTnLst>
                                    <p:set>
                                      <p:cBhvr>
                                        <p:cTn id="34" dur="1" fill="hold">
                                          <p:stCondLst>
                                            <p:cond delay="0"/>
                                          </p:stCondLst>
                                        </p:cTn>
                                        <p:tgtEl>
                                          <p:spTgt spid="33943"/>
                                        </p:tgtEl>
                                        <p:attrNameLst>
                                          <p:attrName>style.visibility</p:attrName>
                                        </p:attrNameLst>
                                      </p:cBhvr>
                                      <p:to>
                                        <p:strVal val="visible"/>
                                      </p:to>
                                    </p:set>
                                    <p:animEffect transition="in" filter="wipe(down)">
                                      <p:cBhvr>
                                        <p:cTn id="35" dur="500"/>
                                        <p:tgtEl>
                                          <p:spTgt spid="33943"/>
                                        </p:tgtEl>
                                      </p:cBhvr>
                                    </p:animEffect>
                                  </p:childTnLst>
                                </p:cTn>
                              </p:par>
                            </p:childTnLst>
                          </p:cTn>
                        </p:par>
                        <p:par>
                          <p:cTn id="36" fill="hold" nodeType="afterGroup">
                            <p:stCondLst>
                              <p:cond delay="2500"/>
                            </p:stCondLst>
                            <p:childTnLst>
                              <p:par>
                                <p:cTn id="37" presetID="22" presetClass="entr" presetSubtype="1" fill="hold" nodeType="afterEffect">
                                  <p:stCondLst>
                                    <p:cond delay="0"/>
                                  </p:stCondLst>
                                  <p:childTnLst>
                                    <p:set>
                                      <p:cBhvr>
                                        <p:cTn id="38" dur="1" fill="hold">
                                          <p:stCondLst>
                                            <p:cond delay="0"/>
                                          </p:stCondLst>
                                        </p:cTn>
                                        <p:tgtEl>
                                          <p:spTgt spid="33948"/>
                                        </p:tgtEl>
                                        <p:attrNameLst>
                                          <p:attrName>style.visibility</p:attrName>
                                        </p:attrNameLst>
                                      </p:cBhvr>
                                      <p:to>
                                        <p:strVal val="visible"/>
                                      </p:to>
                                    </p:set>
                                    <p:animEffect transition="in" filter="wipe(up)">
                                      <p:cBhvr>
                                        <p:cTn id="39" dur="500"/>
                                        <p:tgtEl>
                                          <p:spTgt spid="33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39" grpId="0" animBg="1"/>
      <p:bldP spid="33940" grpId="0" animBg="1"/>
      <p:bldP spid="33941" grpId="0" animBg="1"/>
      <p:bldP spid="339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751013" y="0"/>
            <a:ext cx="6296025" cy="209550"/>
          </a:xfrm>
        </p:spPr>
        <p:txBody>
          <a:bodyPr/>
          <a:lstStyle/>
          <a:p>
            <a:pPr eaLnBrk="1" hangingPunct="1"/>
            <a:r>
              <a:rPr lang="zh-CN" altLang="en-US" sz="800" smtClean="0">
                <a:solidFill>
                  <a:schemeClr val="bg1"/>
                </a:solidFill>
              </a:rPr>
              <a:t>一类例一</a:t>
            </a:r>
          </a:p>
        </p:txBody>
      </p:sp>
      <p:sp>
        <p:nvSpPr>
          <p:cNvPr id="13315" name="Rectangle 3" descr="信纸"/>
          <p:cNvSpPr>
            <a:spLocks noChangeArrowheads="1"/>
          </p:cNvSpPr>
          <p:nvPr/>
        </p:nvSpPr>
        <p:spPr bwMode="auto">
          <a:xfrm>
            <a:off x="0" y="0"/>
            <a:ext cx="9144000" cy="187325"/>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3316" name="Rectangle 4" descr="信纸"/>
          <p:cNvSpPr>
            <a:spLocks noChangeArrowheads="1"/>
          </p:cNvSpPr>
          <p:nvPr/>
        </p:nvSpPr>
        <p:spPr bwMode="auto">
          <a:xfrm>
            <a:off x="0" y="6588125"/>
            <a:ext cx="9144000" cy="260350"/>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13317" name="Group 11"/>
          <p:cNvGrpSpPr>
            <a:grpSpLocks/>
          </p:cNvGrpSpPr>
          <p:nvPr/>
        </p:nvGrpSpPr>
        <p:grpSpPr bwMode="auto">
          <a:xfrm>
            <a:off x="0" y="1436688"/>
            <a:ext cx="9144000" cy="179387"/>
            <a:chOff x="0" y="1028"/>
            <a:chExt cx="5760" cy="113"/>
          </a:xfrm>
        </p:grpSpPr>
        <p:sp>
          <p:nvSpPr>
            <p:cNvPr id="13580" name="Rectangle 12"/>
            <p:cNvSpPr>
              <a:spLocks noChangeArrowheads="1"/>
            </p:cNvSpPr>
            <p:nvPr/>
          </p:nvSpPr>
          <p:spPr bwMode="auto">
            <a:xfrm>
              <a:off x="0" y="1028"/>
              <a:ext cx="5760" cy="113"/>
            </a:xfrm>
            <a:prstGeom prst="rect">
              <a:avLst/>
            </a:prstGeom>
            <a:noFill/>
            <a:ln w="9525">
              <a:noFill/>
              <a:miter lim="800000"/>
              <a:headEnd/>
              <a:tailEnd/>
            </a:ln>
            <a:effectLst/>
          </p:spPr>
          <p:txBody>
            <a:bodyPr wrap="none" anchor="ctr"/>
            <a:lstStyle/>
            <a:p>
              <a:pPr eaLnBrk="1" hangingPunct="1"/>
              <a:endParaRPr lang="zh-CN" altLang="en-US"/>
            </a:p>
          </p:txBody>
        </p:sp>
        <p:sp>
          <p:nvSpPr>
            <p:cNvPr id="13581" name="Line 13"/>
            <p:cNvSpPr>
              <a:spLocks noChangeShapeType="1"/>
            </p:cNvSpPr>
            <p:nvPr/>
          </p:nvSpPr>
          <p:spPr bwMode="auto">
            <a:xfrm>
              <a:off x="0" y="1028"/>
              <a:ext cx="5760" cy="0"/>
            </a:xfrm>
            <a:prstGeom prst="line">
              <a:avLst/>
            </a:prstGeom>
            <a:noFill/>
            <a:ln w="38100">
              <a:solidFill>
                <a:schemeClr val="tx1"/>
              </a:solidFill>
              <a:round/>
              <a:headEnd/>
              <a:tailEnd/>
            </a:ln>
            <a:effectLst/>
          </p:spPr>
          <p:txBody>
            <a:bodyPr/>
            <a:lstStyle/>
            <a:p>
              <a:endParaRPr lang="zh-CN" altLang="en-US"/>
            </a:p>
          </p:txBody>
        </p:sp>
      </p:grpSp>
      <p:grpSp>
        <p:nvGrpSpPr>
          <p:cNvPr id="96386" name="Group 130"/>
          <p:cNvGrpSpPr>
            <a:grpSpLocks/>
          </p:cNvGrpSpPr>
          <p:nvPr/>
        </p:nvGrpSpPr>
        <p:grpSpPr bwMode="auto">
          <a:xfrm>
            <a:off x="393700" y="1712913"/>
            <a:ext cx="1925638" cy="481012"/>
            <a:chOff x="238" y="1367"/>
            <a:chExt cx="1226" cy="358"/>
          </a:xfrm>
        </p:grpSpPr>
        <p:sp>
          <p:nvSpPr>
            <p:cNvPr id="13578" name="Rectangle 131"/>
            <p:cNvSpPr>
              <a:spLocks noChangeArrowheads="1"/>
            </p:cNvSpPr>
            <p:nvPr/>
          </p:nvSpPr>
          <p:spPr bwMode="auto">
            <a:xfrm>
              <a:off x="238" y="1367"/>
              <a:ext cx="1226" cy="358"/>
            </a:xfrm>
            <a:prstGeom prst="rect">
              <a:avLst/>
            </a:prstGeom>
            <a:solidFill>
              <a:schemeClr val="bg1"/>
            </a:solidFill>
            <a:ln w="38100">
              <a:solidFill>
                <a:srgbClr val="FF9900"/>
              </a:solidFill>
              <a:miter lim="800000"/>
              <a:headEnd/>
              <a:tailEnd/>
            </a:ln>
            <a:effectLst>
              <a:outerShdw dist="89803" dir="2700000" algn="ctr" rotWithShape="0">
                <a:schemeClr val="bg2"/>
              </a:outerShdw>
            </a:effectLst>
          </p:spPr>
          <p:txBody>
            <a:bodyPr wrap="none" anchor="ctr"/>
            <a:lstStyle/>
            <a:p>
              <a:pPr eaLnBrk="1" hangingPunct="1"/>
              <a:endParaRPr lang="zh-CN" altLang="en-US"/>
            </a:p>
          </p:txBody>
        </p:sp>
        <p:sp>
          <p:nvSpPr>
            <p:cNvPr id="13579" name="WordArt 132"/>
            <p:cNvSpPr>
              <a:spLocks noChangeArrowheads="1" noChangeShapeType="1" noTextEdit="1"/>
            </p:cNvSpPr>
            <p:nvPr/>
          </p:nvSpPr>
          <p:spPr bwMode="auto">
            <a:xfrm>
              <a:off x="300" y="1408"/>
              <a:ext cx="1075" cy="28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解法提要：</a:t>
              </a:r>
            </a:p>
          </p:txBody>
        </p:sp>
      </p:grpSp>
      <p:grpSp>
        <p:nvGrpSpPr>
          <p:cNvPr id="96714" name="Group 458"/>
          <p:cNvGrpSpPr>
            <a:grpSpLocks/>
          </p:cNvGrpSpPr>
          <p:nvPr/>
        </p:nvGrpSpPr>
        <p:grpSpPr bwMode="auto">
          <a:xfrm>
            <a:off x="2946400" y="3175000"/>
            <a:ext cx="1308100" cy="661988"/>
            <a:chOff x="168" y="2414"/>
            <a:chExt cx="824" cy="417"/>
          </a:xfrm>
        </p:grpSpPr>
        <p:grpSp>
          <p:nvGrpSpPr>
            <p:cNvPr id="13566" name="Group 183"/>
            <p:cNvGrpSpPr>
              <a:grpSpLocks/>
            </p:cNvGrpSpPr>
            <p:nvPr/>
          </p:nvGrpSpPr>
          <p:grpSpPr bwMode="auto">
            <a:xfrm rot="123913">
              <a:off x="168" y="2440"/>
              <a:ext cx="94" cy="356"/>
              <a:chOff x="4590" y="526"/>
              <a:chExt cx="529" cy="1700"/>
            </a:xfrm>
          </p:grpSpPr>
          <p:sp>
            <p:nvSpPr>
              <p:cNvPr id="13575" name="Oval 184"/>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3576" name="Oval 185"/>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3577" name="Freeform 186"/>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a:effectLst/>
            </p:spPr>
            <p:txBody>
              <a:bodyPr/>
              <a:lstStyle/>
              <a:p>
                <a:endParaRPr lang="zh-CN" altLang="en-US"/>
              </a:p>
            </p:txBody>
          </p:sp>
        </p:grpSp>
        <p:sp>
          <p:nvSpPr>
            <p:cNvPr id="13567" name="WordArt 187"/>
            <p:cNvSpPr>
              <a:spLocks noChangeArrowheads="1" noChangeShapeType="1" noTextEdit="1"/>
            </p:cNvSpPr>
            <p:nvPr/>
          </p:nvSpPr>
          <p:spPr bwMode="auto">
            <a:xfrm>
              <a:off x="264" y="2721"/>
              <a:ext cx="59" cy="11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13568" name="Group 200"/>
            <p:cNvGrpSpPr>
              <a:grpSpLocks/>
            </p:cNvGrpSpPr>
            <p:nvPr/>
          </p:nvGrpSpPr>
          <p:grpSpPr bwMode="auto">
            <a:xfrm rot="123913">
              <a:off x="796" y="2438"/>
              <a:ext cx="102" cy="339"/>
              <a:chOff x="4590" y="526"/>
              <a:chExt cx="529" cy="1700"/>
            </a:xfrm>
          </p:grpSpPr>
          <p:sp>
            <p:nvSpPr>
              <p:cNvPr id="13572" name="Oval 201"/>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3573" name="Oval 202"/>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3574" name="Freeform 203"/>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a:effectLst/>
            </p:spPr>
            <p:txBody>
              <a:bodyPr/>
              <a:lstStyle/>
              <a:p>
                <a:endParaRPr lang="zh-CN" altLang="en-US"/>
              </a:p>
            </p:txBody>
          </p:sp>
        </p:grpSp>
        <p:sp>
          <p:nvSpPr>
            <p:cNvPr id="13569" name="WordArt 207"/>
            <p:cNvSpPr>
              <a:spLocks noChangeArrowheads="1" noChangeShapeType="1" noTextEdit="1"/>
            </p:cNvSpPr>
            <p:nvPr/>
          </p:nvSpPr>
          <p:spPr bwMode="auto">
            <a:xfrm>
              <a:off x="292" y="2414"/>
              <a:ext cx="94" cy="10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v</a:t>
              </a:r>
              <a:endParaRPr lang="zh-CN" altLang="en-US" sz="3600" i="1" kern="10">
                <a:ln w="9525">
                  <a:solidFill>
                    <a:schemeClr val="tx1"/>
                  </a:solidFill>
                  <a:round/>
                  <a:headEnd/>
                  <a:tailEnd/>
                </a:ln>
                <a:latin typeface="Bookman Old Style"/>
              </a:endParaRPr>
            </a:p>
          </p:txBody>
        </p:sp>
        <p:sp>
          <p:nvSpPr>
            <p:cNvPr id="13570" name="WordArt 208"/>
            <p:cNvSpPr>
              <a:spLocks noChangeArrowheads="1" noChangeShapeType="1" noTextEdit="1"/>
            </p:cNvSpPr>
            <p:nvPr/>
          </p:nvSpPr>
          <p:spPr bwMode="auto">
            <a:xfrm>
              <a:off x="903" y="2699"/>
              <a:ext cx="59" cy="11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3571" name="WordArt 209"/>
            <p:cNvSpPr>
              <a:spLocks noChangeArrowheads="1" noChangeShapeType="1" noTextEdit="1"/>
            </p:cNvSpPr>
            <p:nvPr/>
          </p:nvSpPr>
          <p:spPr bwMode="auto">
            <a:xfrm>
              <a:off x="911" y="2419"/>
              <a:ext cx="81" cy="1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sp>
        <p:nvSpPr>
          <p:cNvPr id="13488" name="Rectangle 6" descr="信纸"/>
          <p:cNvSpPr>
            <a:spLocks noChangeArrowheads="1"/>
          </p:cNvSpPr>
          <p:nvPr/>
        </p:nvSpPr>
        <p:spPr bwMode="auto">
          <a:xfrm>
            <a:off x="0" y="1354138"/>
            <a:ext cx="9144000" cy="187325"/>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270" name="组合 269"/>
          <p:cNvGrpSpPr/>
          <p:nvPr/>
        </p:nvGrpSpPr>
        <p:grpSpPr>
          <a:xfrm>
            <a:off x="314325" y="292100"/>
            <a:ext cx="8591550" cy="900113"/>
            <a:chOff x="314325" y="292100"/>
            <a:chExt cx="8591550" cy="900113"/>
          </a:xfrm>
        </p:grpSpPr>
        <p:grpSp>
          <p:nvGrpSpPr>
            <p:cNvPr id="13489" name="Group 598"/>
            <p:cNvGrpSpPr>
              <a:grpSpLocks/>
            </p:cNvGrpSpPr>
            <p:nvPr/>
          </p:nvGrpSpPr>
          <p:grpSpPr bwMode="auto">
            <a:xfrm>
              <a:off x="5811838" y="881063"/>
              <a:ext cx="2562225" cy="311150"/>
              <a:chOff x="281" y="765"/>
              <a:chExt cx="1815" cy="205"/>
            </a:xfrm>
          </p:grpSpPr>
          <p:sp>
            <p:nvSpPr>
              <p:cNvPr id="13557" name="WordArt 114"/>
              <p:cNvSpPr>
                <a:spLocks noChangeArrowheads="1" noChangeShapeType="1" noTextEdit="1"/>
              </p:cNvSpPr>
              <p:nvPr/>
            </p:nvSpPr>
            <p:spPr bwMode="auto">
              <a:xfrm>
                <a:off x="281" y="765"/>
                <a:ext cx="314" cy="184"/>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sp>
            <p:nvSpPr>
              <p:cNvPr id="13558" name="WordArt 116"/>
              <p:cNvSpPr>
                <a:spLocks noChangeArrowheads="1" noChangeShapeType="1" noTextEdit="1"/>
              </p:cNvSpPr>
              <p:nvPr/>
            </p:nvSpPr>
            <p:spPr bwMode="auto">
              <a:xfrm>
                <a:off x="775" y="797"/>
                <a:ext cx="177" cy="14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v</a:t>
                </a:r>
                <a:endParaRPr lang="zh-CN" altLang="en-US" sz="3600" i="1" kern="10">
                  <a:ln w="9525">
                    <a:solidFill>
                      <a:schemeClr val="tx1"/>
                    </a:solidFill>
                    <a:round/>
                    <a:headEnd/>
                    <a:tailEnd/>
                  </a:ln>
                  <a:latin typeface="Bookman Old Style"/>
                </a:endParaRPr>
              </a:p>
            </p:txBody>
          </p:sp>
          <p:sp>
            <p:nvSpPr>
              <p:cNvPr id="13559" name="WordArt 118"/>
              <p:cNvSpPr>
                <a:spLocks noChangeArrowheads="1" noChangeShapeType="1" noTextEdit="1"/>
              </p:cNvSpPr>
              <p:nvPr/>
            </p:nvSpPr>
            <p:spPr bwMode="auto">
              <a:xfrm>
                <a:off x="989" y="798"/>
                <a:ext cx="57" cy="15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560" name="WordArt 119"/>
              <p:cNvSpPr>
                <a:spLocks noChangeArrowheads="1" noChangeShapeType="1" noTextEdit="1"/>
              </p:cNvSpPr>
              <p:nvPr/>
            </p:nvSpPr>
            <p:spPr bwMode="auto">
              <a:xfrm>
                <a:off x="1213" y="806"/>
                <a:ext cx="57" cy="15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561" name="WordArt 120"/>
              <p:cNvSpPr>
                <a:spLocks noChangeArrowheads="1" noChangeShapeType="1" noTextEdit="1"/>
              </p:cNvSpPr>
              <p:nvPr/>
            </p:nvSpPr>
            <p:spPr bwMode="auto">
              <a:xfrm>
                <a:off x="1095" y="810"/>
                <a:ext cx="71" cy="13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562" name="WordArt 122"/>
              <p:cNvSpPr>
                <a:spLocks noChangeArrowheads="1" noChangeShapeType="1" noTextEdit="1"/>
              </p:cNvSpPr>
              <p:nvPr/>
            </p:nvSpPr>
            <p:spPr bwMode="auto">
              <a:xfrm>
                <a:off x="1554" y="811"/>
                <a:ext cx="183" cy="13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13563" name="WordArt 123"/>
              <p:cNvSpPr>
                <a:spLocks noChangeArrowheads="1" noChangeShapeType="1" noTextEdit="1"/>
              </p:cNvSpPr>
              <p:nvPr/>
            </p:nvSpPr>
            <p:spPr bwMode="auto">
              <a:xfrm>
                <a:off x="1903" y="810"/>
                <a:ext cx="79" cy="14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564" name="WordArt 125"/>
              <p:cNvSpPr>
                <a:spLocks noChangeArrowheads="1" noChangeShapeType="1" noTextEdit="1"/>
              </p:cNvSpPr>
              <p:nvPr/>
            </p:nvSpPr>
            <p:spPr bwMode="auto">
              <a:xfrm>
                <a:off x="1786" y="799"/>
                <a:ext cx="67" cy="17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565" name="WordArt 126"/>
              <p:cNvSpPr>
                <a:spLocks noChangeArrowheads="1" noChangeShapeType="1" noTextEdit="1"/>
              </p:cNvSpPr>
              <p:nvPr/>
            </p:nvSpPr>
            <p:spPr bwMode="auto">
              <a:xfrm>
                <a:off x="2022" y="807"/>
                <a:ext cx="74" cy="16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grpSp>
        <p:grpSp>
          <p:nvGrpSpPr>
            <p:cNvPr id="13490" name="Group 8"/>
            <p:cNvGrpSpPr>
              <a:grpSpLocks/>
            </p:cNvGrpSpPr>
            <p:nvPr/>
          </p:nvGrpSpPr>
          <p:grpSpPr bwMode="auto">
            <a:xfrm>
              <a:off x="314325" y="304800"/>
              <a:ext cx="711200" cy="411163"/>
              <a:chOff x="396" y="441"/>
              <a:chExt cx="619" cy="368"/>
            </a:xfrm>
          </p:grpSpPr>
          <p:sp>
            <p:nvSpPr>
              <p:cNvPr id="13555" name="Oval 9" descr="软木塞"/>
              <p:cNvSpPr>
                <a:spLocks noChangeArrowheads="1"/>
              </p:cNvSpPr>
              <p:nvPr/>
            </p:nvSpPr>
            <p:spPr bwMode="auto">
              <a:xfrm>
                <a:off x="396" y="441"/>
                <a:ext cx="619" cy="368"/>
              </a:xfrm>
              <a:prstGeom prst="ellipse">
                <a:avLst/>
              </a:prstGeom>
              <a:blipFill dpi="0" rotWithShape="0">
                <a:blip r:embed="rId5" cstate="print"/>
                <a:srcRect/>
                <a:tile tx="0" ty="0" sx="100000" sy="100000" flip="none" algn="tl"/>
              </a:blipFill>
              <a:ln w="57150">
                <a:solidFill>
                  <a:schemeClr val="accent1"/>
                </a:solidFill>
                <a:round/>
                <a:headEnd/>
                <a:tailEnd/>
              </a:ln>
              <a:effectLst/>
            </p:spPr>
            <p:txBody>
              <a:bodyPr wrap="none" anchor="ctr"/>
              <a:lstStyle/>
              <a:p>
                <a:pPr eaLnBrk="1" hangingPunct="1"/>
                <a:endParaRPr lang="zh-CN" altLang="en-US"/>
              </a:p>
            </p:txBody>
          </p:sp>
          <p:sp>
            <p:nvSpPr>
              <p:cNvPr id="13556" name="WordArt 10"/>
              <p:cNvSpPr>
                <a:spLocks noChangeArrowheads="1" noChangeShapeType="1" noTextEdit="1"/>
              </p:cNvSpPr>
              <p:nvPr/>
            </p:nvSpPr>
            <p:spPr bwMode="auto">
              <a:xfrm>
                <a:off x="456" y="516"/>
                <a:ext cx="468" cy="211"/>
              </a:xfrm>
              <a:prstGeom prst="rect">
                <a:avLst/>
              </a:prstGeom>
            </p:spPr>
            <p:txBody>
              <a:bodyPr wrap="none" fromWordArt="1">
                <a:prstTxWarp prst="textPlain">
                  <a:avLst>
                    <a:gd name="adj" fmla="val 50287"/>
                  </a:avLst>
                </a:prstTxWarp>
              </a:bodyPr>
              <a:lstStyle/>
              <a:p>
                <a:pPr algn="ctr"/>
                <a:r>
                  <a:rPr lang="zh-CN" altLang="en-US"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例</a:t>
                </a:r>
                <a:r>
                  <a:rPr lang="en-US" altLang="zh-CN"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2.3</a:t>
                </a:r>
                <a:endParaRPr lang="zh-CN" altLang="en-US" sz="3600" b="1" kern="10" dirty="0">
                  <a:ln w="19050">
                    <a:solidFill>
                      <a:schemeClr val="bg1"/>
                    </a:solidFill>
                    <a:round/>
                    <a:headEnd/>
                    <a:tailEnd/>
                  </a:ln>
                  <a:solidFill>
                    <a:schemeClr val="bg1"/>
                  </a:solidFill>
                  <a:effectLst>
                    <a:outerShdw dist="35921" dir="2700000" algn="ctr" rotWithShape="0">
                      <a:schemeClr val="tx1"/>
                    </a:outerShdw>
                  </a:effectLst>
                  <a:latin typeface="黑体"/>
                  <a:ea typeface="黑体"/>
                </a:endParaRPr>
              </a:p>
            </p:txBody>
          </p:sp>
        </p:grpSp>
        <p:sp>
          <p:nvSpPr>
            <p:cNvPr id="13491" name="WordArt 29"/>
            <p:cNvSpPr>
              <a:spLocks noChangeArrowheads="1" noChangeShapeType="1" noTextEdit="1"/>
            </p:cNvSpPr>
            <p:nvPr/>
          </p:nvSpPr>
          <p:spPr bwMode="auto">
            <a:xfrm>
              <a:off x="1125538" y="341313"/>
              <a:ext cx="711200" cy="265113"/>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6600"/>
                    </a:solidFill>
                    <a:round/>
                    <a:headEnd/>
                    <a:tailEnd/>
                  </a:ln>
                  <a:solidFill>
                    <a:srgbClr val="006600"/>
                  </a:solidFill>
                  <a:latin typeface="华文中宋"/>
                  <a:ea typeface="华文中宋"/>
                </a:rPr>
                <a:t>某质点</a:t>
              </a:r>
            </a:p>
          </p:txBody>
        </p:sp>
        <p:grpSp>
          <p:nvGrpSpPr>
            <p:cNvPr id="13492" name="Group 36"/>
            <p:cNvGrpSpPr>
              <a:grpSpLocks/>
            </p:cNvGrpSpPr>
            <p:nvPr/>
          </p:nvGrpSpPr>
          <p:grpSpPr bwMode="auto">
            <a:xfrm>
              <a:off x="2246313" y="433388"/>
              <a:ext cx="203200" cy="85725"/>
              <a:chOff x="3261" y="348"/>
              <a:chExt cx="167" cy="57"/>
            </a:xfrm>
          </p:grpSpPr>
          <p:grpSp>
            <p:nvGrpSpPr>
              <p:cNvPr id="13549" name="Group 37"/>
              <p:cNvGrpSpPr>
                <a:grpSpLocks/>
              </p:cNvGrpSpPr>
              <p:nvPr/>
            </p:nvGrpSpPr>
            <p:grpSpPr bwMode="auto">
              <a:xfrm rot="5400000">
                <a:off x="3316" y="298"/>
                <a:ext cx="52" cy="162"/>
                <a:chOff x="2928" y="3216"/>
                <a:chExt cx="48" cy="240"/>
              </a:xfrm>
            </p:grpSpPr>
            <p:sp>
              <p:nvSpPr>
                <p:cNvPr id="13553" name="Line 38"/>
                <p:cNvSpPr>
                  <a:spLocks noChangeShapeType="1"/>
                </p:cNvSpPr>
                <p:nvPr/>
              </p:nvSpPr>
              <p:spPr bwMode="auto">
                <a:xfrm>
                  <a:off x="2928" y="3216"/>
                  <a:ext cx="0" cy="240"/>
                </a:xfrm>
                <a:prstGeom prst="line">
                  <a:avLst/>
                </a:prstGeom>
                <a:noFill/>
                <a:ln w="76200">
                  <a:solidFill>
                    <a:schemeClr val="bg1"/>
                  </a:solidFill>
                  <a:round/>
                  <a:headEnd/>
                  <a:tailEnd/>
                </a:ln>
                <a:effectLst/>
              </p:spPr>
              <p:txBody>
                <a:bodyPr/>
                <a:lstStyle/>
                <a:p>
                  <a:endParaRPr lang="zh-CN" altLang="en-US"/>
                </a:p>
              </p:txBody>
            </p:sp>
            <p:sp>
              <p:nvSpPr>
                <p:cNvPr id="13554" name="Line 39"/>
                <p:cNvSpPr>
                  <a:spLocks noChangeShapeType="1"/>
                </p:cNvSpPr>
                <p:nvPr/>
              </p:nvSpPr>
              <p:spPr bwMode="auto">
                <a:xfrm>
                  <a:off x="2976" y="3216"/>
                  <a:ext cx="0" cy="240"/>
                </a:xfrm>
                <a:prstGeom prst="line">
                  <a:avLst/>
                </a:prstGeom>
                <a:noFill/>
                <a:ln w="76200">
                  <a:solidFill>
                    <a:schemeClr val="bg1"/>
                  </a:solidFill>
                  <a:round/>
                  <a:headEnd/>
                  <a:tailEnd/>
                </a:ln>
                <a:effectLst/>
              </p:spPr>
              <p:txBody>
                <a:bodyPr/>
                <a:lstStyle/>
                <a:p>
                  <a:endParaRPr lang="zh-CN" altLang="en-US"/>
                </a:p>
              </p:txBody>
            </p:sp>
          </p:grpSp>
          <p:grpSp>
            <p:nvGrpSpPr>
              <p:cNvPr id="13550" name="Group 40"/>
              <p:cNvGrpSpPr>
                <a:grpSpLocks/>
              </p:cNvGrpSpPr>
              <p:nvPr/>
            </p:nvGrpSpPr>
            <p:grpSpPr bwMode="auto">
              <a:xfrm rot="5400000">
                <a:off x="3321" y="293"/>
                <a:ext cx="52" cy="162"/>
                <a:chOff x="2928" y="3216"/>
                <a:chExt cx="48" cy="240"/>
              </a:xfrm>
            </p:grpSpPr>
            <p:sp>
              <p:nvSpPr>
                <p:cNvPr id="13551" name="Line 41"/>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552" name="Line 42"/>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grpSp>
        <p:grpSp>
          <p:nvGrpSpPr>
            <p:cNvPr id="13493" name="Group 43"/>
            <p:cNvGrpSpPr>
              <a:grpSpLocks/>
            </p:cNvGrpSpPr>
            <p:nvPr/>
          </p:nvGrpSpPr>
          <p:grpSpPr bwMode="auto">
            <a:xfrm>
              <a:off x="1909763" y="369888"/>
              <a:ext cx="271463" cy="206375"/>
              <a:chOff x="3013" y="300"/>
              <a:chExt cx="232" cy="162"/>
            </a:xfrm>
          </p:grpSpPr>
          <p:sp>
            <p:nvSpPr>
              <p:cNvPr id="13547" name="WordArt 44"/>
              <p:cNvSpPr>
                <a:spLocks noChangeArrowheads="1" noChangeShapeType="1" noTextEdit="1"/>
              </p:cNvSpPr>
              <p:nvPr/>
            </p:nvSpPr>
            <p:spPr bwMode="auto">
              <a:xfrm>
                <a:off x="3013" y="305"/>
                <a:ext cx="228" cy="157"/>
              </a:xfrm>
              <a:prstGeom prst="rect">
                <a:avLst/>
              </a:prstGeom>
            </p:spPr>
            <p:txBody>
              <a:bodyPr wrap="none" fromWordArt="1">
                <a:prstTxWarp prst="textPlain">
                  <a:avLst>
                    <a:gd name="adj" fmla="val 50000"/>
                  </a:avLst>
                </a:prstTxWarp>
              </a:bodyPr>
              <a:lstStyle/>
              <a:p>
                <a:pPr algn="ctr"/>
                <a:r>
                  <a:rPr lang="en-US" altLang="zh-CN" b="1" i="1" kern="10">
                    <a:ln w="76200">
                      <a:solidFill>
                        <a:schemeClr val="bg1"/>
                      </a:solidFill>
                      <a:round/>
                      <a:headEnd/>
                      <a:tailEnd/>
                    </a:ln>
                    <a:solidFill>
                      <a:schemeClr val="bg1"/>
                    </a:solidFill>
                    <a:latin typeface="Times New Roman"/>
                    <a:cs typeface="Times New Roman"/>
                  </a:rPr>
                  <a:t>F</a:t>
                </a:r>
                <a:endParaRPr lang="zh-CN" altLang="en-US" b="1" i="1" kern="10">
                  <a:ln w="76200">
                    <a:solidFill>
                      <a:schemeClr val="bg1"/>
                    </a:solidFill>
                    <a:round/>
                    <a:headEnd/>
                    <a:tailEnd/>
                  </a:ln>
                  <a:solidFill>
                    <a:schemeClr val="bg1"/>
                  </a:solidFill>
                  <a:latin typeface="Times New Roman"/>
                  <a:cs typeface="Times New Roman"/>
                </a:endParaRPr>
              </a:p>
            </p:txBody>
          </p:sp>
          <p:sp>
            <p:nvSpPr>
              <p:cNvPr id="13548" name="WordArt 45"/>
              <p:cNvSpPr>
                <a:spLocks noChangeArrowheads="1" noChangeShapeType="1" noTextEdit="1"/>
              </p:cNvSpPr>
              <p:nvPr/>
            </p:nvSpPr>
            <p:spPr bwMode="auto">
              <a:xfrm>
                <a:off x="3018" y="300"/>
                <a:ext cx="227" cy="157"/>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m</a:t>
                </a:r>
                <a:endParaRPr lang="zh-CN" altLang="en-US" i="1" kern="10">
                  <a:ln w="9525">
                    <a:solidFill>
                      <a:srgbClr val="000000"/>
                    </a:solidFill>
                    <a:round/>
                    <a:headEnd/>
                    <a:tailEnd/>
                  </a:ln>
                  <a:solidFill>
                    <a:srgbClr val="000000"/>
                  </a:solidFill>
                  <a:latin typeface="Times New Roman"/>
                  <a:cs typeface="Times New Roman"/>
                </a:endParaRPr>
              </a:p>
            </p:txBody>
          </p:sp>
        </p:grpSp>
        <p:sp>
          <p:nvSpPr>
            <p:cNvPr id="13494" name="WordArt 102"/>
            <p:cNvSpPr>
              <a:spLocks noChangeArrowheads="1" noChangeShapeType="1" noTextEdit="1"/>
            </p:cNvSpPr>
            <p:nvPr/>
          </p:nvSpPr>
          <p:spPr bwMode="auto">
            <a:xfrm>
              <a:off x="5400675" y="352425"/>
              <a:ext cx="130175" cy="266700"/>
            </a:xfrm>
            <a:prstGeom prst="rect">
              <a:avLst/>
            </a:prstGeom>
          </p:spPr>
          <p:txBody>
            <a:bodyPr wrap="none" fromWordArt="1">
              <a:prstTxWarp prst="textPlain">
                <a:avLst>
                  <a:gd name="adj" fmla="val 50000"/>
                </a:avLst>
              </a:prstTxWarp>
            </a:bodyPr>
            <a:lstStyle/>
            <a:p>
              <a:pPr algn="ctr"/>
              <a:r>
                <a:rPr lang="en-US" altLang="zh-CN" sz="3600" kern="10">
                  <a:ln w="9525">
                    <a:solidFill>
                      <a:srgbClr val="006600"/>
                    </a:solidFill>
                    <a:round/>
                    <a:headEnd/>
                    <a:tailEnd/>
                  </a:ln>
                  <a:solidFill>
                    <a:srgbClr val="006600"/>
                  </a:solidFill>
                  <a:latin typeface="宋体"/>
                  <a:ea typeface="宋体"/>
                </a:rPr>
                <a:t>0</a:t>
              </a:r>
              <a:endParaRPr lang="zh-CN" altLang="en-US" sz="3600" kern="10">
                <a:ln w="9525">
                  <a:solidFill>
                    <a:srgbClr val="006600"/>
                  </a:solidFill>
                  <a:round/>
                  <a:headEnd/>
                  <a:tailEnd/>
                </a:ln>
                <a:solidFill>
                  <a:srgbClr val="006600"/>
                </a:solidFill>
                <a:latin typeface="宋体"/>
                <a:ea typeface="宋体"/>
              </a:endParaRPr>
            </a:p>
          </p:txBody>
        </p:sp>
        <p:sp>
          <p:nvSpPr>
            <p:cNvPr id="13495" name="WordArt 103"/>
            <p:cNvSpPr>
              <a:spLocks noChangeArrowheads="1" noChangeShapeType="1" noTextEdit="1"/>
            </p:cNvSpPr>
            <p:nvPr/>
          </p:nvSpPr>
          <p:spPr bwMode="auto">
            <a:xfrm>
              <a:off x="5619750" y="360363"/>
              <a:ext cx="209550" cy="268288"/>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时</a:t>
              </a:r>
            </a:p>
          </p:txBody>
        </p:sp>
        <p:sp>
          <p:nvSpPr>
            <p:cNvPr id="13496" name="WordArt 105"/>
            <p:cNvSpPr>
              <a:spLocks noChangeArrowheads="1" noChangeShapeType="1" noTextEdit="1"/>
            </p:cNvSpPr>
            <p:nvPr/>
          </p:nvSpPr>
          <p:spPr bwMode="auto">
            <a:xfrm>
              <a:off x="6003925" y="379413"/>
              <a:ext cx="212725" cy="21590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13497" name="Group 110"/>
            <p:cNvGrpSpPr>
              <a:grpSpLocks/>
            </p:cNvGrpSpPr>
            <p:nvPr/>
          </p:nvGrpSpPr>
          <p:grpSpPr bwMode="auto">
            <a:xfrm rot="5400000">
              <a:off x="6453187" y="387350"/>
              <a:ext cx="84138" cy="217488"/>
              <a:chOff x="2928" y="3216"/>
              <a:chExt cx="48" cy="240"/>
            </a:xfrm>
          </p:grpSpPr>
          <p:sp>
            <p:nvSpPr>
              <p:cNvPr id="13545" name="Line 111"/>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546" name="Line 112"/>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3498" name="WordArt 113"/>
            <p:cNvSpPr>
              <a:spLocks noChangeArrowheads="1" noChangeShapeType="1" noTextEdit="1"/>
            </p:cNvSpPr>
            <p:nvPr/>
          </p:nvSpPr>
          <p:spPr bwMode="auto">
            <a:xfrm>
              <a:off x="6683375" y="368300"/>
              <a:ext cx="133350" cy="2698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3499" name="WordArt 127"/>
            <p:cNvSpPr>
              <a:spLocks noChangeArrowheads="1" noChangeShapeType="1" noTextEdit="1"/>
            </p:cNvSpPr>
            <p:nvPr/>
          </p:nvSpPr>
          <p:spPr bwMode="auto">
            <a:xfrm>
              <a:off x="7191375" y="574675"/>
              <a:ext cx="44450" cy="85725"/>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3500" name="WordArt 347"/>
            <p:cNvSpPr>
              <a:spLocks noChangeArrowheads="1" noChangeShapeType="1" noTextEdit="1"/>
            </p:cNvSpPr>
            <p:nvPr/>
          </p:nvSpPr>
          <p:spPr bwMode="auto">
            <a:xfrm>
              <a:off x="2533650" y="327025"/>
              <a:ext cx="358775" cy="2698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0.5</a:t>
              </a:r>
              <a:endParaRPr lang="zh-CN" altLang="en-US" sz="3600" kern="10">
                <a:ln w="9525">
                  <a:solidFill>
                    <a:schemeClr val="tx1"/>
                  </a:solidFill>
                  <a:round/>
                  <a:headEnd/>
                  <a:tailEnd/>
                </a:ln>
                <a:latin typeface="宋体"/>
                <a:ea typeface="宋体"/>
              </a:endParaRPr>
            </a:p>
          </p:txBody>
        </p:sp>
        <p:sp>
          <p:nvSpPr>
            <p:cNvPr id="13501" name="WordArt 348"/>
            <p:cNvSpPr>
              <a:spLocks noChangeArrowheads="1" noChangeShapeType="1" noTextEdit="1"/>
            </p:cNvSpPr>
            <p:nvPr/>
          </p:nvSpPr>
          <p:spPr bwMode="auto">
            <a:xfrm>
              <a:off x="2982913" y="292100"/>
              <a:ext cx="263525" cy="35560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kg</a:t>
              </a:r>
              <a:endParaRPr lang="zh-CN" altLang="en-US" sz="3600" kern="10">
                <a:ln w="9525">
                  <a:solidFill>
                    <a:schemeClr val="tx1"/>
                  </a:solidFill>
                  <a:round/>
                  <a:headEnd/>
                  <a:tailEnd/>
                </a:ln>
                <a:latin typeface="宋体"/>
                <a:ea typeface="宋体"/>
              </a:endParaRPr>
            </a:p>
          </p:txBody>
        </p:sp>
        <p:grpSp>
          <p:nvGrpSpPr>
            <p:cNvPr id="13502" name="Group 349"/>
            <p:cNvGrpSpPr>
              <a:grpSpLocks/>
            </p:cNvGrpSpPr>
            <p:nvPr/>
          </p:nvGrpSpPr>
          <p:grpSpPr bwMode="auto">
            <a:xfrm>
              <a:off x="3321050" y="355600"/>
              <a:ext cx="1468438" cy="266700"/>
              <a:chOff x="915" y="231"/>
              <a:chExt cx="1826" cy="218"/>
            </a:xfrm>
          </p:grpSpPr>
          <p:sp>
            <p:nvSpPr>
              <p:cNvPr id="13541" name="Line 350"/>
              <p:cNvSpPr>
                <a:spLocks noChangeShapeType="1"/>
              </p:cNvSpPr>
              <p:nvPr/>
            </p:nvSpPr>
            <p:spPr bwMode="auto">
              <a:xfrm>
                <a:off x="1638" y="327"/>
                <a:ext cx="79" cy="0"/>
              </a:xfrm>
              <a:prstGeom prst="line">
                <a:avLst/>
              </a:prstGeom>
              <a:noFill/>
              <a:ln w="38100">
                <a:solidFill>
                  <a:schemeClr val="folHlink"/>
                </a:solidFill>
                <a:round/>
                <a:headEnd/>
                <a:tailEnd/>
              </a:ln>
              <a:effectLst/>
            </p:spPr>
            <p:txBody>
              <a:bodyPr/>
              <a:lstStyle/>
              <a:p>
                <a:endParaRPr lang="zh-CN" altLang="en-US"/>
              </a:p>
            </p:txBody>
          </p:sp>
          <p:sp>
            <p:nvSpPr>
              <p:cNvPr id="13542" name="Line 351"/>
              <p:cNvSpPr>
                <a:spLocks noChangeShapeType="1"/>
              </p:cNvSpPr>
              <p:nvPr/>
            </p:nvSpPr>
            <p:spPr bwMode="auto">
              <a:xfrm>
                <a:off x="1622" y="323"/>
                <a:ext cx="90" cy="11"/>
              </a:xfrm>
              <a:prstGeom prst="line">
                <a:avLst/>
              </a:prstGeom>
              <a:noFill/>
              <a:ln w="28575">
                <a:solidFill>
                  <a:schemeClr val="folHlink"/>
                </a:solidFill>
                <a:round/>
                <a:headEnd/>
                <a:tailEnd/>
              </a:ln>
              <a:effectLst/>
            </p:spPr>
            <p:txBody>
              <a:bodyPr/>
              <a:lstStyle/>
              <a:p>
                <a:endParaRPr lang="zh-CN" altLang="en-US"/>
              </a:p>
            </p:txBody>
          </p:sp>
          <p:sp>
            <p:nvSpPr>
              <p:cNvPr id="13543" name="WordArt 352"/>
              <p:cNvSpPr>
                <a:spLocks noChangeArrowheads="1" noChangeShapeType="1" noTextEdit="1"/>
              </p:cNvSpPr>
              <p:nvPr/>
            </p:nvSpPr>
            <p:spPr bwMode="auto">
              <a:xfrm>
                <a:off x="915" y="231"/>
                <a:ext cx="1825" cy="217"/>
              </a:xfrm>
              <a:prstGeom prst="rect">
                <a:avLst/>
              </a:prstGeom>
            </p:spPr>
            <p:txBody>
              <a:bodyPr wrap="none" fromWordArt="1">
                <a:prstTxWarp prst="textPlain">
                  <a:avLst>
                    <a:gd name="adj" fmla="val 50000"/>
                  </a:avLst>
                </a:prstTxWarp>
              </a:bodyPr>
              <a:lstStyle/>
              <a:p>
                <a:pPr algn="ctr"/>
                <a:r>
                  <a:rPr lang="zh-CN" altLang="en-US" sz="3600" kern="10">
                    <a:ln w="76200">
                      <a:solidFill>
                        <a:schemeClr val="bg1"/>
                      </a:solidFill>
                      <a:round/>
                      <a:headEnd/>
                      <a:tailEnd/>
                    </a:ln>
                    <a:solidFill>
                      <a:schemeClr val="bg1"/>
                    </a:solidFill>
                    <a:effectLst>
                      <a:outerShdw dist="81320" dir="2319588" algn="ctr" rotWithShape="0">
                        <a:schemeClr val="bg1"/>
                      </a:outerShdw>
                    </a:effectLst>
                    <a:latin typeface="华文中宋"/>
                    <a:ea typeface="华文中宋"/>
                  </a:rPr>
                  <a:t>某电车启动过程</a:t>
                </a:r>
              </a:p>
            </p:txBody>
          </p:sp>
          <p:sp>
            <p:nvSpPr>
              <p:cNvPr id="96609" name="WordArt 353"/>
              <p:cNvSpPr>
                <a:spLocks noChangeArrowheads="1" noChangeShapeType="1" noTextEdit="1"/>
              </p:cNvSpPr>
              <p:nvPr/>
            </p:nvSpPr>
            <p:spPr bwMode="auto">
              <a:xfrm>
                <a:off x="916" y="232"/>
                <a:ext cx="1825" cy="21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eaLnBrk="1" hangingPunct="1">
                  <a:defRPr/>
                </a:pPr>
                <a:r>
                  <a:rPr lang="zh-CN" altLang="en-US" sz="3600" kern="10" dirty="0">
                    <a:ln w="9525">
                      <a:solidFill>
                        <a:srgbClr val="006600"/>
                      </a:solidFill>
                      <a:round/>
                      <a:headEnd/>
                      <a:tailEnd/>
                    </a:ln>
                    <a:solidFill>
                      <a:srgbClr val="006600"/>
                    </a:solidFill>
                    <a:latin typeface="华文中宋"/>
                    <a:ea typeface="华文中宋"/>
                  </a:rPr>
                  <a:t>，沿</a:t>
                </a:r>
                <a:r>
                  <a:rPr lang="en-US" altLang="zh-CN" sz="3600" kern="10" dirty="0">
                    <a:ln w="9525">
                      <a:solidFill>
                        <a:srgbClr val="006600"/>
                      </a:solidFill>
                      <a:round/>
                      <a:headEnd/>
                      <a:tailEnd/>
                    </a:ln>
                    <a:solidFill>
                      <a:srgbClr val="006600"/>
                    </a:solidFill>
                    <a:latin typeface="华文中宋"/>
                    <a:ea typeface="华文中宋"/>
                  </a:rPr>
                  <a:t>X</a:t>
                </a:r>
                <a:r>
                  <a:rPr lang="zh-CN" altLang="en-US" sz="3600" kern="10" dirty="0">
                    <a:ln w="9525">
                      <a:solidFill>
                        <a:srgbClr val="006600"/>
                      </a:solidFill>
                      <a:round/>
                      <a:headEnd/>
                      <a:tailEnd/>
                    </a:ln>
                    <a:solidFill>
                      <a:srgbClr val="006600"/>
                    </a:solidFill>
                    <a:latin typeface="华文中宋"/>
                    <a:ea typeface="华文中宋"/>
                  </a:rPr>
                  <a:t>轴运动。</a:t>
                </a:r>
              </a:p>
            </p:txBody>
          </p:sp>
        </p:grpSp>
        <p:sp>
          <p:nvSpPr>
            <p:cNvPr id="13503" name="WordArt 354"/>
            <p:cNvSpPr>
              <a:spLocks noChangeArrowheads="1" noChangeShapeType="1" noTextEdit="1"/>
            </p:cNvSpPr>
            <p:nvPr/>
          </p:nvSpPr>
          <p:spPr bwMode="auto">
            <a:xfrm>
              <a:off x="4946650" y="369888"/>
              <a:ext cx="111125" cy="23812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t</a:t>
              </a:r>
              <a:endParaRPr lang="zh-CN" altLang="en-US" sz="3600" i="1" kern="10">
                <a:ln w="9525">
                  <a:solidFill>
                    <a:srgbClr val="006600"/>
                  </a:solidFill>
                  <a:round/>
                  <a:headEnd/>
                  <a:tailEnd/>
                </a:ln>
                <a:solidFill>
                  <a:srgbClr val="006600"/>
                </a:solidFill>
                <a:latin typeface="Times New Roman"/>
                <a:cs typeface="Times New Roman"/>
              </a:endParaRPr>
            </a:p>
          </p:txBody>
        </p:sp>
        <p:grpSp>
          <p:nvGrpSpPr>
            <p:cNvPr id="13504" name="Group 355"/>
            <p:cNvGrpSpPr>
              <a:grpSpLocks/>
            </p:cNvGrpSpPr>
            <p:nvPr/>
          </p:nvGrpSpPr>
          <p:grpSpPr bwMode="auto">
            <a:xfrm>
              <a:off x="5097463" y="466725"/>
              <a:ext cx="204788" cy="85725"/>
              <a:chOff x="3261" y="348"/>
              <a:chExt cx="167" cy="57"/>
            </a:xfrm>
          </p:grpSpPr>
          <p:grpSp>
            <p:nvGrpSpPr>
              <p:cNvPr id="13535" name="Group 356"/>
              <p:cNvGrpSpPr>
                <a:grpSpLocks/>
              </p:cNvGrpSpPr>
              <p:nvPr/>
            </p:nvGrpSpPr>
            <p:grpSpPr bwMode="auto">
              <a:xfrm rot="5400000">
                <a:off x="3316" y="298"/>
                <a:ext cx="52" cy="162"/>
                <a:chOff x="2928" y="3216"/>
                <a:chExt cx="48" cy="240"/>
              </a:xfrm>
            </p:grpSpPr>
            <p:sp>
              <p:nvSpPr>
                <p:cNvPr id="13539" name="Line 357"/>
                <p:cNvSpPr>
                  <a:spLocks noChangeShapeType="1"/>
                </p:cNvSpPr>
                <p:nvPr/>
              </p:nvSpPr>
              <p:spPr bwMode="auto">
                <a:xfrm>
                  <a:off x="2928" y="3216"/>
                  <a:ext cx="0" cy="240"/>
                </a:xfrm>
                <a:prstGeom prst="line">
                  <a:avLst/>
                </a:prstGeom>
                <a:noFill/>
                <a:ln w="76200">
                  <a:solidFill>
                    <a:schemeClr val="bg1"/>
                  </a:solidFill>
                  <a:round/>
                  <a:headEnd/>
                  <a:tailEnd/>
                </a:ln>
                <a:effectLst/>
              </p:spPr>
              <p:txBody>
                <a:bodyPr/>
                <a:lstStyle/>
                <a:p>
                  <a:endParaRPr lang="zh-CN" altLang="en-US"/>
                </a:p>
              </p:txBody>
            </p:sp>
            <p:sp>
              <p:nvSpPr>
                <p:cNvPr id="13540" name="Line 358"/>
                <p:cNvSpPr>
                  <a:spLocks noChangeShapeType="1"/>
                </p:cNvSpPr>
                <p:nvPr/>
              </p:nvSpPr>
              <p:spPr bwMode="auto">
                <a:xfrm>
                  <a:off x="2976" y="3216"/>
                  <a:ext cx="0" cy="240"/>
                </a:xfrm>
                <a:prstGeom prst="line">
                  <a:avLst/>
                </a:prstGeom>
                <a:noFill/>
                <a:ln w="76200">
                  <a:solidFill>
                    <a:schemeClr val="bg1"/>
                  </a:solidFill>
                  <a:round/>
                  <a:headEnd/>
                  <a:tailEnd/>
                </a:ln>
                <a:effectLst/>
              </p:spPr>
              <p:txBody>
                <a:bodyPr/>
                <a:lstStyle/>
                <a:p>
                  <a:endParaRPr lang="zh-CN" altLang="en-US"/>
                </a:p>
              </p:txBody>
            </p:sp>
          </p:grpSp>
          <p:grpSp>
            <p:nvGrpSpPr>
              <p:cNvPr id="13536" name="Group 359"/>
              <p:cNvGrpSpPr>
                <a:grpSpLocks/>
              </p:cNvGrpSpPr>
              <p:nvPr/>
            </p:nvGrpSpPr>
            <p:grpSpPr bwMode="auto">
              <a:xfrm rot="5400000">
                <a:off x="3321" y="293"/>
                <a:ext cx="52" cy="162"/>
                <a:chOff x="2928" y="3216"/>
                <a:chExt cx="48" cy="240"/>
              </a:xfrm>
            </p:grpSpPr>
            <p:sp>
              <p:nvSpPr>
                <p:cNvPr id="13537" name="Line 360"/>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538" name="Line 361"/>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grpSp>
        <p:sp>
          <p:nvSpPr>
            <p:cNvPr id="13505" name="WordArt 362"/>
            <p:cNvSpPr>
              <a:spLocks noChangeArrowheads="1" noChangeShapeType="1" noTextEdit="1"/>
            </p:cNvSpPr>
            <p:nvPr/>
          </p:nvSpPr>
          <p:spPr bwMode="auto">
            <a:xfrm>
              <a:off x="6238875" y="501650"/>
              <a:ext cx="82550" cy="14446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3506" name="WordArt 104"/>
            <p:cNvSpPr>
              <a:spLocks noChangeArrowheads="1" noChangeShapeType="1" noTextEdit="1"/>
            </p:cNvSpPr>
            <p:nvPr/>
          </p:nvSpPr>
          <p:spPr bwMode="auto">
            <a:xfrm>
              <a:off x="7369175" y="379413"/>
              <a:ext cx="196850" cy="22383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v</a:t>
              </a:r>
              <a:endParaRPr lang="zh-CN" altLang="en-US" sz="3600" i="1" kern="10">
                <a:ln w="9525">
                  <a:solidFill>
                    <a:schemeClr val="tx1"/>
                  </a:solidFill>
                  <a:round/>
                  <a:headEnd/>
                  <a:tailEnd/>
                </a:ln>
                <a:latin typeface="Bookman Old Style"/>
              </a:endParaRPr>
            </a:p>
          </p:txBody>
        </p:sp>
        <p:grpSp>
          <p:nvGrpSpPr>
            <p:cNvPr id="13507" name="Group 106"/>
            <p:cNvGrpSpPr>
              <a:grpSpLocks/>
            </p:cNvGrpSpPr>
            <p:nvPr/>
          </p:nvGrpSpPr>
          <p:grpSpPr bwMode="auto">
            <a:xfrm rot="5400000">
              <a:off x="7759700" y="376238"/>
              <a:ext cx="80963" cy="236538"/>
              <a:chOff x="2928" y="3216"/>
              <a:chExt cx="48" cy="240"/>
            </a:xfrm>
          </p:grpSpPr>
          <p:sp>
            <p:nvSpPr>
              <p:cNvPr id="13533" name="Line 107"/>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534" name="Line 108"/>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3508" name="WordArt 109"/>
            <p:cNvSpPr>
              <a:spLocks noChangeArrowheads="1" noChangeShapeType="1" noTextEdit="1"/>
            </p:cNvSpPr>
            <p:nvPr/>
          </p:nvSpPr>
          <p:spPr bwMode="auto">
            <a:xfrm>
              <a:off x="7975600" y="355600"/>
              <a:ext cx="134938" cy="2698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3509" name="WordArt 363"/>
            <p:cNvSpPr>
              <a:spLocks noChangeArrowheads="1" noChangeShapeType="1" noTextEdit="1"/>
            </p:cNvSpPr>
            <p:nvPr/>
          </p:nvSpPr>
          <p:spPr bwMode="auto">
            <a:xfrm>
              <a:off x="7559675" y="501650"/>
              <a:ext cx="82550" cy="14446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3510" name="WordArt 366"/>
            <p:cNvSpPr>
              <a:spLocks noChangeArrowheads="1" noChangeShapeType="1" noTextEdit="1"/>
            </p:cNvSpPr>
            <p:nvPr/>
          </p:nvSpPr>
          <p:spPr bwMode="auto">
            <a:xfrm>
              <a:off x="6907213" y="434975"/>
              <a:ext cx="228600" cy="173038"/>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Times New Roman"/>
                  <a:cs typeface="Times New Roman"/>
                </a:rPr>
                <a:t>m</a:t>
              </a:r>
              <a:endParaRPr lang="zh-CN" altLang="en-US" kern="10">
                <a:ln w="9525">
                  <a:solidFill>
                    <a:srgbClr val="000000"/>
                  </a:solidFill>
                  <a:round/>
                  <a:headEnd/>
                  <a:tailEnd/>
                </a:ln>
                <a:solidFill>
                  <a:srgbClr val="000000"/>
                </a:solidFill>
                <a:latin typeface="Times New Roman"/>
                <a:cs typeface="Times New Roman"/>
              </a:endParaRPr>
            </a:p>
          </p:txBody>
        </p:sp>
        <p:grpSp>
          <p:nvGrpSpPr>
            <p:cNvPr id="13511" name="Group 374"/>
            <p:cNvGrpSpPr>
              <a:grpSpLocks/>
            </p:cNvGrpSpPr>
            <p:nvPr/>
          </p:nvGrpSpPr>
          <p:grpSpPr bwMode="auto">
            <a:xfrm>
              <a:off x="8204200" y="341313"/>
              <a:ext cx="701675" cy="247650"/>
              <a:chOff x="4666" y="428"/>
              <a:chExt cx="426" cy="138"/>
            </a:xfrm>
          </p:grpSpPr>
          <p:sp>
            <p:nvSpPr>
              <p:cNvPr id="13528" name="WordArt 369"/>
              <p:cNvSpPr>
                <a:spLocks noChangeArrowheads="1" noChangeShapeType="1" noTextEdit="1"/>
              </p:cNvSpPr>
              <p:nvPr/>
            </p:nvSpPr>
            <p:spPr bwMode="auto">
              <a:xfrm>
                <a:off x="4666" y="469"/>
                <a:ext cx="279" cy="97"/>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Times New Roman"/>
                    <a:cs typeface="Times New Roman"/>
                  </a:rPr>
                  <a:t>m  s</a:t>
                </a:r>
                <a:endParaRPr lang="zh-CN" altLang="en-US" kern="10">
                  <a:ln w="9525">
                    <a:solidFill>
                      <a:srgbClr val="000000"/>
                    </a:solidFill>
                    <a:round/>
                    <a:headEnd/>
                    <a:tailEnd/>
                  </a:ln>
                  <a:solidFill>
                    <a:srgbClr val="000000"/>
                  </a:solidFill>
                  <a:latin typeface="Times New Roman"/>
                  <a:cs typeface="Times New Roman"/>
                </a:endParaRPr>
              </a:p>
            </p:txBody>
          </p:sp>
          <p:sp>
            <p:nvSpPr>
              <p:cNvPr id="13529" name="WordArt 370"/>
              <p:cNvSpPr>
                <a:spLocks noChangeArrowheads="1" noChangeShapeType="1" noTextEdit="1"/>
              </p:cNvSpPr>
              <p:nvPr/>
            </p:nvSpPr>
            <p:spPr bwMode="auto">
              <a:xfrm>
                <a:off x="4837" y="502"/>
                <a:ext cx="27" cy="2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13530" name="Group 373"/>
              <p:cNvGrpSpPr>
                <a:grpSpLocks/>
              </p:cNvGrpSpPr>
              <p:nvPr/>
            </p:nvGrpSpPr>
            <p:grpSpPr bwMode="auto">
              <a:xfrm>
                <a:off x="4981" y="428"/>
                <a:ext cx="111" cy="79"/>
                <a:chOff x="1144" y="717"/>
                <a:chExt cx="165" cy="101"/>
              </a:xfrm>
            </p:grpSpPr>
            <p:sp>
              <p:nvSpPr>
                <p:cNvPr id="13531" name="WordArt 98"/>
                <p:cNvSpPr>
                  <a:spLocks noChangeArrowheads="1" noChangeShapeType="1" noTextEdit="1"/>
                </p:cNvSpPr>
                <p:nvPr/>
              </p:nvSpPr>
              <p:spPr bwMode="auto">
                <a:xfrm>
                  <a:off x="1257" y="717"/>
                  <a:ext cx="52" cy="101"/>
                </a:xfrm>
                <a:prstGeom prst="rect">
                  <a:avLst/>
                </a:prstGeom>
              </p:spPr>
              <p:txBody>
                <a:bodyPr wrap="none" fromWordArt="1">
                  <a:prstTxWarp prst="textPlain">
                    <a:avLst>
                      <a:gd name="adj" fmla="val 50000"/>
                    </a:avLst>
                  </a:prstTxWarp>
                </a:bodyPr>
                <a:lstStyle/>
                <a:p>
                  <a:pPr algn="ctr"/>
                  <a:r>
                    <a:rPr lang="en-US" altLang="zh-CN" sz="3600" kern="10">
                      <a:ln w="9525">
                        <a:solidFill>
                          <a:srgbClr val="006600"/>
                        </a:solidFill>
                        <a:round/>
                        <a:headEnd/>
                        <a:tailEnd/>
                      </a:ln>
                      <a:solidFill>
                        <a:srgbClr val="006600"/>
                      </a:solidFill>
                      <a:latin typeface="Times New Roman"/>
                      <a:cs typeface="Times New Roman"/>
                    </a:rPr>
                    <a:t>1</a:t>
                  </a:r>
                  <a:endParaRPr lang="zh-CN" altLang="en-US" sz="3600" kern="10">
                    <a:ln w="9525">
                      <a:solidFill>
                        <a:srgbClr val="006600"/>
                      </a:solidFill>
                      <a:round/>
                      <a:headEnd/>
                      <a:tailEnd/>
                    </a:ln>
                    <a:solidFill>
                      <a:srgbClr val="006600"/>
                    </a:solidFill>
                    <a:latin typeface="Times New Roman"/>
                    <a:cs typeface="Times New Roman"/>
                  </a:endParaRPr>
                </a:p>
              </p:txBody>
            </p:sp>
            <p:sp>
              <p:nvSpPr>
                <p:cNvPr id="13532" name="Line 372"/>
                <p:cNvSpPr>
                  <a:spLocks noChangeShapeType="1"/>
                </p:cNvSpPr>
                <p:nvPr/>
              </p:nvSpPr>
              <p:spPr bwMode="auto">
                <a:xfrm>
                  <a:off x="1144" y="778"/>
                  <a:ext cx="86" cy="0"/>
                </a:xfrm>
                <a:prstGeom prst="line">
                  <a:avLst/>
                </a:prstGeom>
                <a:noFill/>
                <a:ln w="19050">
                  <a:solidFill>
                    <a:schemeClr val="tx1"/>
                  </a:solidFill>
                  <a:round/>
                  <a:headEnd/>
                  <a:tailEnd/>
                </a:ln>
                <a:effectLst/>
              </p:spPr>
              <p:txBody>
                <a:bodyPr/>
                <a:lstStyle/>
                <a:p>
                  <a:endParaRPr lang="zh-CN" altLang="en-US"/>
                </a:p>
              </p:txBody>
            </p:sp>
          </p:grpSp>
        </p:grpSp>
        <p:sp>
          <p:nvSpPr>
            <p:cNvPr id="13512" name="WordArt 380"/>
            <p:cNvSpPr>
              <a:spLocks noChangeArrowheads="1" noChangeShapeType="1" noTextEdit="1"/>
            </p:cNvSpPr>
            <p:nvPr/>
          </p:nvSpPr>
          <p:spPr bwMode="auto">
            <a:xfrm>
              <a:off x="1233488" y="855663"/>
              <a:ext cx="957263" cy="236538"/>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6600"/>
                    </a:solidFill>
                    <a:round/>
                    <a:headEnd/>
                    <a:tailEnd/>
                  </a:ln>
                  <a:solidFill>
                    <a:srgbClr val="006600"/>
                  </a:solidFill>
                  <a:latin typeface="华文中宋"/>
                  <a:ea typeface="华文中宋"/>
                </a:rPr>
                <a:t>受合外力</a:t>
              </a:r>
            </a:p>
          </p:txBody>
        </p:sp>
        <p:sp>
          <p:nvSpPr>
            <p:cNvPr id="13513" name="WordArt 52"/>
            <p:cNvSpPr>
              <a:spLocks noChangeArrowheads="1" noChangeShapeType="1" noTextEdit="1"/>
            </p:cNvSpPr>
            <p:nvPr/>
          </p:nvSpPr>
          <p:spPr bwMode="auto">
            <a:xfrm>
              <a:off x="4457700" y="823913"/>
              <a:ext cx="87313" cy="1301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3514" name="WordArt 53"/>
            <p:cNvSpPr>
              <a:spLocks noChangeArrowheads="1" noChangeShapeType="1" noTextEdit="1"/>
            </p:cNvSpPr>
            <p:nvPr/>
          </p:nvSpPr>
          <p:spPr bwMode="auto">
            <a:xfrm>
              <a:off x="2305050" y="850900"/>
              <a:ext cx="242888" cy="252413"/>
            </a:xfrm>
            <a:prstGeom prst="rect">
              <a:avLst/>
            </a:prstGeom>
          </p:spPr>
          <p:txBody>
            <a:bodyPr wrap="none" fromWordArt="1">
              <a:prstTxWarp prst="textPlain">
                <a:avLst>
                  <a:gd name="adj" fmla="val 50000"/>
                </a:avLst>
              </a:prstTxWarp>
            </a:bodyPr>
            <a:lstStyle/>
            <a:p>
              <a:pPr algn="ctr"/>
              <a:r>
                <a:rPr lang="en-US" altLang="zh-CN" i="1" kern="10">
                  <a:ln w="9525">
                    <a:solidFill>
                      <a:schemeClr val="tx1"/>
                    </a:solidFill>
                    <a:round/>
                    <a:headEnd/>
                    <a:tailEnd/>
                  </a:ln>
                  <a:latin typeface="Times New Roman"/>
                  <a:cs typeface="Times New Roman"/>
                </a:rPr>
                <a:t>F</a:t>
              </a:r>
              <a:endParaRPr lang="zh-CN" altLang="en-US" i="1" kern="10">
                <a:ln w="9525">
                  <a:solidFill>
                    <a:schemeClr val="tx1"/>
                  </a:solidFill>
                  <a:round/>
                  <a:headEnd/>
                  <a:tailEnd/>
                </a:ln>
                <a:latin typeface="Times New Roman"/>
                <a:cs typeface="Times New Roman"/>
              </a:endParaRPr>
            </a:p>
          </p:txBody>
        </p:sp>
        <p:grpSp>
          <p:nvGrpSpPr>
            <p:cNvPr id="13515" name="Group 385"/>
            <p:cNvGrpSpPr>
              <a:grpSpLocks/>
            </p:cNvGrpSpPr>
            <p:nvPr/>
          </p:nvGrpSpPr>
          <p:grpSpPr bwMode="auto">
            <a:xfrm rot="5400000">
              <a:off x="2674937" y="866775"/>
              <a:ext cx="79375" cy="198438"/>
              <a:chOff x="2928" y="3216"/>
              <a:chExt cx="48" cy="240"/>
            </a:xfrm>
          </p:grpSpPr>
          <p:sp>
            <p:nvSpPr>
              <p:cNvPr id="13526" name="Line 386"/>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527" name="Line 387"/>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3516" name="WordArt 389"/>
            <p:cNvSpPr>
              <a:spLocks noChangeArrowheads="1" noChangeShapeType="1" noTextEdit="1"/>
            </p:cNvSpPr>
            <p:nvPr/>
          </p:nvSpPr>
          <p:spPr bwMode="auto">
            <a:xfrm>
              <a:off x="2951163" y="842963"/>
              <a:ext cx="134938" cy="2698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3517" name="WordArt 390"/>
            <p:cNvSpPr>
              <a:spLocks noChangeArrowheads="1" noChangeShapeType="1" noTextEdit="1"/>
            </p:cNvSpPr>
            <p:nvPr/>
          </p:nvSpPr>
          <p:spPr bwMode="auto">
            <a:xfrm>
              <a:off x="3186113" y="906463"/>
              <a:ext cx="184150" cy="1714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518" name="WordArt 391"/>
            <p:cNvSpPr>
              <a:spLocks noChangeArrowheads="1" noChangeShapeType="1" noTextEdit="1"/>
            </p:cNvSpPr>
            <p:nvPr/>
          </p:nvSpPr>
          <p:spPr bwMode="auto">
            <a:xfrm>
              <a:off x="3451225" y="838200"/>
              <a:ext cx="134938" cy="2698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13519" name="WordArt 392"/>
            <p:cNvSpPr>
              <a:spLocks noChangeArrowheads="1" noChangeShapeType="1" noTextEdit="1"/>
            </p:cNvSpPr>
            <p:nvPr/>
          </p:nvSpPr>
          <p:spPr bwMode="auto">
            <a:xfrm>
              <a:off x="3667125" y="869950"/>
              <a:ext cx="111125" cy="23812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520" name="WordArt 393"/>
            <p:cNvSpPr>
              <a:spLocks noChangeArrowheads="1" noChangeShapeType="1" noTextEdit="1"/>
            </p:cNvSpPr>
            <p:nvPr/>
          </p:nvSpPr>
          <p:spPr bwMode="auto">
            <a:xfrm>
              <a:off x="3846513" y="889000"/>
              <a:ext cx="184150" cy="17145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521" name="WordArt 395"/>
            <p:cNvSpPr>
              <a:spLocks noChangeArrowheads="1" noChangeShapeType="1" noTextEdit="1"/>
            </p:cNvSpPr>
            <p:nvPr/>
          </p:nvSpPr>
          <p:spPr bwMode="auto">
            <a:xfrm>
              <a:off x="4097338" y="855663"/>
              <a:ext cx="134938" cy="2698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sp>
          <p:nvSpPr>
            <p:cNvPr id="13522" name="WordArt 396"/>
            <p:cNvSpPr>
              <a:spLocks noChangeArrowheads="1" noChangeShapeType="1" noTextEdit="1"/>
            </p:cNvSpPr>
            <p:nvPr/>
          </p:nvSpPr>
          <p:spPr bwMode="auto">
            <a:xfrm>
              <a:off x="4289425" y="874713"/>
              <a:ext cx="111125" cy="23812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13523" name="Group 398"/>
            <p:cNvGrpSpPr>
              <a:grpSpLocks/>
            </p:cNvGrpSpPr>
            <p:nvPr/>
          </p:nvGrpSpPr>
          <p:grpSpPr bwMode="auto">
            <a:xfrm>
              <a:off x="4716463" y="863600"/>
              <a:ext cx="420688" cy="230188"/>
              <a:chOff x="2931" y="544"/>
              <a:chExt cx="265" cy="145"/>
            </a:xfrm>
          </p:grpSpPr>
          <p:sp>
            <p:nvSpPr>
              <p:cNvPr id="13524" name="WordArt 86"/>
              <p:cNvSpPr>
                <a:spLocks noChangeArrowheads="1" noChangeShapeType="1" noTextEdit="1"/>
              </p:cNvSpPr>
              <p:nvPr/>
            </p:nvSpPr>
            <p:spPr bwMode="auto">
              <a:xfrm>
                <a:off x="3004" y="548"/>
                <a:ext cx="110" cy="12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N</a:t>
                </a:r>
                <a:endParaRPr lang="zh-CN" altLang="en-US" sz="3600" kern="10">
                  <a:ln w="9525">
                    <a:solidFill>
                      <a:schemeClr val="tx1"/>
                    </a:solidFill>
                    <a:round/>
                    <a:headEnd/>
                    <a:tailEnd/>
                  </a:ln>
                  <a:latin typeface="Times New Roman"/>
                  <a:cs typeface="Times New Roman"/>
                </a:endParaRPr>
              </a:p>
            </p:txBody>
          </p:sp>
          <p:sp>
            <p:nvSpPr>
              <p:cNvPr id="13525" name="WordArt 397"/>
              <p:cNvSpPr>
                <a:spLocks noChangeArrowheads="1" noChangeShapeType="1" noTextEdit="1"/>
              </p:cNvSpPr>
              <p:nvPr/>
            </p:nvSpPr>
            <p:spPr bwMode="auto">
              <a:xfrm>
                <a:off x="2931" y="544"/>
                <a:ext cx="265" cy="14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  ）</a:t>
                </a:r>
              </a:p>
            </p:txBody>
          </p:sp>
        </p:grpSp>
      </p:grpSp>
      <p:grpSp>
        <p:nvGrpSpPr>
          <p:cNvPr id="96713" name="Group 457"/>
          <p:cNvGrpSpPr>
            <a:grpSpLocks/>
          </p:cNvGrpSpPr>
          <p:nvPr/>
        </p:nvGrpSpPr>
        <p:grpSpPr bwMode="auto">
          <a:xfrm>
            <a:off x="3324225" y="3362325"/>
            <a:ext cx="3311525" cy="307975"/>
            <a:chOff x="406" y="2532"/>
            <a:chExt cx="2086" cy="194"/>
          </a:xfrm>
        </p:grpSpPr>
        <p:grpSp>
          <p:nvGrpSpPr>
            <p:cNvPr id="13472" name="Group 437"/>
            <p:cNvGrpSpPr>
              <a:grpSpLocks/>
            </p:cNvGrpSpPr>
            <p:nvPr/>
          </p:nvGrpSpPr>
          <p:grpSpPr bwMode="auto">
            <a:xfrm rot="5400000">
              <a:off x="700" y="2564"/>
              <a:ext cx="48" cy="129"/>
              <a:chOff x="2928" y="3216"/>
              <a:chExt cx="48" cy="240"/>
            </a:xfrm>
          </p:grpSpPr>
          <p:sp>
            <p:nvSpPr>
              <p:cNvPr id="13486" name="Line 438"/>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487" name="Line 439"/>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3473" name="WordArt 440"/>
            <p:cNvSpPr>
              <a:spLocks noChangeArrowheads="1" noChangeShapeType="1" noTextEdit="1"/>
            </p:cNvSpPr>
            <p:nvPr/>
          </p:nvSpPr>
          <p:spPr bwMode="auto">
            <a:xfrm>
              <a:off x="2073" y="2532"/>
              <a:ext cx="55"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3474" name="WordArt 441"/>
            <p:cNvSpPr>
              <a:spLocks noChangeArrowheads="1" noChangeShapeType="1" noTextEdit="1"/>
            </p:cNvSpPr>
            <p:nvPr/>
          </p:nvSpPr>
          <p:spPr bwMode="auto">
            <a:xfrm>
              <a:off x="1075" y="2559"/>
              <a:ext cx="101" cy="15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13475" name="WordArt 442"/>
            <p:cNvSpPr>
              <a:spLocks noChangeArrowheads="1" noChangeShapeType="1" noTextEdit="1"/>
            </p:cNvSpPr>
            <p:nvPr/>
          </p:nvSpPr>
          <p:spPr bwMode="auto">
            <a:xfrm>
              <a:off x="1216" y="2584"/>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476" name="WordArt 443"/>
            <p:cNvSpPr>
              <a:spLocks noChangeArrowheads="1" noChangeShapeType="1" noTextEdit="1"/>
            </p:cNvSpPr>
            <p:nvPr/>
          </p:nvSpPr>
          <p:spPr bwMode="auto">
            <a:xfrm>
              <a:off x="1383" y="2542"/>
              <a:ext cx="100" cy="16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6</a:t>
              </a:r>
              <a:endParaRPr lang="zh-CN" altLang="en-US" sz="3600" kern="10">
                <a:ln w="9525">
                  <a:solidFill>
                    <a:schemeClr val="tx1"/>
                  </a:solidFill>
                  <a:round/>
                  <a:headEnd/>
                  <a:tailEnd/>
                </a:ln>
                <a:latin typeface="宋体"/>
                <a:ea typeface="宋体"/>
              </a:endParaRPr>
            </a:p>
          </p:txBody>
        </p:sp>
        <p:sp>
          <p:nvSpPr>
            <p:cNvPr id="13477" name="WordArt 444"/>
            <p:cNvSpPr>
              <a:spLocks noChangeArrowheads="1" noChangeShapeType="1" noTextEdit="1"/>
            </p:cNvSpPr>
            <p:nvPr/>
          </p:nvSpPr>
          <p:spPr bwMode="auto">
            <a:xfrm>
              <a:off x="1519" y="2561"/>
              <a:ext cx="78" cy="13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478" name="WordArt 445"/>
            <p:cNvSpPr>
              <a:spLocks noChangeArrowheads="1" noChangeShapeType="1" noTextEdit="1"/>
            </p:cNvSpPr>
            <p:nvPr/>
          </p:nvSpPr>
          <p:spPr bwMode="auto">
            <a:xfrm>
              <a:off x="1632" y="2573"/>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479" name="WordArt 446"/>
            <p:cNvSpPr>
              <a:spLocks noChangeArrowheads="1" noChangeShapeType="1" noTextEdit="1"/>
            </p:cNvSpPr>
            <p:nvPr/>
          </p:nvSpPr>
          <p:spPr bwMode="auto">
            <a:xfrm>
              <a:off x="1790" y="2560"/>
              <a:ext cx="147" cy="1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10</a:t>
              </a:r>
              <a:endParaRPr lang="zh-CN" altLang="en-US" sz="3600" kern="10">
                <a:ln w="9525">
                  <a:solidFill>
                    <a:schemeClr val="tx1"/>
                  </a:solidFill>
                  <a:round/>
                  <a:headEnd/>
                  <a:tailEnd/>
                </a:ln>
                <a:latin typeface="宋体"/>
                <a:ea typeface="宋体"/>
              </a:endParaRPr>
            </a:p>
          </p:txBody>
        </p:sp>
        <p:sp>
          <p:nvSpPr>
            <p:cNvPr id="13480" name="WordArt 448"/>
            <p:cNvSpPr>
              <a:spLocks noChangeArrowheads="1" noChangeShapeType="1" noTextEdit="1"/>
            </p:cNvSpPr>
            <p:nvPr/>
          </p:nvSpPr>
          <p:spPr bwMode="auto">
            <a:xfrm>
              <a:off x="406" y="2538"/>
              <a:ext cx="84" cy="153"/>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3481" name="WordArt 450"/>
            <p:cNvSpPr>
              <a:spLocks noChangeArrowheads="1" noChangeShapeType="1" noTextEdit="1"/>
            </p:cNvSpPr>
            <p:nvPr/>
          </p:nvSpPr>
          <p:spPr bwMode="auto">
            <a:xfrm>
              <a:off x="2283" y="2533"/>
              <a:ext cx="100" cy="162"/>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3482" name="WordArt 452"/>
            <p:cNvSpPr>
              <a:spLocks noChangeArrowheads="1" noChangeShapeType="1" noTextEdit="1"/>
            </p:cNvSpPr>
            <p:nvPr/>
          </p:nvSpPr>
          <p:spPr bwMode="auto">
            <a:xfrm>
              <a:off x="527" y="2573"/>
              <a:ext cx="102"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v</a:t>
              </a:r>
              <a:endParaRPr lang="zh-CN" altLang="en-US" sz="3600" i="1" kern="10">
                <a:ln w="9525">
                  <a:solidFill>
                    <a:schemeClr val="tx1"/>
                  </a:solidFill>
                  <a:round/>
                  <a:headEnd/>
                  <a:tailEnd/>
                </a:ln>
                <a:latin typeface="Bookman Old Style"/>
              </a:endParaRPr>
            </a:p>
          </p:txBody>
        </p:sp>
        <p:sp>
          <p:nvSpPr>
            <p:cNvPr id="13483" name="WordArt 453"/>
            <p:cNvSpPr>
              <a:spLocks noChangeArrowheads="1" noChangeShapeType="1" noTextEdit="1"/>
            </p:cNvSpPr>
            <p:nvPr/>
          </p:nvSpPr>
          <p:spPr bwMode="auto">
            <a:xfrm>
              <a:off x="1006" y="2535"/>
              <a:ext cx="1207" cy="191"/>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              ）</a:t>
              </a:r>
            </a:p>
          </p:txBody>
        </p:sp>
        <p:sp>
          <p:nvSpPr>
            <p:cNvPr id="13484" name="WordArt 455"/>
            <p:cNvSpPr>
              <a:spLocks noChangeArrowheads="1" noChangeShapeType="1" noTextEdit="1"/>
            </p:cNvSpPr>
            <p:nvPr/>
          </p:nvSpPr>
          <p:spPr bwMode="auto">
            <a:xfrm>
              <a:off x="1967" y="2580"/>
              <a:ext cx="78" cy="13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485" name="WordArt 456"/>
            <p:cNvSpPr>
              <a:spLocks noChangeArrowheads="1" noChangeShapeType="1" noTextEdit="1"/>
            </p:cNvSpPr>
            <p:nvPr/>
          </p:nvSpPr>
          <p:spPr bwMode="auto">
            <a:xfrm>
              <a:off x="2414" y="2568"/>
              <a:ext cx="78" cy="13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96848" name="Group 592"/>
          <p:cNvGrpSpPr>
            <a:grpSpLocks/>
          </p:cNvGrpSpPr>
          <p:nvPr/>
        </p:nvGrpSpPr>
        <p:grpSpPr bwMode="auto">
          <a:xfrm>
            <a:off x="2963863" y="4021138"/>
            <a:ext cx="3959225" cy="481012"/>
            <a:chOff x="1886" y="2515"/>
            <a:chExt cx="2494" cy="303"/>
          </a:xfrm>
        </p:grpSpPr>
        <p:sp>
          <p:nvSpPr>
            <p:cNvPr id="13449" name="WordArt 462"/>
            <p:cNvSpPr>
              <a:spLocks noChangeArrowheads="1" noChangeShapeType="1" noTextEdit="1"/>
            </p:cNvSpPr>
            <p:nvPr/>
          </p:nvSpPr>
          <p:spPr bwMode="auto">
            <a:xfrm>
              <a:off x="3666" y="2565"/>
              <a:ext cx="55"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13450" name="WordArt 463"/>
            <p:cNvSpPr>
              <a:spLocks noChangeArrowheads="1" noChangeShapeType="1" noTextEdit="1"/>
            </p:cNvSpPr>
            <p:nvPr/>
          </p:nvSpPr>
          <p:spPr bwMode="auto">
            <a:xfrm>
              <a:off x="2533" y="2593"/>
              <a:ext cx="100"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13451" name="WordArt 464"/>
            <p:cNvSpPr>
              <a:spLocks noChangeArrowheads="1" noChangeShapeType="1" noTextEdit="1"/>
            </p:cNvSpPr>
            <p:nvPr/>
          </p:nvSpPr>
          <p:spPr bwMode="auto">
            <a:xfrm>
              <a:off x="2769" y="2617"/>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452" name="WordArt 465"/>
            <p:cNvSpPr>
              <a:spLocks noChangeArrowheads="1" noChangeShapeType="1" noTextEdit="1"/>
            </p:cNvSpPr>
            <p:nvPr/>
          </p:nvSpPr>
          <p:spPr bwMode="auto">
            <a:xfrm>
              <a:off x="2936" y="2590"/>
              <a:ext cx="93"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13453" name="WordArt 466"/>
            <p:cNvSpPr>
              <a:spLocks noChangeArrowheads="1" noChangeShapeType="1" noTextEdit="1"/>
            </p:cNvSpPr>
            <p:nvPr/>
          </p:nvSpPr>
          <p:spPr bwMode="auto">
            <a:xfrm>
              <a:off x="3072" y="2594"/>
              <a:ext cx="70"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454" name="WordArt 467"/>
            <p:cNvSpPr>
              <a:spLocks noChangeArrowheads="1" noChangeShapeType="1" noTextEdit="1"/>
            </p:cNvSpPr>
            <p:nvPr/>
          </p:nvSpPr>
          <p:spPr bwMode="auto">
            <a:xfrm>
              <a:off x="3225" y="2606"/>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455" name="WordArt 468"/>
            <p:cNvSpPr>
              <a:spLocks noChangeArrowheads="1" noChangeShapeType="1" noTextEdit="1"/>
            </p:cNvSpPr>
            <p:nvPr/>
          </p:nvSpPr>
          <p:spPr bwMode="auto">
            <a:xfrm>
              <a:off x="3392" y="2515"/>
              <a:ext cx="132" cy="12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10</a:t>
              </a:r>
              <a:endParaRPr lang="zh-CN" altLang="en-US" sz="3600" kern="10">
                <a:ln w="9525">
                  <a:solidFill>
                    <a:schemeClr val="tx1"/>
                  </a:solidFill>
                  <a:round/>
                  <a:headEnd/>
                  <a:tailEnd/>
                </a:ln>
                <a:latin typeface="宋体"/>
                <a:ea typeface="宋体"/>
              </a:endParaRPr>
            </a:p>
          </p:txBody>
        </p:sp>
        <p:sp>
          <p:nvSpPr>
            <p:cNvPr id="13456" name="WordArt 469"/>
            <p:cNvSpPr>
              <a:spLocks noChangeArrowheads="1" noChangeShapeType="1" noTextEdit="1"/>
            </p:cNvSpPr>
            <p:nvPr/>
          </p:nvSpPr>
          <p:spPr bwMode="auto">
            <a:xfrm>
              <a:off x="3568" y="2597"/>
              <a:ext cx="70"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457" name="WordArt 474"/>
            <p:cNvSpPr>
              <a:spLocks noChangeArrowheads="1" noChangeShapeType="1" noTextEdit="1"/>
            </p:cNvSpPr>
            <p:nvPr/>
          </p:nvSpPr>
          <p:spPr bwMode="auto">
            <a:xfrm>
              <a:off x="1886" y="2616"/>
              <a:ext cx="126"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v</a:t>
              </a:r>
              <a:endParaRPr lang="zh-CN" altLang="en-US" sz="3600" i="1" kern="10">
                <a:ln w="9525">
                  <a:solidFill>
                    <a:schemeClr val="tx1"/>
                  </a:solidFill>
                  <a:round/>
                  <a:headEnd/>
                  <a:tailEnd/>
                </a:ln>
                <a:latin typeface="Bookman Old Style"/>
              </a:endParaRPr>
            </a:p>
          </p:txBody>
        </p:sp>
        <p:grpSp>
          <p:nvGrpSpPr>
            <p:cNvPr id="13458" name="Group 475"/>
            <p:cNvGrpSpPr>
              <a:grpSpLocks/>
            </p:cNvGrpSpPr>
            <p:nvPr/>
          </p:nvGrpSpPr>
          <p:grpSpPr bwMode="auto">
            <a:xfrm rot="5400000">
              <a:off x="2094" y="2608"/>
              <a:ext cx="48" cy="129"/>
              <a:chOff x="2928" y="3216"/>
              <a:chExt cx="48" cy="240"/>
            </a:xfrm>
          </p:grpSpPr>
          <p:sp>
            <p:nvSpPr>
              <p:cNvPr id="13470" name="Line 476"/>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471" name="Line 477"/>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3459" name="WordArt 478"/>
            <p:cNvSpPr>
              <a:spLocks noChangeArrowheads="1" noChangeShapeType="1" noTextEdit="1"/>
            </p:cNvSpPr>
            <p:nvPr/>
          </p:nvSpPr>
          <p:spPr bwMode="auto">
            <a:xfrm>
              <a:off x="3845" y="2619"/>
              <a:ext cx="289" cy="110"/>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Times New Roman"/>
                  <a:cs typeface="Times New Roman"/>
                </a:rPr>
                <a:t>m  s</a:t>
              </a:r>
              <a:endParaRPr lang="zh-CN" altLang="en-US" kern="10">
                <a:ln w="9525">
                  <a:solidFill>
                    <a:srgbClr val="000000"/>
                  </a:solidFill>
                  <a:round/>
                  <a:headEnd/>
                  <a:tailEnd/>
                </a:ln>
                <a:solidFill>
                  <a:srgbClr val="000000"/>
                </a:solidFill>
                <a:latin typeface="Times New Roman"/>
                <a:cs typeface="Times New Roman"/>
              </a:endParaRPr>
            </a:p>
          </p:txBody>
        </p:sp>
        <p:sp>
          <p:nvSpPr>
            <p:cNvPr id="13460" name="WordArt 479"/>
            <p:cNvSpPr>
              <a:spLocks noChangeArrowheads="1" noChangeShapeType="1" noTextEdit="1"/>
            </p:cNvSpPr>
            <p:nvPr/>
          </p:nvSpPr>
          <p:spPr bwMode="auto">
            <a:xfrm>
              <a:off x="4022" y="2657"/>
              <a:ext cx="28" cy="3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3461" name="WordArt 480"/>
            <p:cNvSpPr>
              <a:spLocks noChangeArrowheads="1" noChangeShapeType="1" noTextEdit="1"/>
            </p:cNvSpPr>
            <p:nvPr/>
          </p:nvSpPr>
          <p:spPr bwMode="auto">
            <a:xfrm>
              <a:off x="4251" y="2573"/>
              <a:ext cx="51" cy="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13462" name="Line 481"/>
            <p:cNvSpPr>
              <a:spLocks noChangeShapeType="1"/>
            </p:cNvSpPr>
            <p:nvPr/>
          </p:nvSpPr>
          <p:spPr bwMode="auto">
            <a:xfrm>
              <a:off x="4172" y="2627"/>
              <a:ext cx="60" cy="0"/>
            </a:xfrm>
            <a:prstGeom prst="line">
              <a:avLst/>
            </a:prstGeom>
            <a:noFill/>
            <a:ln w="19050">
              <a:solidFill>
                <a:schemeClr val="tx1"/>
              </a:solidFill>
              <a:round/>
              <a:headEnd/>
              <a:tailEnd/>
            </a:ln>
            <a:effectLst/>
          </p:spPr>
          <p:txBody>
            <a:bodyPr/>
            <a:lstStyle/>
            <a:p>
              <a:endParaRPr lang="zh-CN" altLang="en-US"/>
            </a:p>
          </p:txBody>
        </p:sp>
        <p:sp>
          <p:nvSpPr>
            <p:cNvPr id="13463" name="WordArt 482"/>
            <p:cNvSpPr>
              <a:spLocks noChangeArrowheads="1" noChangeShapeType="1" noTextEdit="1"/>
            </p:cNvSpPr>
            <p:nvPr/>
          </p:nvSpPr>
          <p:spPr bwMode="auto">
            <a:xfrm>
              <a:off x="3773" y="2591"/>
              <a:ext cx="607" cy="14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        ）</a:t>
              </a:r>
            </a:p>
          </p:txBody>
        </p:sp>
        <p:sp>
          <p:nvSpPr>
            <p:cNvPr id="13464" name="WordArt 483"/>
            <p:cNvSpPr>
              <a:spLocks noChangeArrowheads="1" noChangeShapeType="1" noTextEdit="1"/>
            </p:cNvSpPr>
            <p:nvPr/>
          </p:nvSpPr>
          <p:spPr bwMode="auto">
            <a:xfrm>
              <a:off x="2656" y="2597"/>
              <a:ext cx="70"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465" name="WordArt 484"/>
            <p:cNvSpPr>
              <a:spLocks noChangeArrowheads="1" noChangeShapeType="1" noTextEdit="1"/>
            </p:cNvSpPr>
            <p:nvPr/>
          </p:nvSpPr>
          <p:spPr bwMode="auto">
            <a:xfrm>
              <a:off x="2238" y="2596"/>
              <a:ext cx="100"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3466" name="WordArt 485"/>
            <p:cNvSpPr>
              <a:spLocks noChangeArrowheads="1" noChangeShapeType="1" noTextEdit="1"/>
            </p:cNvSpPr>
            <p:nvPr/>
          </p:nvSpPr>
          <p:spPr bwMode="auto">
            <a:xfrm>
              <a:off x="2381" y="2628"/>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467" name="WordArt 487"/>
            <p:cNvSpPr>
              <a:spLocks noChangeArrowheads="1" noChangeShapeType="1" noTextEdit="1"/>
            </p:cNvSpPr>
            <p:nvPr/>
          </p:nvSpPr>
          <p:spPr bwMode="auto">
            <a:xfrm>
              <a:off x="3162" y="2561"/>
              <a:ext cx="55"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3468" name="WordArt 488"/>
            <p:cNvSpPr>
              <a:spLocks noChangeArrowheads="1" noChangeShapeType="1" noTextEdit="1"/>
            </p:cNvSpPr>
            <p:nvPr/>
          </p:nvSpPr>
          <p:spPr bwMode="auto">
            <a:xfrm>
              <a:off x="3438" y="2695"/>
              <a:ext cx="70" cy="12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13469" name="Line 489"/>
            <p:cNvSpPr>
              <a:spLocks noChangeShapeType="1"/>
            </p:cNvSpPr>
            <p:nvPr/>
          </p:nvSpPr>
          <p:spPr bwMode="auto">
            <a:xfrm>
              <a:off x="3374" y="2669"/>
              <a:ext cx="164" cy="0"/>
            </a:xfrm>
            <a:prstGeom prst="line">
              <a:avLst/>
            </a:prstGeom>
            <a:noFill/>
            <a:ln w="28575">
              <a:solidFill>
                <a:schemeClr val="tx1"/>
              </a:solidFill>
              <a:round/>
              <a:headEnd/>
              <a:tailEnd/>
            </a:ln>
            <a:effectLst/>
          </p:spPr>
          <p:txBody>
            <a:bodyPr/>
            <a:lstStyle/>
            <a:p>
              <a:endParaRPr lang="zh-CN" altLang="en-US"/>
            </a:p>
          </p:txBody>
        </p:sp>
      </p:grpSp>
      <p:grpSp>
        <p:nvGrpSpPr>
          <p:cNvPr id="96850" name="Group 594"/>
          <p:cNvGrpSpPr>
            <a:grpSpLocks/>
          </p:cNvGrpSpPr>
          <p:nvPr/>
        </p:nvGrpSpPr>
        <p:grpSpPr bwMode="auto">
          <a:xfrm>
            <a:off x="623888" y="4721225"/>
            <a:ext cx="1620837" cy="538163"/>
            <a:chOff x="393" y="2974"/>
            <a:chExt cx="1021" cy="339"/>
          </a:xfrm>
        </p:grpSpPr>
        <p:sp>
          <p:nvSpPr>
            <p:cNvPr id="13439" name="WordArt 490"/>
            <p:cNvSpPr>
              <a:spLocks noChangeArrowheads="1" noChangeShapeType="1" noTextEdit="1"/>
            </p:cNvSpPr>
            <p:nvPr/>
          </p:nvSpPr>
          <p:spPr bwMode="auto">
            <a:xfrm>
              <a:off x="393" y="3073"/>
              <a:ext cx="266" cy="149"/>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又由</a:t>
              </a:r>
            </a:p>
          </p:txBody>
        </p:sp>
        <p:sp>
          <p:nvSpPr>
            <p:cNvPr id="13440" name="WordArt 491"/>
            <p:cNvSpPr>
              <a:spLocks noChangeArrowheads="1" noChangeShapeType="1" noTextEdit="1"/>
            </p:cNvSpPr>
            <p:nvPr/>
          </p:nvSpPr>
          <p:spPr bwMode="auto">
            <a:xfrm>
              <a:off x="1147" y="2974"/>
              <a:ext cx="92" cy="138"/>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3441" name="Line 492"/>
            <p:cNvSpPr>
              <a:spLocks noChangeShapeType="1"/>
            </p:cNvSpPr>
            <p:nvPr/>
          </p:nvSpPr>
          <p:spPr bwMode="auto">
            <a:xfrm>
              <a:off x="1110" y="3148"/>
              <a:ext cx="304" cy="0"/>
            </a:xfrm>
            <a:prstGeom prst="line">
              <a:avLst/>
            </a:prstGeom>
            <a:noFill/>
            <a:ln w="38100">
              <a:solidFill>
                <a:schemeClr val="tx1"/>
              </a:solidFill>
              <a:round/>
              <a:headEnd/>
              <a:tailEnd/>
            </a:ln>
            <a:effectLst/>
          </p:spPr>
          <p:txBody>
            <a:bodyPr wrap="none" anchor="ctr"/>
            <a:lstStyle/>
            <a:p>
              <a:endParaRPr lang="zh-CN" altLang="en-US"/>
            </a:p>
          </p:txBody>
        </p:sp>
        <p:sp>
          <p:nvSpPr>
            <p:cNvPr id="13442" name="WordArt 493"/>
            <p:cNvSpPr>
              <a:spLocks noChangeArrowheads="1" noChangeShapeType="1" noTextEdit="1"/>
            </p:cNvSpPr>
            <p:nvPr/>
          </p:nvSpPr>
          <p:spPr bwMode="auto">
            <a:xfrm>
              <a:off x="1160" y="3175"/>
              <a:ext cx="92" cy="138"/>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3443" name="WordArt 494"/>
            <p:cNvSpPr>
              <a:spLocks noChangeArrowheads="1" noChangeShapeType="1" noTextEdit="1"/>
            </p:cNvSpPr>
            <p:nvPr/>
          </p:nvSpPr>
          <p:spPr bwMode="auto">
            <a:xfrm>
              <a:off x="1285" y="3190"/>
              <a:ext cx="69" cy="12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444" name="WordArt 495"/>
            <p:cNvSpPr>
              <a:spLocks noChangeArrowheads="1" noChangeShapeType="1" noTextEdit="1"/>
            </p:cNvSpPr>
            <p:nvPr/>
          </p:nvSpPr>
          <p:spPr bwMode="auto">
            <a:xfrm>
              <a:off x="1268" y="2994"/>
              <a:ext cx="102"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x</a:t>
              </a:r>
              <a:endParaRPr lang="zh-CN" altLang="en-US" sz="3600" i="1" kern="10">
                <a:ln w="9525">
                  <a:solidFill>
                    <a:schemeClr val="tx1"/>
                  </a:solidFill>
                  <a:round/>
                  <a:headEnd/>
                  <a:tailEnd/>
                </a:ln>
                <a:latin typeface="Bookman Old Style"/>
              </a:endParaRPr>
            </a:p>
          </p:txBody>
        </p:sp>
        <p:sp>
          <p:nvSpPr>
            <p:cNvPr id="13445" name="WordArt 496"/>
            <p:cNvSpPr>
              <a:spLocks noChangeArrowheads="1" noChangeShapeType="1" noTextEdit="1"/>
            </p:cNvSpPr>
            <p:nvPr/>
          </p:nvSpPr>
          <p:spPr bwMode="auto">
            <a:xfrm>
              <a:off x="754" y="3100"/>
              <a:ext cx="126"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v</a:t>
              </a:r>
              <a:endParaRPr lang="zh-CN" altLang="en-US" sz="3600" i="1" kern="10">
                <a:ln w="9525">
                  <a:solidFill>
                    <a:schemeClr val="tx1"/>
                  </a:solidFill>
                  <a:round/>
                  <a:headEnd/>
                  <a:tailEnd/>
                </a:ln>
                <a:latin typeface="Bookman Old Style"/>
              </a:endParaRPr>
            </a:p>
          </p:txBody>
        </p:sp>
        <p:grpSp>
          <p:nvGrpSpPr>
            <p:cNvPr id="13446" name="Group 497"/>
            <p:cNvGrpSpPr>
              <a:grpSpLocks/>
            </p:cNvGrpSpPr>
            <p:nvPr/>
          </p:nvGrpSpPr>
          <p:grpSpPr bwMode="auto">
            <a:xfrm rot="5400000">
              <a:off x="962" y="3092"/>
              <a:ext cx="48" cy="129"/>
              <a:chOff x="2928" y="3216"/>
              <a:chExt cx="48" cy="240"/>
            </a:xfrm>
          </p:grpSpPr>
          <p:sp>
            <p:nvSpPr>
              <p:cNvPr id="13447" name="Line 498"/>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448" name="Line 499"/>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grpSp>
      <p:grpSp>
        <p:nvGrpSpPr>
          <p:cNvPr id="96813" name="Group 557"/>
          <p:cNvGrpSpPr>
            <a:grpSpLocks/>
          </p:cNvGrpSpPr>
          <p:nvPr/>
        </p:nvGrpSpPr>
        <p:grpSpPr bwMode="auto">
          <a:xfrm>
            <a:off x="4333875" y="4708525"/>
            <a:ext cx="4144963" cy="492125"/>
            <a:chOff x="1951" y="3501"/>
            <a:chExt cx="2611" cy="310"/>
          </a:xfrm>
        </p:grpSpPr>
        <p:sp>
          <p:nvSpPr>
            <p:cNvPr id="13417" name="WordArt 500"/>
            <p:cNvSpPr>
              <a:spLocks noChangeArrowheads="1" noChangeShapeType="1" noTextEdit="1"/>
            </p:cNvSpPr>
            <p:nvPr/>
          </p:nvSpPr>
          <p:spPr bwMode="auto">
            <a:xfrm>
              <a:off x="4158" y="3551"/>
              <a:ext cx="55"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13418" name="WordArt 501"/>
            <p:cNvSpPr>
              <a:spLocks noChangeArrowheads="1" noChangeShapeType="1" noTextEdit="1"/>
            </p:cNvSpPr>
            <p:nvPr/>
          </p:nvSpPr>
          <p:spPr bwMode="auto">
            <a:xfrm>
              <a:off x="3025" y="3579"/>
              <a:ext cx="100"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13419" name="WordArt 502"/>
            <p:cNvSpPr>
              <a:spLocks noChangeArrowheads="1" noChangeShapeType="1" noTextEdit="1"/>
            </p:cNvSpPr>
            <p:nvPr/>
          </p:nvSpPr>
          <p:spPr bwMode="auto">
            <a:xfrm>
              <a:off x="3261" y="3603"/>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420" name="WordArt 503"/>
            <p:cNvSpPr>
              <a:spLocks noChangeArrowheads="1" noChangeShapeType="1" noTextEdit="1"/>
            </p:cNvSpPr>
            <p:nvPr/>
          </p:nvSpPr>
          <p:spPr bwMode="auto">
            <a:xfrm>
              <a:off x="3428" y="3576"/>
              <a:ext cx="93"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13421" name="WordArt 504"/>
            <p:cNvSpPr>
              <a:spLocks noChangeArrowheads="1" noChangeShapeType="1" noTextEdit="1"/>
            </p:cNvSpPr>
            <p:nvPr/>
          </p:nvSpPr>
          <p:spPr bwMode="auto">
            <a:xfrm>
              <a:off x="3564" y="3580"/>
              <a:ext cx="70"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422" name="WordArt 505"/>
            <p:cNvSpPr>
              <a:spLocks noChangeArrowheads="1" noChangeShapeType="1" noTextEdit="1"/>
            </p:cNvSpPr>
            <p:nvPr/>
          </p:nvSpPr>
          <p:spPr bwMode="auto">
            <a:xfrm>
              <a:off x="3717" y="3592"/>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423" name="WordArt 506"/>
            <p:cNvSpPr>
              <a:spLocks noChangeArrowheads="1" noChangeShapeType="1" noTextEdit="1"/>
            </p:cNvSpPr>
            <p:nvPr/>
          </p:nvSpPr>
          <p:spPr bwMode="auto">
            <a:xfrm>
              <a:off x="3884" y="3501"/>
              <a:ext cx="132" cy="12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10</a:t>
              </a:r>
              <a:endParaRPr lang="zh-CN" altLang="en-US" sz="3600" kern="10">
                <a:ln w="9525">
                  <a:solidFill>
                    <a:schemeClr val="tx1"/>
                  </a:solidFill>
                  <a:round/>
                  <a:headEnd/>
                  <a:tailEnd/>
                </a:ln>
                <a:latin typeface="宋体"/>
                <a:ea typeface="宋体"/>
              </a:endParaRPr>
            </a:p>
          </p:txBody>
        </p:sp>
        <p:sp>
          <p:nvSpPr>
            <p:cNvPr id="13424" name="WordArt 507"/>
            <p:cNvSpPr>
              <a:spLocks noChangeArrowheads="1" noChangeShapeType="1" noTextEdit="1"/>
            </p:cNvSpPr>
            <p:nvPr/>
          </p:nvSpPr>
          <p:spPr bwMode="auto">
            <a:xfrm>
              <a:off x="4060" y="3583"/>
              <a:ext cx="70"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425" name="WordArt 508"/>
            <p:cNvSpPr>
              <a:spLocks noChangeArrowheads="1" noChangeShapeType="1" noTextEdit="1"/>
            </p:cNvSpPr>
            <p:nvPr/>
          </p:nvSpPr>
          <p:spPr bwMode="auto">
            <a:xfrm>
              <a:off x="2059" y="3626"/>
              <a:ext cx="126"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x</a:t>
              </a:r>
              <a:endParaRPr lang="zh-CN" altLang="en-US" sz="3600" i="1" kern="10">
                <a:ln w="9525">
                  <a:solidFill>
                    <a:schemeClr val="tx1"/>
                  </a:solidFill>
                  <a:round/>
                  <a:headEnd/>
                  <a:tailEnd/>
                </a:ln>
                <a:latin typeface="Bookman Old Style"/>
              </a:endParaRPr>
            </a:p>
          </p:txBody>
        </p:sp>
        <p:grpSp>
          <p:nvGrpSpPr>
            <p:cNvPr id="13426" name="Group 509"/>
            <p:cNvGrpSpPr>
              <a:grpSpLocks/>
            </p:cNvGrpSpPr>
            <p:nvPr/>
          </p:nvGrpSpPr>
          <p:grpSpPr bwMode="auto">
            <a:xfrm rot="5400000">
              <a:off x="2267" y="3618"/>
              <a:ext cx="48" cy="129"/>
              <a:chOff x="2928" y="3216"/>
              <a:chExt cx="48" cy="240"/>
            </a:xfrm>
          </p:grpSpPr>
          <p:sp>
            <p:nvSpPr>
              <p:cNvPr id="13437" name="Line 510"/>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438" name="Line 511"/>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3427" name="WordArt 516"/>
            <p:cNvSpPr>
              <a:spLocks noChangeArrowheads="1" noChangeShapeType="1" noTextEdit="1"/>
            </p:cNvSpPr>
            <p:nvPr/>
          </p:nvSpPr>
          <p:spPr bwMode="auto">
            <a:xfrm>
              <a:off x="2617" y="3564"/>
              <a:ext cx="1682" cy="207"/>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tx1"/>
                    </a:solidFill>
                    <a:round/>
                    <a:headEnd/>
                    <a:tailEnd/>
                  </a:ln>
                  <a:latin typeface="宋体"/>
                  <a:ea typeface="宋体"/>
                </a:rPr>
                <a:t>（                  ）</a:t>
              </a:r>
            </a:p>
          </p:txBody>
        </p:sp>
        <p:sp>
          <p:nvSpPr>
            <p:cNvPr id="13428" name="WordArt 517"/>
            <p:cNvSpPr>
              <a:spLocks noChangeArrowheads="1" noChangeShapeType="1" noTextEdit="1"/>
            </p:cNvSpPr>
            <p:nvPr/>
          </p:nvSpPr>
          <p:spPr bwMode="auto">
            <a:xfrm>
              <a:off x="3148" y="3583"/>
              <a:ext cx="70"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429" name="WordArt 518"/>
            <p:cNvSpPr>
              <a:spLocks noChangeArrowheads="1" noChangeShapeType="1" noTextEdit="1"/>
            </p:cNvSpPr>
            <p:nvPr/>
          </p:nvSpPr>
          <p:spPr bwMode="auto">
            <a:xfrm>
              <a:off x="2730" y="3582"/>
              <a:ext cx="100"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3430" name="WordArt 519"/>
            <p:cNvSpPr>
              <a:spLocks noChangeArrowheads="1" noChangeShapeType="1" noTextEdit="1"/>
            </p:cNvSpPr>
            <p:nvPr/>
          </p:nvSpPr>
          <p:spPr bwMode="auto">
            <a:xfrm>
              <a:off x="2873" y="3614"/>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431" name="WordArt 520"/>
            <p:cNvSpPr>
              <a:spLocks noChangeArrowheads="1" noChangeShapeType="1" noTextEdit="1"/>
            </p:cNvSpPr>
            <p:nvPr/>
          </p:nvSpPr>
          <p:spPr bwMode="auto">
            <a:xfrm>
              <a:off x="3654" y="3547"/>
              <a:ext cx="55"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3432" name="Line 521"/>
            <p:cNvSpPr>
              <a:spLocks noChangeShapeType="1"/>
            </p:cNvSpPr>
            <p:nvPr/>
          </p:nvSpPr>
          <p:spPr bwMode="auto">
            <a:xfrm>
              <a:off x="3866" y="3655"/>
              <a:ext cx="164" cy="0"/>
            </a:xfrm>
            <a:prstGeom prst="line">
              <a:avLst/>
            </a:prstGeom>
            <a:noFill/>
            <a:ln w="28575">
              <a:solidFill>
                <a:schemeClr val="tx1"/>
              </a:solidFill>
              <a:round/>
              <a:headEnd/>
              <a:tailEnd/>
            </a:ln>
            <a:effectLst/>
          </p:spPr>
          <p:txBody>
            <a:bodyPr/>
            <a:lstStyle/>
            <a:p>
              <a:endParaRPr lang="zh-CN" altLang="en-US"/>
            </a:p>
          </p:txBody>
        </p:sp>
        <p:sp>
          <p:nvSpPr>
            <p:cNvPr id="13433" name="WordArt 540"/>
            <p:cNvSpPr>
              <a:spLocks noChangeArrowheads="1" noChangeShapeType="1" noTextEdit="1"/>
            </p:cNvSpPr>
            <p:nvPr/>
          </p:nvSpPr>
          <p:spPr bwMode="auto">
            <a:xfrm>
              <a:off x="1951" y="3601"/>
              <a:ext cx="84" cy="153"/>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3434" name="WordArt 541"/>
            <p:cNvSpPr>
              <a:spLocks noChangeArrowheads="1" noChangeShapeType="1" noTextEdit="1"/>
            </p:cNvSpPr>
            <p:nvPr/>
          </p:nvSpPr>
          <p:spPr bwMode="auto">
            <a:xfrm>
              <a:off x="3930" y="3688"/>
              <a:ext cx="70" cy="12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13435" name="WordArt 542"/>
            <p:cNvSpPr>
              <a:spLocks noChangeArrowheads="1" noChangeShapeType="1" noTextEdit="1"/>
            </p:cNvSpPr>
            <p:nvPr/>
          </p:nvSpPr>
          <p:spPr bwMode="auto">
            <a:xfrm>
              <a:off x="4353" y="3569"/>
              <a:ext cx="100" cy="162"/>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3436" name="WordArt 543"/>
            <p:cNvSpPr>
              <a:spLocks noChangeArrowheads="1" noChangeShapeType="1" noTextEdit="1"/>
            </p:cNvSpPr>
            <p:nvPr/>
          </p:nvSpPr>
          <p:spPr bwMode="auto">
            <a:xfrm>
              <a:off x="4484" y="3604"/>
              <a:ext cx="78" cy="13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96800" name="Group 544"/>
          <p:cNvGrpSpPr>
            <a:grpSpLocks/>
          </p:cNvGrpSpPr>
          <p:nvPr/>
        </p:nvGrpSpPr>
        <p:grpSpPr bwMode="auto">
          <a:xfrm>
            <a:off x="4019550" y="4668838"/>
            <a:ext cx="1308100" cy="661987"/>
            <a:chOff x="168" y="2414"/>
            <a:chExt cx="824" cy="417"/>
          </a:xfrm>
        </p:grpSpPr>
        <p:grpSp>
          <p:nvGrpSpPr>
            <p:cNvPr id="13405" name="Group 545"/>
            <p:cNvGrpSpPr>
              <a:grpSpLocks/>
            </p:cNvGrpSpPr>
            <p:nvPr/>
          </p:nvGrpSpPr>
          <p:grpSpPr bwMode="auto">
            <a:xfrm rot="123913">
              <a:off x="168" y="2440"/>
              <a:ext cx="94" cy="356"/>
              <a:chOff x="4590" y="526"/>
              <a:chExt cx="529" cy="1700"/>
            </a:xfrm>
          </p:grpSpPr>
          <p:sp>
            <p:nvSpPr>
              <p:cNvPr id="13414" name="Oval 546"/>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3415" name="Oval 547"/>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3416" name="Freeform 548"/>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a:effectLst/>
            </p:spPr>
            <p:txBody>
              <a:bodyPr/>
              <a:lstStyle/>
              <a:p>
                <a:endParaRPr lang="zh-CN" altLang="en-US"/>
              </a:p>
            </p:txBody>
          </p:sp>
        </p:grpSp>
        <p:sp>
          <p:nvSpPr>
            <p:cNvPr id="13406" name="WordArt 549"/>
            <p:cNvSpPr>
              <a:spLocks noChangeArrowheads="1" noChangeShapeType="1" noTextEdit="1"/>
            </p:cNvSpPr>
            <p:nvPr/>
          </p:nvSpPr>
          <p:spPr bwMode="auto">
            <a:xfrm>
              <a:off x="264" y="2721"/>
              <a:ext cx="59" cy="11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13407" name="Group 550"/>
            <p:cNvGrpSpPr>
              <a:grpSpLocks/>
            </p:cNvGrpSpPr>
            <p:nvPr/>
          </p:nvGrpSpPr>
          <p:grpSpPr bwMode="auto">
            <a:xfrm rot="123913">
              <a:off x="796" y="2438"/>
              <a:ext cx="102" cy="339"/>
              <a:chOff x="4590" y="526"/>
              <a:chExt cx="529" cy="1700"/>
            </a:xfrm>
          </p:grpSpPr>
          <p:sp>
            <p:nvSpPr>
              <p:cNvPr id="13411" name="Oval 551"/>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3412" name="Oval 552"/>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3413" name="Freeform 553"/>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a:effectLst/>
            </p:spPr>
            <p:txBody>
              <a:bodyPr/>
              <a:lstStyle/>
              <a:p>
                <a:endParaRPr lang="zh-CN" altLang="en-US"/>
              </a:p>
            </p:txBody>
          </p:sp>
        </p:grpSp>
        <p:sp>
          <p:nvSpPr>
            <p:cNvPr id="13408" name="WordArt 554"/>
            <p:cNvSpPr>
              <a:spLocks noChangeArrowheads="1" noChangeShapeType="1" noTextEdit="1"/>
            </p:cNvSpPr>
            <p:nvPr/>
          </p:nvSpPr>
          <p:spPr bwMode="auto">
            <a:xfrm>
              <a:off x="292" y="2414"/>
              <a:ext cx="94" cy="102"/>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x</a:t>
              </a:r>
              <a:endParaRPr lang="zh-CN" altLang="en-US" sz="3600" i="1" kern="10">
                <a:ln w="9525">
                  <a:solidFill>
                    <a:schemeClr val="tx1"/>
                  </a:solidFill>
                  <a:round/>
                  <a:headEnd/>
                  <a:tailEnd/>
                </a:ln>
                <a:latin typeface="Bookman Old Style"/>
              </a:endParaRPr>
            </a:p>
          </p:txBody>
        </p:sp>
        <p:sp>
          <p:nvSpPr>
            <p:cNvPr id="13409" name="WordArt 555"/>
            <p:cNvSpPr>
              <a:spLocks noChangeArrowheads="1" noChangeShapeType="1" noTextEdit="1"/>
            </p:cNvSpPr>
            <p:nvPr/>
          </p:nvSpPr>
          <p:spPr bwMode="auto">
            <a:xfrm>
              <a:off x="903" y="2699"/>
              <a:ext cx="59" cy="11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3410" name="WordArt 556"/>
            <p:cNvSpPr>
              <a:spLocks noChangeArrowheads="1" noChangeShapeType="1" noTextEdit="1"/>
            </p:cNvSpPr>
            <p:nvPr/>
          </p:nvSpPr>
          <p:spPr bwMode="auto">
            <a:xfrm>
              <a:off x="911" y="2419"/>
              <a:ext cx="81" cy="1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96853" name="Group 597"/>
          <p:cNvGrpSpPr>
            <a:grpSpLocks/>
          </p:cNvGrpSpPr>
          <p:nvPr/>
        </p:nvGrpSpPr>
        <p:grpSpPr bwMode="auto">
          <a:xfrm>
            <a:off x="3065463" y="1649413"/>
            <a:ext cx="2860675" cy="560387"/>
            <a:chOff x="404" y="1606"/>
            <a:chExt cx="1802" cy="353"/>
          </a:xfrm>
        </p:grpSpPr>
        <p:sp>
          <p:nvSpPr>
            <p:cNvPr id="13386" name="WordArt 135"/>
            <p:cNvSpPr>
              <a:spLocks noChangeArrowheads="1" noChangeShapeType="1" noTextEdit="1"/>
            </p:cNvSpPr>
            <p:nvPr/>
          </p:nvSpPr>
          <p:spPr bwMode="auto">
            <a:xfrm>
              <a:off x="1924" y="1620"/>
              <a:ext cx="92" cy="138"/>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3387" name="Line 136"/>
            <p:cNvSpPr>
              <a:spLocks noChangeShapeType="1"/>
            </p:cNvSpPr>
            <p:nvPr/>
          </p:nvSpPr>
          <p:spPr bwMode="auto">
            <a:xfrm>
              <a:off x="1895" y="1794"/>
              <a:ext cx="304" cy="0"/>
            </a:xfrm>
            <a:prstGeom prst="line">
              <a:avLst/>
            </a:prstGeom>
            <a:noFill/>
            <a:ln w="38100">
              <a:solidFill>
                <a:schemeClr val="tx1"/>
              </a:solidFill>
              <a:round/>
              <a:headEnd/>
              <a:tailEnd/>
            </a:ln>
            <a:effectLst/>
          </p:spPr>
          <p:txBody>
            <a:bodyPr wrap="none" anchor="ctr"/>
            <a:lstStyle/>
            <a:p>
              <a:endParaRPr lang="zh-CN" altLang="en-US"/>
            </a:p>
          </p:txBody>
        </p:sp>
        <p:sp>
          <p:nvSpPr>
            <p:cNvPr id="13388" name="WordArt 137"/>
            <p:cNvSpPr>
              <a:spLocks noChangeArrowheads="1" noChangeShapeType="1" noTextEdit="1"/>
            </p:cNvSpPr>
            <p:nvPr/>
          </p:nvSpPr>
          <p:spPr bwMode="auto">
            <a:xfrm>
              <a:off x="1945" y="1821"/>
              <a:ext cx="92" cy="138"/>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3389" name="WordArt 138"/>
            <p:cNvSpPr>
              <a:spLocks noChangeArrowheads="1" noChangeShapeType="1" noTextEdit="1"/>
            </p:cNvSpPr>
            <p:nvPr/>
          </p:nvSpPr>
          <p:spPr bwMode="auto">
            <a:xfrm>
              <a:off x="2070" y="1836"/>
              <a:ext cx="69" cy="12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390" name="WordArt 139"/>
            <p:cNvSpPr>
              <a:spLocks noChangeArrowheads="1" noChangeShapeType="1" noTextEdit="1"/>
            </p:cNvSpPr>
            <p:nvPr/>
          </p:nvSpPr>
          <p:spPr bwMode="auto">
            <a:xfrm>
              <a:off x="692" y="1699"/>
              <a:ext cx="205" cy="150"/>
            </a:xfrm>
            <a:prstGeom prst="rect">
              <a:avLst/>
            </a:prstGeom>
          </p:spPr>
          <p:txBody>
            <a:bodyPr wrap="none" fromWordArt="1">
              <a:prstTxWarp prst="textPlain">
                <a:avLst>
                  <a:gd name="adj" fmla="val 50000"/>
                </a:avLst>
              </a:prstTxWarp>
            </a:bodyPr>
            <a:lstStyle/>
            <a:p>
              <a:pPr algn="ctr"/>
              <a:r>
                <a:rPr lang="en-US" altLang="zh-CN" i="1" kern="10">
                  <a:ln w="9525">
                    <a:solidFill>
                      <a:srgbClr val="000000"/>
                    </a:solidFill>
                    <a:round/>
                    <a:headEnd/>
                    <a:tailEnd/>
                  </a:ln>
                  <a:solidFill>
                    <a:srgbClr val="000000"/>
                  </a:solidFill>
                  <a:latin typeface="Times New Roman"/>
                  <a:cs typeface="Times New Roman"/>
                </a:rPr>
                <a:t>F</a:t>
              </a:r>
              <a:endParaRPr lang="zh-CN" altLang="en-US" i="1" kern="10">
                <a:ln w="9525">
                  <a:solidFill>
                    <a:srgbClr val="000000"/>
                  </a:solidFill>
                  <a:round/>
                  <a:headEnd/>
                  <a:tailEnd/>
                </a:ln>
                <a:solidFill>
                  <a:srgbClr val="000000"/>
                </a:solidFill>
                <a:latin typeface="Times New Roman"/>
                <a:cs typeface="Times New Roman"/>
              </a:endParaRPr>
            </a:p>
          </p:txBody>
        </p:sp>
        <p:grpSp>
          <p:nvGrpSpPr>
            <p:cNvPr id="13391" name="Group 140"/>
            <p:cNvGrpSpPr>
              <a:grpSpLocks/>
            </p:cNvGrpSpPr>
            <p:nvPr/>
          </p:nvGrpSpPr>
          <p:grpSpPr bwMode="auto">
            <a:xfrm rot="5400000">
              <a:off x="963" y="1719"/>
              <a:ext cx="56" cy="129"/>
              <a:chOff x="2928" y="3216"/>
              <a:chExt cx="48" cy="240"/>
            </a:xfrm>
          </p:grpSpPr>
          <p:sp>
            <p:nvSpPr>
              <p:cNvPr id="13403" name="Line 141"/>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404" name="Line 142"/>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3392" name="WordArt 143"/>
            <p:cNvSpPr>
              <a:spLocks noChangeArrowheads="1" noChangeShapeType="1" noTextEdit="1"/>
            </p:cNvSpPr>
            <p:nvPr/>
          </p:nvSpPr>
          <p:spPr bwMode="auto">
            <a:xfrm>
              <a:off x="404" y="1684"/>
              <a:ext cx="141" cy="158"/>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由</a:t>
              </a:r>
            </a:p>
          </p:txBody>
        </p:sp>
        <p:sp>
          <p:nvSpPr>
            <p:cNvPr id="13393" name="Line 144"/>
            <p:cNvSpPr>
              <a:spLocks noChangeShapeType="1"/>
            </p:cNvSpPr>
            <p:nvPr/>
          </p:nvSpPr>
          <p:spPr bwMode="auto">
            <a:xfrm>
              <a:off x="732" y="1647"/>
              <a:ext cx="202" cy="0"/>
            </a:xfrm>
            <a:prstGeom prst="line">
              <a:avLst/>
            </a:prstGeom>
            <a:noFill/>
            <a:ln w="19050">
              <a:solidFill>
                <a:schemeClr val="tx1"/>
              </a:solidFill>
              <a:round/>
              <a:headEnd/>
              <a:tailEnd type="triangle" w="med" len="med"/>
            </a:ln>
            <a:effectLst/>
          </p:spPr>
          <p:txBody>
            <a:bodyPr/>
            <a:lstStyle/>
            <a:p>
              <a:endParaRPr lang="zh-CN" altLang="en-US"/>
            </a:p>
          </p:txBody>
        </p:sp>
        <p:sp>
          <p:nvSpPr>
            <p:cNvPr id="13394" name="WordArt 145"/>
            <p:cNvSpPr>
              <a:spLocks noChangeArrowheads="1" noChangeShapeType="1" noTextEdit="1"/>
            </p:cNvSpPr>
            <p:nvPr/>
          </p:nvSpPr>
          <p:spPr bwMode="auto">
            <a:xfrm>
              <a:off x="1099" y="1743"/>
              <a:ext cx="165" cy="11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13395" name="WordArt 146"/>
            <p:cNvSpPr>
              <a:spLocks noChangeArrowheads="1" noChangeShapeType="1" noTextEdit="1"/>
            </p:cNvSpPr>
            <p:nvPr/>
          </p:nvSpPr>
          <p:spPr bwMode="auto">
            <a:xfrm>
              <a:off x="2053" y="1640"/>
              <a:ext cx="102"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v</a:t>
              </a:r>
              <a:endParaRPr lang="zh-CN" altLang="en-US" sz="3600" i="1" kern="10">
                <a:ln w="9525">
                  <a:solidFill>
                    <a:schemeClr val="tx1"/>
                  </a:solidFill>
                  <a:round/>
                  <a:headEnd/>
                  <a:tailEnd/>
                </a:ln>
                <a:latin typeface="Bookman Old Style"/>
              </a:endParaRPr>
            </a:p>
          </p:txBody>
        </p:sp>
        <p:sp>
          <p:nvSpPr>
            <p:cNvPr id="13396" name="Line 147"/>
            <p:cNvSpPr>
              <a:spLocks noChangeShapeType="1"/>
            </p:cNvSpPr>
            <p:nvPr/>
          </p:nvSpPr>
          <p:spPr bwMode="auto">
            <a:xfrm>
              <a:off x="2041" y="1606"/>
              <a:ext cx="165" cy="0"/>
            </a:xfrm>
            <a:prstGeom prst="line">
              <a:avLst/>
            </a:prstGeom>
            <a:noFill/>
            <a:ln w="12700">
              <a:solidFill>
                <a:schemeClr val="tx1"/>
              </a:solidFill>
              <a:round/>
              <a:headEnd/>
              <a:tailEnd type="triangle" w="med" len="med"/>
            </a:ln>
            <a:effectLst/>
          </p:spPr>
          <p:txBody>
            <a:bodyPr wrap="none" anchor="ctr"/>
            <a:lstStyle/>
            <a:p>
              <a:endParaRPr lang="zh-CN" altLang="en-US"/>
            </a:p>
          </p:txBody>
        </p:sp>
        <p:grpSp>
          <p:nvGrpSpPr>
            <p:cNvPr id="13397" name="Group 400"/>
            <p:cNvGrpSpPr>
              <a:grpSpLocks/>
            </p:cNvGrpSpPr>
            <p:nvPr/>
          </p:nvGrpSpPr>
          <p:grpSpPr bwMode="auto">
            <a:xfrm rot="5400000">
              <a:off x="1566" y="1723"/>
              <a:ext cx="56" cy="129"/>
              <a:chOff x="2928" y="3216"/>
              <a:chExt cx="48" cy="240"/>
            </a:xfrm>
          </p:grpSpPr>
          <p:sp>
            <p:nvSpPr>
              <p:cNvPr id="13401" name="Line 401"/>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402" name="Line 402"/>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3398" name="WordArt 403"/>
            <p:cNvSpPr>
              <a:spLocks noChangeArrowheads="1" noChangeShapeType="1" noTextEdit="1"/>
            </p:cNvSpPr>
            <p:nvPr/>
          </p:nvSpPr>
          <p:spPr bwMode="auto">
            <a:xfrm>
              <a:off x="1702" y="1747"/>
              <a:ext cx="165" cy="11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13399" name="WordArt 404"/>
            <p:cNvSpPr>
              <a:spLocks noChangeArrowheads="1" noChangeShapeType="1" noTextEdit="1"/>
            </p:cNvSpPr>
            <p:nvPr/>
          </p:nvSpPr>
          <p:spPr bwMode="auto">
            <a:xfrm>
              <a:off x="1317" y="1743"/>
              <a:ext cx="126"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a</a:t>
              </a:r>
              <a:endParaRPr lang="zh-CN" altLang="en-US" sz="3600" i="1" kern="10">
                <a:ln w="9525">
                  <a:solidFill>
                    <a:schemeClr val="tx1"/>
                  </a:solidFill>
                  <a:round/>
                  <a:headEnd/>
                  <a:tailEnd/>
                </a:ln>
                <a:latin typeface="Bookman Old Style"/>
              </a:endParaRPr>
            </a:p>
          </p:txBody>
        </p:sp>
        <p:sp>
          <p:nvSpPr>
            <p:cNvPr id="13400" name="Line 405"/>
            <p:cNvSpPr>
              <a:spLocks noChangeShapeType="1"/>
            </p:cNvSpPr>
            <p:nvPr/>
          </p:nvSpPr>
          <p:spPr bwMode="auto">
            <a:xfrm>
              <a:off x="1323" y="1696"/>
              <a:ext cx="165" cy="0"/>
            </a:xfrm>
            <a:prstGeom prst="line">
              <a:avLst/>
            </a:prstGeom>
            <a:noFill/>
            <a:ln w="12700">
              <a:solidFill>
                <a:schemeClr val="tx1"/>
              </a:solidFill>
              <a:round/>
              <a:headEnd/>
              <a:tailEnd type="triangle" w="med" len="med"/>
            </a:ln>
            <a:effectLst/>
          </p:spPr>
          <p:txBody>
            <a:bodyPr wrap="none" anchor="ctr"/>
            <a:lstStyle/>
            <a:p>
              <a:endParaRPr lang="zh-CN" altLang="en-US"/>
            </a:p>
          </p:txBody>
        </p:sp>
      </p:grpSp>
      <p:grpSp>
        <p:nvGrpSpPr>
          <p:cNvPr id="96856" name="Group 600"/>
          <p:cNvGrpSpPr>
            <a:grpSpLocks/>
          </p:cNvGrpSpPr>
          <p:nvPr/>
        </p:nvGrpSpPr>
        <p:grpSpPr bwMode="auto">
          <a:xfrm>
            <a:off x="742950" y="2360613"/>
            <a:ext cx="5918200" cy="538162"/>
            <a:chOff x="468" y="1487"/>
            <a:chExt cx="3728" cy="339"/>
          </a:xfrm>
        </p:grpSpPr>
        <p:grpSp>
          <p:nvGrpSpPr>
            <p:cNvPr id="13359" name="Group 599"/>
            <p:cNvGrpSpPr>
              <a:grpSpLocks/>
            </p:cNvGrpSpPr>
            <p:nvPr/>
          </p:nvGrpSpPr>
          <p:grpSpPr bwMode="auto">
            <a:xfrm>
              <a:off x="1558" y="1487"/>
              <a:ext cx="2638" cy="339"/>
              <a:chOff x="2806" y="1592"/>
              <a:chExt cx="2638" cy="339"/>
            </a:xfrm>
          </p:grpSpPr>
          <p:grpSp>
            <p:nvGrpSpPr>
              <p:cNvPr id="13361" name="Group 407"/>
              <p:cNvGrpSpPr>
                <a:grpSpLocks/>
              </p:cNvGrpSpPr>
              <p:nvPr/>
            </p:nvGrpSpPr>
            <p:grpSpPr bwMode="auto">
              <a:xfrm rot="5400000">
                <a:off x="3552" y="1699"/>
                <a:ext cx="48" cy="129"/>
                <a:chOff x="2928" y="3216"/>
                <a:chExt cx="48" cy="240"/>
              </a:xfrm>
            </p:grpSpPr>
            <p:sp>
              <p:nvSpPr>
                <p:cNvPr id="13384" name="Line 408"/>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385" name="Line 409"/>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3362" name="WordArt 410"/>
              <p:cNvSpPr>
                <a:spLocks noChangeArrowheads="1" noChangeShapeType="1" noTextEdit="1"/>
              </p:cNvSpPr>
              <p:nvPr/>
            </p:nvSpPr>
            <p:spPr bwMode="auto">
              <a:xfrm>
                <a:off x="4730" y="1667"/>
                <a:ext cx="55"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3363" name="WordArt 411"/>
              <p:cNvSpPr>
                <a:spLocks noChangeArrowheads="1" noChangeShapeType="1" noTextEdit="1"/>
              </p:cNvSpPr>
              <p:nvPr/>
            </p:nvSpPr>
            <p:spPr bwMode="auto">
              <a:xfrm>
                <a:off x="3725" y="1695"/>
                <a:ext cx="100" cy="154"/>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latin typeface="宋体"/>
                    <a:ea typeface="宋体"/>
                  </a:rPr>
                  <a:t>4</a:t>
                </a:r>
                <a:endParaRPr lang="zh-CN" altLang="en-US" sz="3600" kern="10" dirty="0">
                  <a:ln w="9525">
                    <a:solidFill>
                      <a:schemeClr val="tx1"/>
                    </a:solidFill>
                    <a:round/>
                    <a:headEnd/>
                    <a:tailEnd/>
                  </a:ln>
                  <a:latin typeface="宋体"/>
                  <a:ea typeface="宋体"/>
                </a:endParaRPr>
              </a:p>
            </p:txBody>
          </p:sp>
          <p:sp>
            <p:nvSpPr>
              <p:cNvPr id="13364" name="WordArt 412"/>
              <p:cNvSpPr>
                <a:spLocks noChangeArrowheads="1" noChangeShapeType="1" noTextEdit="1"/>
              </p:cNvSpPr>
              <p:nvPr/>
            </p:nvSpPr>
            <p:spPr bwMode="auto">
              <a:xfrm>
                <a:off x="3873" y="1719"/>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365" name="WordArt 413"/>
              <p:cNvSpPr>
                <a:spLocks noChangeArrowheads="1" noChangeShapeType="1" noTextEdit="1"/>
              </p:cNvSpPr>
              <p:nvPr/>
            </p:nvSpPr>
            <p:spPr bwMode="auto">
              <a:xfrm>
                <a:off x="4040" y="1692"/>
                <a:ext cx="93"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6</a:t>
                </a:r>
                <a:endParaRPr lang="zh-CN" altLang="en-US" sz="3600" kern="10">
                  <a:ln w="9525">
                    <a:solidFill>
                      <a:schemeClr val="tx1"/>
                    </a:solidFill>
                    <a:round/>
                    <a:headEnd/>
                    <a:tailEnd/>
                  </a:ln>
                  <a:latin typeface="宋体"/>
                  <a:ea typeface="宋体"/>
                </a:endParaRPr>
              </a:p>
            </p:txBody>
          </p:sp>
          <p:sp>
            <p:nvSpPr>
              <p:cNvPr id="13366" name="WordArt 414"/>
              <p:cNvSpPr>
                <a:spLocks noChangeArrowheads="1" noChangeShapeType="1" noTextEdit="1"/>
              </p:cNvSpPr>
              <p:nvPr/>
            </p:nvSpPr>
            <p:spPr bwMode="auto">
              <a:xfrm>
                <a:off x="4176" y="1696"/>
                <a:ext cx="70"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367" name="WordArt 415"/>
              <p:cNvSpPr>
                <a:spLocks noChangeArrowheads="1" noChangeShapeType="1" noTextEdit="1"/>
              </p:cNvSpPr>
              <p:nvPr/>
            </p:nvSpPr>
            <p:spPr bwMode="auto">
              <a:xfrm>
                <a:off x="4289" y="1708"/>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368" name="WordArt 416"/>
              <p:cNvSpPr>
                <a:spLocks noChangeArrowheads="1" noChangeShapeType="1" noTextEdit="1"/>
              </p:cNvSpPr>
              <p:nvPr/>
            </p:nvSpPr>
            <p:spPr bwMode="auto">
              <a:xfrm>
                <a:off x="4447" y="1695"/>
                <a:ext cx="155" cy="1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10</a:t>
                </a:r>
                <a:endParaRPr lang="zh-CN" altLang="en-US" sz="3600" kern="10">
                  <a:ln w="9525">
                    <a:solidFill>
                      <a:schemeClr val="tx1"/>
                    </a:solidFill>
                    <a:round/>
                    <a:headEnd/>
                    <a:tailEnd/>
                  </a:ln>
                  <a:latin typeface="宋体"/>
                  <a:ea typeface="宋体"/>
                </a:endParaRPr>
              </a:p>
            </p:txBody>
          </p:sp>
          <p:sp>
            <p:nvSpPr>
              <p:cNvPr id="13369" name="WordArt 417"/>
              <p:cNvSpPr>
                <a:spLocks noChangeArrowheads="1" noChangeShapeType="1" noTextEdit="1"/>
              </p:cNvSpPr>
              <p:nvPr/>
            </p:nvSpPr>
            <p:spPr bwMode="auto">
              <a:xfrm>
                <a:off x="4632" y="1699"/>
                <a:ext cx="70" cy="150"/>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Times New Roman"/>
                    <a:cs typeface="Times New Roman"/>
                  </a:rPr>
                  <a:t>t</a:t>
                </a:r>
                <a:endParaRPr lang="zh-CN" altLang="en-US" sz="3600" i="1" kern="10" dirty="0">
                  <a:ln w="9525">
                    <a:solidFill>
                      <a:schemeClr val="tx1"/>
                    </a:solidFill>
                    <a:round/>
                    <a:headEnd/>
                    <a:tailEnd/>
                  </a:ln>
                  <a:latin typeface="Times New Roman"/>
                  <a:cs typeface="Times New Roman"/>
                </a:endParaRPr>
              </a:p>
            </p:txBody>
          </p:sp>
          <p:sp>
            <p:nvSpPr>
              <p:cNvPr id="13370" name="WordArt 418"/>
              <p:cNvSpPr>
                <a:spLocks noChangeArrowheads="1" noChangeShapeType="1" noTextEdit="1"/>
              </p:cNvSpPr>
              <p:nvPr/>
            </p:nvSpPr>
            <p:spPr bwMode="auto">
              <a:xfrm>
                <a:off x="3199" y="1592"/>
                <a:ext cx="92" cy="138"/>
              </a:xfrm>
              <a:prstGeom prst="rect">
                <a:avLst/>
              </a:prstGeom>
            </p:spPr>
            <p:txBody>
              <a:bodyPr wrap="none" fromWordArt="1">
                <a:prstTxWarp prst="textPlain">
                  <a:avLst>
                    <a:gd name="adj" fmla="val 50000"/>
                  </a:avLst>
                </a:prstTxWarp>
              </a:bodyPr>
              <a:lstStyle/>
              <a:p>
                <a:pPr algn="ctr"/>
                <a:r>
                  <a:rPr lang="en-US" altLang="zh-CN" sz="1800" kern="10" dirty="0">
                    <a:ln w="9525">
                      <a:solidFill>
                        <a:srgbClr val="000000"/>
                      </a:solidFill>
                      <a:round/>
                      <a:headEnd/>
                      <a:tailEnd/>
                    </a:ln>
                    <a:solidFill>
                      <a:srgbClr val="000000"/>
                    </a:solidFill>
                    <a:latin typeface="宋体"/>
                    <a:ea typeface="宋体"/>
                  </a:rPr>
                  <a:t>d</a:t>
                </a:r>
                <a:endParaRPr lang="zh-CN" altLang="en-US" sz="1800" kern="10" dirty="0">
                  <a:ln w="9525">
                    <a:solidFill>
                      <a:srgbClr val="000000"/>
                    </a:solidFill>
                    <a:round/>
                    <a:headEnd/>
                    <a:tailEnd/>
                  </a:ln>
                  <a:solidFill>
                    <a:srgbClr val="000000"/>
                  </a:solidFill>
                  <a:latin typeface="宋体"/>
                  <a:ea typeface="宋体"/>
                </a:endParaRPr>
              </a:p>
            </p:txBody>
          </p:sp>
          <p:sp>
            <p:nvSpPr>
              <p:cNvPr id="13371" name="Line 419"/>
              <p:cNvSpPr>
                <a:spLocks noChangeShapeType="1"/>
              </p:cNvSpPr>
              <p:nvPr/>
            </p:nvSpPr>
            <p:spPr bwMode="auto">
              <a:xfrm>
                <a:off x="3162" y="1766"/>
                <a:ext cx="304" cy="0"/>
              </a:xfrm>
              <a:prstGeom prst="line">
                <a:avLst/>
              </a:prstGeom>
              <a:noFill/>
              <a:ln w="38100">
                <a:solidFill>
                  <a:schemeClr val="tx1"/>
                </a:solidFill>
                <a:round/>
                <a:headEnd/>
                <a:tailEnd/>
              </a:ln>
              <a:effectLst/>
            </p:spPr>
            <p:txBody>
              <a:bodyPr wrap="none" anchor="ctr"/>
              <a:lstStyle/>
              <a:p>
                <a:endParaRPr lang="zh-CN" altLang="en-US"/>
              </a:p>
            </p:txBody>
          </p:sp>
          <p:sp>
            <p:nvSpPr>
              <p:cNvPr id="13372" name="WordArt 420"/>
              <p:cNvSpPr>
                <a:spLocks noChangeArrowheads="1" noChangeShapeType="1" noTextEdit="1"/>
              </p:cNvSpPr>
              <p:nvPr/>
            </p:nvSpPr>
            <p:spPr bwMode="auto">
              <a:xfrm>
                <a:off x="3212" y="1793"/>
                <a:ext cx="92" cy="138"/>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13373" name="WordArt 421"/>
              <p:cNvSpPr>
                <a:spLocks noChangeArrowheads="1" noChangeShapeType="1" noTextEdit="1"/>
              </p:cNvSpPr>
              <p:nvPr/>
            </p:nvSpPr>
            <p:spPr bwMode="auto">
              <a:xfrm>
                <a:off x="3337" y="1808"/>
                <a:ext cx="69" cy="12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374" name="WordArt 422"/>
              <p:cNvSpPr>
                <a:spLocks noChangeArrowheads="1" noChangeShapeType="1" noTextEdit="1"/>
              </p:cNvSpPr>
              <p:nvPr/>
            </p:nvSpPr>
            <p:spPr bwMode="auto">
              <a:xfrm>
                <a:off x="3320" y="1612"/>
                <a:ext cx="102"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v</a:t>
                </a:r>
                <a:endParaRPr lang="zh-CN" altLang="en-US" sz="3600" i="1" kern="10">
                  <a:ln w="9525">
                    <a:solidFill>
                      <a:schemeClr val="tx1"/>
                    </a:solidFill>
                    <a:round/>
                    <a:headEnd/>
                    <a:tailEnd/>
                  </a:ln>
                  <a:latin typeface="Bookman Old Style"/>
                </a:endParaRPr>
              </a:p>
            </p:txBody>
          </p:sp>
          <p:sp>
            <p:nvSpPr>
              <p:cNvPr id="13375" name="WordArt 424"/>
              <p:cNvSpPr>
                <a:spLocks noChangeArrowheads="1" noChangeShapeType="1" noTextEdit="1"/>
              </p:cNvSpPr>
              <p:nvPr/>
            </p:nvSpPr>
            <p:spPr bwMode="auto">
              <a:xfrm>
                <a:off x="2806" y="1718"/>
                <a:ext cx="126"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a</a:t>
                </a:r>
                <a:endParaRPr lang="zh-CN" altLang="en-US" sz="3600" i="1" kern="10">
                  <a:ln w="9525">
                    <a:solidFill>
                      <a:schemeClr val="tx1"/>
                    </a:solidFill>
                    <a:round/>
                    <a:headEnd/>
                    <a:tailEnd/>
                  </a:ln>
                  <a:latin typeface="Bookman Old Style"/>
                </a:endParaRPr>
              </a:p>
            </p:txBody>
          </p:sp>
          <p:grpSp>
            <p:nvGrpSpPr>
              <p:cNvPr id="13376" name="Group 425"/>
              <p:cNvGrpSpPr>
                <a:grpSpLocks/>
              </p:cNvGrpSpPr>
              <p:nvPr/>
            </p:nvGrpSpPr>
            <p:grpSpPr bwMode="auto">
              <a:xfrm rot="5400000">
                <a:off x="3014" y="1710"/>
                <a:ext cx="48" cy="129"/>
                <a:chOff x="2928" y="3216"/>
                <a:chExt cx="48" cy="240"/>
              </a:xfrm>
            </p:grpSpPr>
            <p:sp>
              <p:nvSpPr>
                <p:cNvPr id="13382" name="Line 426"/>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383" name="Line 427"/>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3377" name="WordArt 429"/>
              <p:cNvSpPr>
                <a:spLocks noChangeArrowheads="1" noChangeShapeType="1" noTextEdit="1"/>
              </p:cNvSpPr>
              <p:nvPr/>
            </p:nvSpPr>
            <p:spPr bwMode="auto">
              <a:xfrm>
                <a:off x="4909" y="1721"/>
                <a:ext cx="289" cy="110"/>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Times New Roman"/>
                    <a:cs typeface="Times New Roman"/>
                  </a:rPr>
                  <a:t>m  s</a:t>
                </a:r>
                <a:endParaRPr lang="zh-CN" altLang="en-US" kern="10">
                  <a:ln w="9525">
                    <a:solidFill>
                      <a:srgbClr val="000000"/>
                    </a:solidFill>
                    <a:round/>
                    <a:headEnd/>
                    <a:tailEnd/>
                  </a:ln>
                  <a:solidFill>
                    <a:srgbClr val="000000"/>
                  </a:solidFill>
                  <a:latin typeface="Times New Roman"/>
                  <a:cs typeface="Times New Roman"/>
                </a:endParaRPr>
              </a:p>
            </p:txBody>
          </p:sp>
          <p:sp>
            <p:nvSpPr>
              <p:cNvPr id="13378" name="WordArt 430"/>
              <p:cNvSpPr>
                <a:spLocks noChangeArrowheads="1" noChangeShapeType="1" noTextEdit="1"/>
              </p:cNvSpPr>
              <p:nvPr/>
            </p:nvSpPr>
            <p:spPr bwMode="auto">
              <a:xfrm>
                <a:off x="5086" y="1759"/>
                <a:ext cx="28" cy="3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3379" name="WordArt 432"/>
              <p:cNvSpPr>
                <a:spLocks noChangeArrowheads="1" noChangeShapeType="1" noTextEdit="1"/>
              </p:cNvSpPr>
              <p:nvPr/>
            </p:nvSpPr>
            <p:spPr bwMode="auto">
              <a:xfrm>
                <a:off x="5315" y="1675"/>
                <a:ext cx="51" cy="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13380" name="Line 433"/>
              <p:cNvSpPr>
                <a:spLocks noChangeShapeType="1"/>
              </p:cNvSpPr>
              <p:nvPr/>
            </p:nvSpPr>
            <p:spPr bwMode="auto">
              <a:xfrm>
                <a:off x="5236" y="1729"/>
                <a:ext cx="60" cy="0"/>
              </a:xfrm>
              <a:prstGeom prst="line">
                <a:avLst/>
              </a:prstGeom>
              <a:noFill/>
              <a:ln w="19050">
                <a:solidFill>
                  <a:schemeClr val="tx1"/>
                </a:solidFill>
                <a:round/>
                <a:headEnd/>
                <a:tailEnd/>
              </a:ln>
              <a:effectLst/>
            </p:spPr>
            <p:txBody>
              <a:bodyPr/>
              <a:lstStyle/>
              <a:p>
                <a:endParaRPr lang="zh-CN" altLang="en-US"/>
              </a:p>
            </p:txBody>
          </p:sp>
          <p:sp>
            <p:nvSpPr>
              <p:cNvPr id="13381" name="WordArt 436"/>
              <p:cNvSpPr>
                <a:spLocks noChangeArrowheads="1" noChangeShapeType="1" noTextEdit="1"/>
              </p:cNvSpPr>
              <p:nvPr/>
            </p:nvSpPr>
            <p:spPr bwMode="auto">
              <a:xfrm>
                <a:off x="4837" y="1693"/>
                <a:ext cx="607" cy="14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        ）</a:t>
                </a:r>
              </a:p>
            </p:txBody>
          </p:sp>
        </p:grpSp>
        <p:sp>
          <p:nvSpPr>
            <p:cNvPr id="13360" name="WordArt 558"/>
            <p:cNvSpPr>
              <a:spLocks noChangeArrowheads="1" noChangeShapeType="1" noTextEdit="1"/>
            </p:cNvSpPr>
            <p:nvPr/>
          </p:nvSpPr>
          <p:spPr bwMode="auto">
            <a:xfrm>
              <a:off x="468" y="1628"/>
              <a:ext cx="193" cy="16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得</a:t>
              </a:r>
            </a:p>
          </p:txBody>
        </p:sp>
      </p:grpSp>
      <p:grpSp>
        <p:nvGrpSpPr>
          <p:cNvPr id="96851" name="Group 595"/>
          <p:cNvGrpSpPr>
            <a:grpSpLocks/>
          </p:cNvGrpSpPr>
          <p:nvPr/>
        </p:nvGrpSpPr>
        <p:grpSpPr bwMode="auto">
          <a:xfrm>
            <a:off x="2190750" y="5676900"/>
            <a:ext cx="3905250" cy="479425"/>
            <a:chOff x="1380" y="3606"/>
            <a:chExt cx="2460" cy="302"/>
          </a:xfrm>
        </p:grpSpPr>
        <p:sp>
          <p:nvSpPr>
            <p:cNvPr id="13337" name="WordArt 560"/>
            <p:cNvSpPr>
              <a:spLocks noChangeArrowheads="1" noChangeShapeType="1" noTextEdit="1"/>
            </p:cNvSpPr>
            <p:nvPr/>
          </p:nvSpPr>
          <p:spPr bwMode="auto">
            <a:xfrm>
              <a:off x="3391" y="3656"/>
              <a:ext cx="55"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13338" name="WordArt 561"/>
            <p:cNvSpPr>
              <a:spLocks noChangeArrowheads="1" noChangeShapeType="1" noTextEdit="1"/>
            </p:cNvSpPr>
            <p:nvPr/>
          </p:nvSpPr>
          <p:spPr bwMode="auto">
            <a:xfrm>
              <a:off x="2186" y="3684"/>
              <a:ext cx="100"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3339" name="WordArt 562"/>
            <p:cNvSpPr>
              <a:spLocks noChangeArrowheads="1" noChangeShapeType="1" noTextEdit="1"/>
            </p:cNvSpPr>
            <p:nvPr/>
          </p:nvSpPr>
          <p:spPr bwMode="auto">
            <a:xfrm>
              <a:off x="2494" y="3708"/>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340" name="WordArt 564"/>
            <p:cNvSpPr>
              <a:spLocks noChangeArrowheads="1" noChangeShapeType="1" noTextEdit="1"/>
            </p:cNvSpPr>
            <p:nvPr/>
          </p:nvSpPr>
          <p:spPr bwMode="auto">
            <a:xfrm>
              <a:off x="2717" y="3685"/>
              <a:ext cx="70"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341" name="WordArt 565"/>
            <p:cNvSpPr>
              <a:spLocks noChangeArrowheads="1" noChangeShapeType="1" noTextEdit="1"/>
            </p:cNvSpPr>
            <p:nvPr/>
          </p:nvSpPr>
          <p:spPr bwMode="auto">
            <a:xfrm>
              <a:off x="2910" y="3705"/>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342" name="WordArt 566"/>
            <p:cNvSpPr>
              <a:spLocks noChangeArrowheads="1" noChangeShapeType="1" noTextEdit="1"/>
            </p:cNvSpPr>
            <p:nvPr/>
          </p:nvSpPr>
          <p:spPr bwMode="auto">
            <a:xfrm>
              <a:off x="3148" y="3606"/>
              <a:ext cx="70" cy="13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5</a:t>
              </a:r>
              <a:endParaRPr lang="zh-CN" altLang="en-US" sz="3600" kern="10">
                <a:ln w="9525">
                  <a:solidFill>
                    <a:schemeClr val="tx1"/>
                  </a:solidFill>
                  <a:round/>
                  <a:headEnd/>
                  <a:tailEnd/>
                </a:ln>
                <a:latin typeface="宋体"/>
                <a:ea typeface="宋体"/>
              </a:endParaRPr>
            </a:p>
          </p:txBody>
        </p:sp>
        <p:sp>
          <p:nvSpPr>
            <p:cNvPr id="13343" name="WordArt 567"/>
            <p:cNvSpPr>
              <a:spLocks noChangeArrowheads="1" noChangeShapeType="1" noTextEdit="1"/>
            </p:cNvSpPr>
            <p:nvPr/>
          </p:nvSpPr>
          <p:spPr bwMode="auto">
            <a:xfrm>
              <a:off x="3293" y="3688"/>
              <a:ext cx="70"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344" name="WordArt 568"/>
            <p:cNvSpPr>
              <a:spLocks noChangeArrowheads="1" noChangeShapeType="1" noTextEdit="1"/>
            </p:cNvSpPr>
            <p:nvPr/>
          </p:nvSpPr>
          <p:spPr bwMode="auto">
            <a:xfrm>
              <a:off x="1380" y="3723"/>
              <a:ext cx="126" cy="12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x</a:t>
              </a:r>
              <a:endParaRPr lang="zh-CN" altLang="en-US" sz="3600" i="1" kern="10">
                <a:ln w="9525">
                  <a:solidFill>
                    <a:schemeClr val="tx1"/>
                  </a:solidFill>
                  <a:round/>
                  <a:headEnd/>
                  <a:tailEnd/>
                </a:ln>
                <a:latin typeface="Bookman Old Style"/>
              </a:endParaRPr>
            </a:p>
          </p:txBody>
        </p:sp>
        <p:grpSp>
          <p:nvGrpSpPr>
            <p:cNvPr id="13345" name="Group 569"/>
            <p:cNvGrpSpPr>
              <a:grpSpLocks/>
            </p:cNvGrpSpPr>
            <p:nvPr/>
          </p:nvGrpSpPr>
          <p:grpSpPr bwMode="auto">
            <a:xfrm rot="5400000">
              <a:off x="1588" y="3715"/>
              <a:ext cx="48" cy="129"/>
              <a:chOff x="2928" y="3216"/>
              <a:chExt cx="48" cy="240"/>
            </a:xfrm>
          </p:grpSpPr>
          <p:sp>
            <p:nvSpPr>
              <p:cNvPr id="13357" name="Line 570"/>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3358" name="Line 571"/>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3346" name="WordArt 573"/>
            <p:cNvSpPr>
              <a:spLocks noChangeArrowheads="1" noChangeShapeType="1" noTextEdit="1"/>
            </p:cNvSpPr>
            <p:nvPr/>
          </p:nvSpPr>
          <p:spPr bwMode="auto">
            <a:xfrm>
              <a:off x="2309" y="3688"/>
              <a:ext cx="70"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347" name="WordArt 574"/>
            <p:cNvSpPr>
              <a:spLocks noChangeArrowheads="1" noChangeShapeType="1" noTextEdit="1"/>
            </p:cNvSpPr>
            <p:nvPr/>
          </p:nvSpPr>
          <p:spPr bwMode="auto">
            <a:xfrm>
              <a:off x="1771" y="3687"/>
              <a:ext cx="100" cy="154"/>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3348" name="WordArt 575"/>
            <p:cNvSpPr>
              <a:spLocks noChangeArrowheads="1" noChangeShapeType="1" noTextEdit="1"/>
            </p:cNvSpPr>
            <p:nvPr/>
          </p:nvSpPr>
          <p:spPr bwMode="auto">
            <a:xfrm>
              <a:off x="2034" y="3719"/>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3349" name="WordArt 576"/>
            <p:cNvSpPr>
              <a:spLocks noChangeArrowheads="1" noChangeShapeType="1" noTextEdit="1"/>
            </p:cNvSpPr>
            <p:nvPr/>
          </p:nvSpPr>
          <p:spPr bwMode="auto">
            <a:xfrm>
              <a:off x="2807" y="3652"/>
              <a:ext cx="55"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13350" name="Line 577"/>
            <p:cNvSpPr>
              <a:spLocks noChangeShapeType="1"/>
            </p:cNvSpPr>
            <p:nvPr/>
          </p:nvSpPr>
          <p:spPr bwMode="auto">
            <a:xfrm>
              <a:off x="3099" y="3760"/>
              <a:ext cx="164" cy="0"/>
            </a:xfrm>
            <a:prstGeom prst="line">
              <a:avLst/>
            </a:prstGeom>
            <a:noFill/>
            <a:ln w="28575">
              <a:solidFill>
                <a:schemeClr val="tx1"/>
              </a:solidFill>
              <a:round/>
              <a:headEnd/>
              <a:tailEnd/>
            </a:ln>
            <a:effectLst/>
          </p:spPr>
          <p:txBody>
            <a:bodyPr/>
            <a:lstStyle/>
            <a:p>
              <a:endParaRPr lang="zh-CN" altLang="en-US"/>
            </a:p>
          </p:txBody>
        </p:sp>
        <p:sp>
          <p:nvSpPr>
            <p:cNvPr id="13351" name="WordArt 579"/>
            <p:cNvSpPr>
              <a:spLocks noChangeArrowheads="1" noChangeShapeType="1" noTextEdit="1"/>
            </p:cNvSpPr>
            <p:nvPr/>
          </p:nvSpPr>
          <p:spPr bwMode="auto">
            <a:xfrm>
              <a:off x="3155" y="3785"/>
              <a:ext cx="70" cy="12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6</a:t>
              </a:r>
              <a:endParaRPr lang="zh-CN" altLang="en-US" sz="3600" kern="10">
                <a:ln w="9525">
                  <a:solidFill>
                    <a:schemeClr val="tx1"/>
                  </a:solidFill>
                  <a:round/>
                  <a:headEnd/>
                  <a:tailEnd/>
                </a:ln>
                <a:latin typeface="宋体"/>
                <a:ea typeface="宋体"/>
              </a:endParaRPr>
            </a:p>
          </p:txBody>
        </p:sp>
        <p:sp>
          <p:nvSpPr>
            <p:cNvPr id="13352" name="WordArt 582"/>
            <p:cNvSpPr>
              <a:spLocks noChangeArrowheads="1" noChangeShapeType="1" noTextEdit="1"/>
            </p:cNvSpPr>
            <p:nvPr/>
          </p:nvSpPr>
          <p:spPr bwMode="auto">
            <a:xfrm>
              <a:off x="1914" y="3699"/>
              <a:ext cx="70"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3353" name="WordArt 583"/>
            <p:cNvSpPr>
              <a:spLocks noChangeArrowheads="1" noChangeShapeType="1" noTextEdit="1"/>
            </p:cNvSpPr>
            <p:nvPr/>
          </p:nvSpPr>
          <p:spPr bwMode="auto">
            <a:xfrm>
              <a:off x="2407" y="3648"/>
              <a:ext cx="55"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13354" name="Group 584"/>
            <p:cNvGrpSpPr>
              <a:grpSpLocks/>
            </p:cNvGrpSpPr>
            <p:nvPr/>
          </p:nvGrpSpPr>
          <p:grpSpPr bwMode="auto">
            <a:xfrm>
              <a:off x="3520" y="3669"/>
              <a:ext cx="320" cy="145"/>
              <a:chOff x="2931" y="544"/>
              <a:chExt cx="265" cy="145"/>
            </a:xfrm>
          </p:grpSpPr>
          <p:sp>
            <p:nvSpPr>
              <p:cNvPr id="13355" name="WordArt 585"/>
              <p:cNvSpPr>
                <a:spLocks noChangeArrowheads="1" noChangeShapeType="1" noTextEdit="1"/>
              </p:cNvSpPr>
              <p:nvPr/>
            </p:nvSpPr>
            <p:spPr bwMode="auto">
              <a:xfrm>
                <a:off x="3004" y="548"/>
                <a:ext cx="110" cy="12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m</a:t>
                </a:r>
                <a:endParaRPr lang="zh-CN" altLang="en-US" sz="3600" kern="10">
                  <a:ln w="9525">
                    <a:solidFill>
                      <a:schemeClr val="tx1"/>
                    </a:solidFill>
                    <a:round/>
                    <a:headEnd/>
                    <a:tailEnd/>
                  </a:ln>
                  <a:latin typeface="Times New Roman"/>
                  <a:cs typeface="Times New Roman"/>
                </a:endParaRPr>
              </a:p>
            </p:txBody>
          </p:sp>
          <p:sp>
            <p:nvSpPr>
              <p:cNvPr id="13356" name="WordArt 586"/>
              <p:cNvSpPr>
                <a:spLocks noChangeArrowheads="1" noChangeShapeType="1" noTextEdit="1"/>
              </p:cNvSpPr>
              <p:nvPr/>
            </p:nvSpPr>
            <p:spPr bwMode="auto">
              <a:xfrm>
                <a:off x="2931" y="544"/>
                <a:ext cx="265" cy="145"/>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  ）</a:t>
                </a:r>
              </a:p>
            </p:txBody>
          </p:sp>
        </p:grpSp>
      </p:grpSp>
      <p:sp>
        <p:nvSpPr>
          <p:cNvPr id="96843" name="WordArt 587"/>
          <p:cNvSpPr>
            <a:spLocks noChangeArrowheads="1" noChangeShapeType="1" noTextEdit="1"/>
          </p:cNvSpPr>
          <p:nvPr/>
        </p:nvSpPr>
        <p:spPr bwMode="auto">
          <a:xfrm>
            <a:off x="2408238" y="4884738"/>
            <a:ext cx="1547812" cy="274637"/>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6600"/>
                  </a:solidFill>
                  <a:round/>
                  <a:headEnd/>
                  <a:tailEnd/>
                </a:ln>
                <a:solidFill>
                  <a:srgbClr val="006600"/>
                </a:solidFill>
                <a:latin typeface="华文中宋"/>
                <a:ea typeface="华文中宋"/>
              </a:rPr>
              <a:t>分离</a:t>
            </a:r>
            <a:r>
              <a:rPr lang="zh-CN" altLang="en-US" sz="3600" kern="10" dirty="0" smtClean="0">
                <a:ln w="9525">
                  <a:solidFill>
                    <a:srgbClr val="006600"/>
                  </a:solidFill>
                  <a:round/>
                  <a:headEnd/>
                  <a:tailEnd/>
                </a:ln>
                <a:solidFill>
                  <a:srgbClr val="006600"/>
                </a:solidFill>
                <a:latin typeface="华文中宋"/>
                <a:ea typeface="华文中宋"/>
              </a:rPr>
              <a:t>变量并</a:t>
            </a:r>
            <a:r>
              <a:rPr lang="zh-CN" altLang="en-US" sz="3600" kern="10" dirty="0">
                <a:ln w="9525">
                  <a:solidFill>
                    <a:srgbClr val="006600"/>
                  </a:solidFill>
                  <a:round/>
                  <a:headEnd/>
                  <a:tailEnd/>
                </a:ln>
                <a:solidFill>
                  <a:srgbClr val="006600"/>
                </a:solidFill>
                <a:latin typeface="华文中宋"/>
                <a:ea typeface="华文中宋"/>
              </a:rPr>
              <a:t>作定积分</a:t>
            </a:r>
          </a:p>
        </p:txBody>
      </p:sp>
      <p:sp>
        <p:nvSpPr>
          <p:cNvPr id="96847" name="WordArt 591"/>
          <p:cNvSpPr>
            <a:spLocks noChangeArrowheads="1" noChangeShapeType="1" noTextEdit="1"/>
          </p:cNvSpPr>
          <p:nvPr/>
        </p:nvSpPr>
        <p:spPr bwMode="auto">
          <a:xfrm>
            <a:off x="491080" y="3322640"/>
            <a:ext cx="2088607" cy="330198"/>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6600"/>
                  </a:solidFill>
                  <a:round/>
                  <a:headEnd/>
                  <a:tailEnd/>
                </a:ln>
                <a:solidFill>
                  <a:srgbClr val="006600"/>
                </a:solidFill>
                <a:latin typeface="华文中宋"/>
                <a:ea typeface="华文中宋"/>
              </a:rPr>
              <a:t>分离</a:t>
            </a:r>
            <a:r>
              <a:rPr lang="zh-CN" altLang="en-US" sz="3600" kern="10" dirty="0" smtClean="0">
                <a:ln w="9525">
                  <a:solidFill>
                    <a:srgbClr val="006600"/>
                  </a:solidFill>
                  <a:round/>
                  <a:headEnd/>
                  <a:tailEnd/>
                </a:ln>
                <a:solidFill>
                  <a:srgbClr val="006600"/>
                </a:solidFill>
                <a:latin typeface="华文中宋"/>
                <a:ea typeface="华文中宋"/>
              </a:rPr>
              <a:t>变量并</a:t>
            </a:r>
            <a:r>
              <a:rPr lang="zh-CN" altLang="en-US" sz="3600" kern="10" dirty="0">
                <a:ln w="9525">
                  <a:solidFill>
                    <a:srgbClr val="006600"/>
                  </a:solidFill>
                  <a:round/>
                  <a:headEnd/>
                  <a:tailEnd/>
                </a:ln>
                <a:solidFill>
                  <a:srgbClr val="006600"/>
                </a:solidFill>
                <a:latin typeface="华文中宋"/>
                <a:ea typeface="华文中宋"/>
              </a:rPr>
              <a:t>作定积分</a:t>
            </a:r>
          </a:p>
        </p:txBody>
      </p:sp>
      <p:sp>
        <p:nvSpPr>
          <p:cNvPr id="96849" name="WordArt 593"/>
          <p:cNvSpPr>
            <a:spLocks noChangeArrowheads="1" noChangeShapeType="1" noTextEdit="1"/>
          </p:cNvSpPr>
          <p:nvPr/>
        </p:nvSpPr>
        <p:spPr bwMode="auto">
          <a:xfrm>
            <a:off x="612775" y="4110038"/>
            <a:ext cx="754063" cy="274637"/>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积分得</a:t>
            </a:r>
          </a:p>
        </p:txBody>
      </p:sp>
      <p:sp>
        <p:nvSpPr>
          <p:cNvPr id="96852" name="WordArt 596"/>
          <p:cNvSpPr>
            <a:spLocks noChangeArrowheads="1" noChangeShapeType="1" noTextEdit="1"/>
          </p:cNvSpPr>
          <p:nvPr/>
        </p:nvSpPr>
        <p:spPr bwMode="auto">
          <a:xfrm>
            <a:off x="633413" y="5802313"/>
            <a:ext cx="754062" cy="274637"/>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积分得</a:t>
            </a:r>
          </a:p>
        </p:txBody>
      </p:sp>
      <p:sp>
        <p:nvSpPr>
          <p:cNvPr id="13333"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13334" name="AutoShape 26">
            <a:hlinkClick r:id="rId6" action="ppaction://hlinksldjump"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13335" name="AutoShape 27">
            <a:hlinkClick r:id="rId7"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13336" name="动作按钮: 后退或前一项 268">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graphicFrame>
        <p:nvGraphicFramePr>
          <p:cNvPr id="44033" name="Object 3"/>
          <p:cNvGraphicFramePr>
            <a:graphicFrameLocks noChangeAspect="1"/>
          </p:cNvGraphicFramePr>
          <p:nvPr>
            <p:extLst>
              <p:ext uri="{D42A27DB-BD31-4B8C-83A1-F6EECF244321}">
                <p14:modId xmlns:p14="http://schemas.microsoft.com/office/powerpoint/2010/main" val="290675680"/>
              </p:ext>
            </p:extLst>
          </p:nvPr>
        </p:nvGraphicFramePr>
        <p:xfrm>
          <a:off x="6898858" y="2417989"/>
          <a:ext cx="1001712" cy="420687"/>
        </p:xfrm>
        <a:graphic>
          <a:graphicData uri="http://schemas.openxmlformats.org/presentationml/2006/ole">
            <mc:AlternateContent xmlns:mc="http://schemas.openxmlformats.org/markup-compatibility/2006">
              <mc:Choice xmlns:v="urn:schemas-microsoft-com:vml" Requires="v">
                <p:oleObj spid="_x0000_s44065" name="Equation" r:id="rId8" imgW="482400" imgH="203040" progId="Equation.DSMT4">
                  <p:embed/>
                </p:oleObj>
              </mc:Choice>
              <mc:Fallback>
                <p:oleObj name="Equation" r:id="rId8" imgW="482400" imgH="20304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8858" y="2417989"/>
                        <a:ext cx="1001712"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96386"/>
                                        </p:tgtEl>
                                        <p:attrNameLst>
                                          <p:attrName>style.visibility</p:attrName>
                                        </p:attrNameLst>
                                      </p:cBhvr>
                                      <p:to>
                                        <p:strVal val="visible"/>
                                      </p:to>
                                    </p:set>
                                    <p:animEffect transition="in" filter="wipe(up)">
                                      <p:cBhvr>
                                        <p:cTn id="7" dur="500"/>
                                        <p:tgtEl>
                                          <p:spTgt spid="9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853"/>
                                        </p:tgtEl>
                                        <p:attrNameLst>
                                          <p:attrName>style.visibility</p:attrName>
                                        </p:attrNameLst>
                                      </p:cBhvr>
                                      <p:to>
                                        <p:strVal val="visible"/>
                                      </p:to>
                                    </p:set>
                                    <p:animEffect transition="in" filter="wipe(left)">
                                      <p:cBhvr>
                                        <p:cTn id="12" dur="500"/>
                                        <p:tgtEl>
                                          <p:spTgt spid="96853"/>
                                        </p:tgtEl>
                                      </p:cBhvr>
                                    </p:animEffect>
                                  </p:childTnLst>
                                </p:cTn>
                              </p:par>
                              <p:par>
                                <p:cTn id="13" presetID="22" presetClass="entr" presetSubtype="8" fill="hold" nodeType="withEffect">
                                  <p:stCondLst>
                                    <p:cond delay="0"/>
                                  </p:stCondLst>
                                  <p:childTnLst>
                                    <p:set>
                                      <p:cBhvr>
                                        <p:cTn id="14" dur="1" fill="hold">
                                          <p:stCondLst>
                                            <p:cond delay="0"/>
                                          </p:stCondLst>
                                        </p:cTn>
                                        <p:tgtEl>
                                          <p:spTgt spid="96856"/>
                                        </p:tgtEl>
                                        <p:attrNameLst>
                                          <p:attrName>style.visibility</p:attrName>
                                        </p:attrNameLst>
                                      </p:cBhvr>
                                      <p:to>
                                        <p:strVal val="visible"/>
                                      </p:to>
                                    </p:set>
                                    <p:animEffect transition="in" filter="wipe(left)">
                                      <p:cBhvr>
                                        <p:cTn id="15" dur="500"/>
                                        <p:tgtEl>
                                          <p:spTgt spid="968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40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6847"/>
                                        </p:tgtEl>
                                        <p:attrNameLst>
                                          <p:attrName>style.visibility</p:attrName>
                                        </p:attrNameLst>
                                      </p:cBhvr>
                                      <p:to>
                                        <p:strVal val="visible"/>
                                      </p:to>
                                    </p:set>
                                    <p:animEffect transition="in" filter="wipe(left)">
                                      <p:cBhvr>
                                        <p:cTn id="24" dur="500"/>
                                        <p:tgtEl>
                                          <p:spTgt spid="96847"/>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96713"/>
                                        </p:tgtEl>
                                        <p:attrNameLst>
                                          <p:attrName>style.visibility</p:attrName>
                                        </p:attrNameLst>
                                      </p:cBhvr>
                                      <p:to>
                                        <p:strVal val="visible"/>
                                      </p:to>
                                    </p:set>
                                    <p:animEffect transition="in" filter="wipe(left)">
                                      <p:cBhvr>
                                        <p:cTn id="28" dur="500"/>
                                        <p:tgtEl>
                                          <p:spTgt spid="967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6714"/>
                                        </p:tgtEl>
                                        <p:attrNameLst>
                                          <p:attrName>style.visibility</p:attrName>
                                        </p:attrNameLst>
                                      </p:cBhvr>
                                      <p:to>
                                        <p:strVal val="visible"/>
                                      </p:to>
                                    </p:set>
                                    <p:animEffect transition="in" filter="wipe(down)">
                                      <p:cBhvr>
                                        <p:cTn id="33" dur="500"/>
                                        <p:tgtEl>
                                          <p:spTgt spid="9671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96849"/>
                                        </p:tgtEl>
                                        <p:attrNameLst>
                                          <p:attrName>style.visibility</p:attrName>
                                        </p:attrNameLst>
                                      </p:cBhvr>
                                      <p:to>
                                        <p:strVal val="visible"/>
                                      </p:to>
                                    </p:set>
                                    <p:animEffect transition="in" filter="slide(fromBottom)">
                                      <p:cBhvr>
                                        <p:cTn id="38" dur="500"/>
                                        <p:tgtEl>
                                          <p:spTgt spid="96849"/>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96848"/>
                                        </p:tgtEl>
                                        <p:attrNameLst>
                                          <p:attrName>style.visibility</p:attrName>
                                        </p:attrNameLst>
                                      </p:cBhvr>
                                      <p:to>
                                        <p:strVal val="visible"/>
                                      </p:to>
                                    </p:set>
                                    <p:animEffect transition="in" filter="wipe(left)">
                                      <p:cBhvr>
                                        <p:cTn id="42" dur="500"/>
                                        <p:tgtEl>
                                          <p:spTgt spid="968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6850"/>
                                        </p:tgtEl>
                                        <p:attrNameLst>
                                          <p:attrName>style.visibility</p:attrName>
                                        </p:attrNameLst>
                                      </p:cBhvr>
                                      <p:to>
                                        <p:strVal val="visible"/>
                                      </p:to>
                                    </p:set>
                                    <p:animEffect transition="in" filter="wipe(left)">
                                      <p:cBhvr>
                                        <p:cTn id="47" dur="500"/>
                                        <p:tgtEl>
                                          <p:spTgt spid="96850"/>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96843"/>
                                        </p:tgtEl>
                                        <p:attrNameLst>
                                          <p:attrName>style.visibility</p:attrName>
                                        </p:attrNameLst>
                                      </p:cBhvr>
                                      <p:to>
                                        <p:strVal val="visible"/>
                                      </p:to>
                                    </p:set>
                                    <p:animEffect transition="in" filter="slide(fromBottom)">
                                      <p:cBhvr>
                                        <p:cTn id="52" dur="500"/>
                                        <p:tgtEl>
                                          <p:spTgt spid="96843"/>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96813"/>
                                        </p:tgtEl>
                                        <p:attrNameLst>
                                          <p:attrName>style.visibility</p:attrName>
                                        </p:attrNameLst>
                                      </p:cBhvr>
                                      <p:to>
                                        <p:strVal val="visible"/>
                                      </p:to>
                                    </p:set>
                                    <p:animEffect transition="in" filter="wipe(left)">
                                      <p:cBhvr>
                                        <p:cTn id="56" dur="500"/>
                                        <p:tgtEl>
                                          <p:spTgt spid="96813"/>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96800"/>
                                        </p:tgtEl>
                                        <p:attrNameLst>
                                          <p:attrName>style.visibility</p:attrName>
                                        </p:attrNameLst>
                                      </p:cBhvr>
                                      <p:to>
                                        <p:strVal val="visible"/>
                                      </p:to>
                                    </p:set>
                                    <p:animEffect transition="in" filter="slide(fromBottom)">
                                      <p:cBhvr>
                                        <p:cTn id="61" dur="500"/>
                                        <p:tgtEl>
                                          <p:spTgt spid="9680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96852"/>
                                        </p:tgtEl>
                                        <p:attrNameLst>
                                          <p:attrName>style.visibility</p:attrName>
                                        </p:attrNameLst>
                                      </p:cBhvr>
                                      <p:to>
                                        <p:strVal val="visible"/>
                                      </p:to>
                                    </p:set>
                                    <p:animEffect transition="in" filter="slide(fromBottom)">
                                      <p:cBhvr>
                                        <p:cTn id="66" dur="500"/>
                                        <p:tgtEl>
                                          <p:spTgt spid="96852"/>
                                        </p:tgtEl>
                                      </p:cBhvr>
                                    </p:animEffect>
                                  </p:childTnLst>
                                </p:cTn>
                              </p:par>
                            </p:childTnLst>
                          </p:cTn>
                        </p:par>
                        <p:par>
                          <p:cTn id="67" fill="hold">
                            <p:stCondLst>
                              <p:cond delay="500"/>
                            </p:stCondLst>
                            <p:childTnLst>
                              <p:par>
                                <p:cTn id="68" presetID="12" presetClass="entr" presetSubtype="4" fill="hold" nodeType="afterEffect">
                                  <p:stCondLst>
                                    <p:cond delay="0"/>
                                  </p:stCondLst>
                                  <p:childTnLst>
                                    <p:set>
                                      <p:cBhvr>
                                        <p:cTn id="69" dur="1" fill="hold">
                                          <p:stCondLst>
                                            <p:cond delay="0"/>
                                          </p:stCondLst>
                                        </p:cTn>
                                        <p:tgtEl>
                                          <p:spTgt spid="96851"/>
                                        </p:tgtEl>
                                        <p:attrNameLst>
                                          <p:attrName>style.visibility</p:attrName>
                                        </p:attrNameLst>
                                      </p:cBhvr>
                                      <p:to>
                                        <p:strVal val="visible"/>
                                      </p:to>
                                    </p:set>
                                    <p:animEffect transition="in" filter="slide(fromBottom)">
                                      <p:cBhvr>
                                        <p:cTn id="70" dur="500"/>
                                        <p:tgtEl>
                                          <p:spTgt spid="96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43" grpId="0" animBg="1"/>
      <p:bldP spid="96847" grpId="0" animBg="1"/>
      <p:bldP spid="96849" grpId="0" animBg="1"/>
      <p:bldP spid="968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758825" y="0"/>
            <a:ext cx="7772400" cy="241300"/>
          </a:xfrm>
        </p:spPr>
        <p:txBody>
          <a:bodyPr/>
          <a:lstStyle/>
          <a:p>
            <a:pPr eaLnBrk="1" hangingPunct="1"/>
            <a:r>
              <a:rPr lang="zh-CN" altLang="en-US" sz="800" smtClean="0">
                <a:solidFill>
                  <a:schemeClr val="bg1"/>
                </a:solidFill>
              </a:rPr>
              <a:t>例</a:t>
            </a:r>
          </a:p>
        </p:txBody>
      </p:sp>
      <p:grpSp>
        <p:nvGrpSpPr>
          <p:cNvPr id="14339" name="Group 3"/>
          <p:cNvGrpSpPr>
            <a:grpSpLocks/>
          </p:cNvGrpSpPr>
          <p:nvPr/>
        </p:nvGrpSpPr>
        <p:grpSpPr bwMode="auto">
          <a:xfrm>
            <a:off x="0" y="981075"/>
            <a:ext cx="9144000" cy="720725"/>
            <a:chOff x="0" y="618"/>
            <a:chExt cx="5760" cy="454"/>
          </a:xfrm>
        </p:grpSpPr>
        <p:sp>
          <p:nvSpPr>
            <p:cNvPr id="14668" name="Line 4"/>
            <p:cNvSpPr>
              <a:spLocks noChangeShapeType="1"/>
            </p:cNvSpPr>
            <p:nvPr/>
          </p:nvSpPr>
          <p:spPr bwMode="auto">
            <a:xfrm>
              <a:off x="0" y="759"/>
              <a:ext cx="5760" cy="0"/>
            </a:xfrm>
            <a:prstGeom prst="line">
              <a:avLst/>
            </a:prstGeom>
            <a:noFill/>
            <a:ln w="9525">
              <a:solidFill>
                <a:schemeClr val="tx1"/>
              </a:solidFill>
              <a:round/>
              <a:headEnd/>
              <a:tailEnd/>
            </a:ln>
            <a:effectLst/>
          </p:spPr>
          <p:txBody>
            <a:bodyPr/>
            <a:lstStyle/>
            <a:p>
              <a:endParaRPr lang="zh-CN" altLang="en-US"/>
            </a:p>
          </p:txBody>
        </p:sp>
        <p:sp>
          <p:nvSpPr>
            <p:cNvPr id="14669" name="Rectangle 5" descr="横虚线"/>
            <p:cNvSpPr>
              <a:spLocks noChangeArrowheads="1"/>
            </p:cNvSpPr>
            <p:nvPr/>
          </p:nvSpPr>
          <p:spPr bwMode="auto">
            <a:xfrm>
              <a:off x="0" y="748"/>
              <a:ext cx="5760" cy="237"/>
            </a:xfrm>
            <a:prstGeom prst="rect">
              <a:avLst/>
            </a:prstGeom>
            <a:pattFill prst="dashHorz">
              <a:fgClr>
                <a:srgbClr val="99CCFF"/>
              </a:fgClr>
              <a:bgClr>
                <a:srgbClr val="CCECFF"/>
              </a:bgClr>
            </a:pattFill>
            <a:ln w="9525">
              <a:noFill/>
              <a:miter lim="800000"/>
              <a:headEnd/>
              <a:tailEnd/>
            </a:ln>
            <a:effectLst/>
          </p:spPr>
          <p:txBody>
            <a:bodyPr wrap="none" anchor="ctr"/>
            <a:lstStyle/>
            <a:p>
              <a:pPr eaLnBrk="1" hangingPunct="1"/>
              <a:endParaRPr lang="zh-CN" altLang="en-US"/>
            </a:p>
          </p:txBody>
        </p:sp>
        <p:sp>
          <p:nvSpPr>
            <p:cNvPr id="14670" name="Line 6"/>
            <p:cNvSpPr>
              <a:spLocks noChangeShapeType="1"/>
            </p:cNvSpPr>
            <p:nvPr/>
          </p:nvSpPr>
          <p:spPr bwMode="auto">
            <a:xfrm>
              <a:off x="0" y="748"/>
              <a:ext cx="5760" cy="0"/>
            </a:xfrm>
            <a:prstGeom prst="line">
              <a:avLst/>
            </a:prstGeom>
            <a:noFill/>
            <a:ln w="9525">
              <a:solidFill>
                <a:schemeClr val="hlink"/>
              </a:solidFill>
              <a:round/>
              <a:headEnd/>
              <a:tailEnd/>
            </a:ln>
            <a:effectLst/>
          </p:spPr>
          <p:txBody>
            <a:bodyPr/>
            <a:lstStyle/>
            <a:p>
              <a:endParaRPr lang="zh-CN" altLang="en-US"/>
            </a:p>
          </p:txBody>
        </p:sp>
        <p:sp>
          <p:nvSpPr>
            <p:cNvPr id="14671" name="Freeform 7"/>
            <p:cNvSpPr>
              <a:spLocks/>
            </p:cNvSpPr>
            <p:nvPr/>
          </p:nvSpPr>
          <p:spPr bwMode="auto">
            <a:xfrm>
              <a:off x="4419" y="618"/>
              <a:ext cx="1341" cy="424"/>
            </a:xfrm>
            <a:custGeom>
              <a:avLst/>
              <a:gdLst>
                <a:gd name="T0" fmla="*/ 1332 w 1341"/>
                <a:gd name="T1" fmla="*/ 159 h 468"/>
                <a:gd name="T2" fmla="*/ 1332 w 1341"/>
                <a:gd name="T3" fmla="*/ 9 h 468"/>
                <a:gd name="T4" fmla="*/ 1296 w 1341"/>
                <a:gd name="T5" fmla="*/ 8 h 468"/>
                <a:gd name="T6" fmla="*/ 1218 w 1341"/>
                <a:gd name="T7" fmla="*/ 5 h 468"/>
                <a:gd name="T8" fmla="*/ 1146 w 1341"/>
                <a:gd name="T9" fmla="*/ 0 h 468"/>
                <a:gd name="T10" fmla="*/ 1098 w 1341"/>
                <a:gd name="T11" fmla="*/ 5 h 468"/>
                <a:gd name="T12" fmla="*/ 1050 w 1341"/>
                <a:gd name="T13" fmla="*/ 13 h 468"/>
                <a:gd name="T14" fmla="*/ 999 w 1341"/>
                <a:gd name="T15" fmla="*/ 18 h 468"/>
                <a:gd name="T16" fmla="*/ 876 w 1341"/>
                <a:gd name="T17" fmla="*/ 26 h 468"/>
                <a:gd name="T18" fmla="*/ 828 w 1341"/>
                <a:gd name="T19" fmla="*/ 32 h 468"/>
                <a:gd name="T20" fmla="*/ 693 w 1341"/>
                <a:gd name="T21" fmla="*/ 30 h 468"/>
                <a:gd name="T22" fmla="*/ 624 w 1341"/>
                <a:gd name="T23" fmla="*/ 30 h 468"/>
                <a:gd name="T24" fmla="*/ 525 w 1341"/>
                <a:gd name="T25" fmla="*/ 37 h 468"/>
                <a:gd name="T26" fmla="*/ 306 w 1341"/>
                <a:gd name="T27" fmla="*/ 48 h 468"/>
                <a:gd name="T28" fmla="*/ 189 w 1341"/>
                <a:gd name="T29" fmla="*/ 51 h 468"/>
                <a:gd name="T30" fmla="*/ 90 w 1341"/>
                <a:gd name="T31" fmla="*/ 62 h 468"/>
                <a:gd name="T32" fmla="*/ 39 w 1341"/>
                <a:gd name="T33" fmla="*/ 62 h 468"/>
                <a:gd name="T34" fmla="*/ 0 w 1341"/>
                <a:gd name="T35" fmla="*/ 66 h 468"/>
                <a:gd name="T36" fmla="*/ 183 w 1341"/>
                <a:gd name="T37" fmla="*/ 70 h 468"/>
                <a:gd name="T38" fmla="*/ 342 w 1341"/>
                <a:gd name="T39" fmla="*/ 74 h 468"/>
                <a:gd name="T40" fmla="*/ 417 w 1341"/>
                <a:gd name="T41" fmla="*/ 75 h 468"/>
                <a:gd name="T42" fmla="*/ 465 w 1341"/>
                <a:gd name="T43" fmla="*/ 83 h 468"/>
                <a:gd name="T44" fmla="*/ 552 w 1341"/>
                <a:gd name="T45" fmla="*/ 90 h 468"/>
                <a:gd name="T46" fmla="*/ 684 w 1341"/>
                <a:gd name="T47" fmla="*/ 94 h 468"/>
                <a:gd name="T48" fmla="*/ 822 w 1341"/>
                <a:gd name="T49" fmla="*/ 103 h 468"/>
                <a:gd name="T50" fmla="*/ 882 w 1341"/>
                <a:gd name="T51" fmla="*/ 109 h 468"/>
                <a:gd name="T52" fmla="*/ 900 w 1341"/>
                <a:gd name="T53" fmla="*/ 109 h 468"/>
                <a:gd name="T54" fmla="*/ 816 w 1341"/>
                <a:gd name="T55" fmla="*/ 111 h 468"/>
                <a:gd name="T56" fmla="*/ 744 w 1341"/>
                <a:gd name="T57" fmla="*/ 118 h 468"/>
                <a:gd name="T58" fmla="*/ 720 w 1341"/>
                <a:gd name="T59" fmla="*/ 130 h 468"/>
                <a:gd name="T60" fmla="*/ 597 w 1341"/>
                <a:gd name="T61" fmla="*/ 153 h 468"/>
                <a:gd name="T62" fmla="*/ 516 w 1341"/>
                <a:gd name="T63" fmla="*/ 157 h 468"/>
                <a:gd name="T64" fmla="*/ 447 w 1341"/>
                <a:gd name="T65" fmla="*/ 167 h 468"/>
                <a:gd name="T66" fmla="*/ 420 w 1341"/>
                <a:gd name="T67" fmla="*/ 174 h 468"/>
                <a:gd name="T68" fmla="*/ 1317 w 1341"/>
                <a:gd name="T69" fmla="*/ 170 h 468"/>
                <a:gd name="T70" fmla="*/ 1341 w 1341"/>
                <a:gd name="T71" fmla="*/ 167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41" h="468">
                  <a:moveTo>
                    <a:pt x="1332" y="426"/>
                  </a:moveTo>
                  <a:lnTo>
                    <a:pt x="1332" y="24"/>
                  </a:lnTo>
                  <a:lnTo>
                    <a:pt x="1296" y="21"/>
                  </a:lnTo>
                  <a:lnTo>
                    <a:pt x="1218" y="15"/>
                  </a:lnTo>
                  <a:lnTo>
                    <a:pt x="1146" y="0"/>
                  </a:lnTo>
                  <a:lnTo>
                    <a:pt x="1098" y="12"/>
                  </a:lnTo>
                  <a:lnTo>
                    <a:pt x="1050" y="36"/>
                  </a:lnTo>
                  <a:lnTo>
                    <a:pt x="999" y="48"/>
                  </a:lnTo>
                  <a:lnTo>
                    <a:pt x="876" y="72"/>
                  </a:lnTo>
                  <a:lnTo>
                    <a:pt x="828" y="84"/>
                  </a:lnTo>
                  <a:lnTo>
                    <a:pt x="693" y="81"/>
                  </a:lnTo>
                  <a:lnTo>
                    <a:pt x="624" y="81"/>
                  </a:lnTo>
                  <a:lnTo>
                    <a:pt x="525" y="99"/>
                  </a:lnTo>
                  <a:lnTo>
                    <a:pt x="306" y="129"/>
                  </a:lnTo>
                  <a:lnTo>
                    <a:pt x="189" y="135"/>
                  </a:lnTo>
                  <a:lnTo>
                    <a:pt x="90" y="165"/>
                  </a:lnTo>
                  <a:lnTo>
                    <a:pt x="39" y="168"/>
                  </a:lnTo>
                  <a:lnTo>
                    <a:pt x="0" y="177"/>
                  </a:lnTo>
                  <a:lnTo>
                    <a:pt x="183" y="189"/>
                  </a:lnTo>
                  <a:lnTo>
                    <a:pt x="342" y="198"/>
                  </a:lnTo>
                  <a:lnTo>
                    <a:pt x="417" y="201"/>
                  </a:lnTo>
                  <a:lnTo>
                    <a:pt x="465" y="225"/>
                  </a:lnTo>
                  <a:lnTo>
                    <a:pt x="552" y="240"/>
                  </a:lnTo>
                  <a:lnTo>
                    <a:pt x="684" y="252"/>
                  </a:lnTo>
                  <a:lnTo>
                    <a:pt x="822" y="276"/>
                  </a:lnTo>
                  <a:lnTo>
                    <a:pt x="882" y="294"/>
                  </a:lnTo>
                  <a:lnTo>
                    <a:pt x="900" y="294"/>
                  </a:lnTo>
                  <a:lnTo>
                    <a:pt x="816" y="297"/>
                  </a:lnTo>
                  <a:lnTo>
                    <a:pt x="744" y="318"/>
                  </a:lnTo>
                  <a:lnTo>
                    <a:pt x="720" y="351"/>
                  </a:lnTo>
                  <a:lnTo>
                    <a:pt x="597" y="408"/>
                  </a:lnTo>
                  <a:lnTo>
                    <a:pt x="516" y="420"/>
                  </a:lnTo>
                  <a:lnTo>
                    <a:pt x="447" y="447"/>
                  </a:lnTo>
                  <a:lnTo>
                    <a:pt x="420" y="468"/>
                  </a:lnTo>
                  <a:lnTo>
                    <a:pt x="1317" y="456"/>
                  </a:lnTo>
                  <a:lnTo>
                    <a:pt x="1341" y="447"/>
                  </a:lnTo>
                </a:path>
              </a:pathLst>
            </a:custGeom>
            <a:gradFill rotWithShape="0">
              <a:gsLst>
                <a:gs pos="0">
                  <a:srgbClr val="A0BE9E"/>
                </a:gs>
                <a:gs pos="50000">
                  <a:srgbClr val="78926A"/>
                </a:gs>
                <a:gs pos="100000">
                  <a:srgbClr val="A0BE9E"/>
                </a:gs>
              </a:gsLst>
              <a:lin ang="5400000" scaled="1"/>
            </a:gradFill>
            <a:ln w="9525">
              <a:noFill/>
              <a:round/>
              <a:headEnd/>
              <a:tailEnd/>
            </a:ln>
            <a:effectLst/>
          </p:spPr>
          <p:txBody>
            <a:bodyPr/>
            <a:lstStyle/>
            <a:p>
              <a:endParaRPr lang="zh-CN" altLang="en-US"/>
            </a:p>
          </p:txBody>
        </p:sp>
        <p:sp>
          <p:nvSpPr>
            <p:cNvPr id="14672" name="Rectangle 8" descr="羊皮纸"/>
            <p:cNvSpPr>
              <a:spLocks noChangeArrowheads="1"/>
            </p:cNvSpPr>
            <p:nvPr/>
          </p:nvSpPr>
          <p:spPr bwMode="auto">
            <a:xfrm>
              <a:off x="0" y="991"/>
              <a:ext cx="5760" cy="81"/>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sp>
        <p:nvSpPr>
          <p:cNvPr id="14340" name="Rectangle 9" descr="羊皮纸"/>
          <p:cNvSpPr>
            <a:spLocks noChangeArrowheads="1"/>
          </p:cNvSpPr>
          <p:nvPr/>
        </p:nvSpPr>
        <p:spPr bwMode="auto">
          <a:xfrm>
            <a:off x="0" y="0"/>
            <a:ext cx="9144000" cy="134938"/>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111626" name="Group 10"/>
          <p:cNvGrpSpPr>
            <a:grpSpLocks/>
          </p:cNvGrpSpPr>
          <p:nvPr/>
        </p:nvGrpSpPr>
        <p:grpSpPr bwMode="auto">
          <a:xfrm>
            <a:off x="1784350" y="1116013"/>
            <a:ext cx="1422400" cy="388937"/>
            <a:chOff x="645" y="778"/>
            <a:chExt cx="896" cy="245"/>
          </a:xfrm>
        </p:grpSpPr>
        <p:grpSp>
          <p:nvGrpSpPr>
            <p:cNvPr id="14659" name="Group 11"/>
            <p:cNvGrpSpPr>
              <a:grpSpLocks/>
            </p:cNvGrpSpPr>
            <p:nvPr/>
          </p:nvGrpSpPr>
          <p:grpSpPr bwMode="auto">
            <a:xfrm>
              <a:off x="965" y="778"/>
              <a:ext cx="576" cy="158"/>
              <a:chOff x="1137" y="655"/>
              <a:chExt cx="576" cy="158"/>
            </a:xfrm>
          </p:grpSpPr>
          <p:sp>
            <p:nvSpPr>
              <p:cNvPr id="14662" name="Oval 12"/>
              <p:cNvSpPr>
                <a:spLocks noChangeArrowheads="1"/>
              </p:cNvSpPr>
              <p:nvPr/>
            </p:nvSpPr>
            <p:spPr bwMode="auto">
              <a:xfrm rot="1135479">
                <a:off x="1425" y="655"/>
                <a:ext cx="41" cy="42"/>
              </a:xfrm>
              <a:prstGeom prst="ellipse">
                <a:avLst/>
              </a:prstGeom>
              <a:gradFill rotWithShape="0">
                <a:gsLst>
                  <a:gs pos="0">
                    <a:srgbClr val="FFCC99"/>
                  </a:gs>
                  <a:gs pos="100000">
                    <a:srgbClr val="FF9999"/>
                  </a:gs>
                </a:gsLst>
                <a:path path="shape">
                  <a:fillToRect l="50000" t="50000" r="50000" b="50000"/>
                </a:path>
              </a:gradFill>
              <a:ln w="9525">
                <a:solidFill>
                  <a:schemeClr val="tx1"/>
                </a:solidFill>
                <a:round/>
                <a:headEnd/>
                <a:tailEnd/>
              </a:ln>
              <a:effectLst/>
            </p:spPr>
            <p:txBody>
              <a:bodyPr wrap="none" anchor="ctr"/>
              <a:lstStyle/>
              <a:p>
                <a:pPr eaLnBrk="1" hangingPunct="1"/>
                <a:endParaRPr lang="zh-CN" altLang="en-US"/>
              </a:p>
            </p:txBody>
          </p:sp>
          <p:sp>
            <p:nvSpPr>
              <p:cNvPr id="14663" name="Oval 13"/>
              <p:cNvSpPr>
                <a:spLocks noChangeArrowheads="1"/>
              </p:cNvSpPr>
              <p:nvPr/>
            </p:nvSpPr>
            <p:spPr bwMode="auto">
              <a:xfrm rot="-1106097">
                <a:off x="1435" y="699"/>
                <a:ext cx="40" cy="81"/>
              </a:xfrm>
              <a:prstGeom prst="ellipse">
                <a:avLst/>
              </a:prstGeom>
              <a:gradFill rotWithShape="0">
                <a:gsLst>
                  <a:gs pos="0">
                    <a:srgbClr val="9075D3"/>
                  </a:gs>
                  <a:gs pos="100000">
                    <a:schemeClr val="hlink"/>
                  </a:gs>
                </a:gsLst>
                <a:lin ang="0" scaled="1"/>
              </a:gradFill>
              <a:ln w="9525">
                <a:solidFill>
                  <a:schemeClr val="tx1"/>
                </a:solidFill>
                <a:round/>
                <a:headEnd/>
                <a:tailEnd/>
              </a:ln>
              <a:effectLst/>
            </p:spPr>
            <p:txBody>
              <a:bodyPr wrap="none" anchor="ctr"/>
              <a:lstStyle/>
              <a:p>
                <a:pPr eaLnBrk="1" hangingPunct="1"/>
                <a:endParaRPr lang="zh-CN" altLang="en-US"/>
              </a:p>
            </p:txBody>
          </p:sp>
          <p:sp>
            <p:nvSpPr>
              <p:cNvPr id="14664" name="Freeform 14"/>
              <p:cNvSpPr>
                <a:spLocks/>
              </p:cNvSpPr>
              <p:nvPr/>
            </p:nvSpPr>
            <p:spPr bwMode="auto">
              <a:xfrm>
                <a:off x="1437" y="699"/>
                <a:ext cx="105" cy="39"/>
              </a:xfrm>
              <a:custGeom>
                <a:avLst/>
                <a:gdLst>
                  <a:gd name="T0" fmla="*/ 22 w 96"/>
                  <a:gd name="T1" fmla="*/ 0 h 36"/>
                  <a:gd name="T2" fmla="*/ 112 w 96"/>
                  <a:gd name="T3" fmla="*/ 42 h 36"/>
                  <a:gd name="T4" fmla="*/ 183 w 96"/>
                  <a:gd name="T5" fmla="*/ 16 h 36"/>
                  <a:gd name="T6" fmla="*/ 235 w 96"/>
                  <a:gd name="T7" fmla="*/ 0 h 36"/>
                  <a:gd name="T8" fmla="*/ 135 w 96"/>
                  <a:gd name="T9" fmla="*/ 80 h 36"/>
                  <a:gd name="T10" fmla="*/ 51 w 96"/>
                  <a:gd name="T11" fmla="*/ 74 h 36"/>
                  <a:gd name="T12" fmla="*/ 0 w 96"/>
                  <a:gd name="T13" fmla="*/ 54 h 36"/>
                  <a:gd name="T14" fmla="*/ 22 w 96"/>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36">
                    <a:moveTo>
                      <a:pt x="9" y="0"/>
                    </a:moveTo>
                    <a:lnTo>
                      <a:pt x="45" y="18"/>
                    </a:lnTo>
                    <a:lnTo>
                      <a:pt x="75" y="6"/>
                    </a:lnTo>
                    <a:lnTo>
                      <a:pt x="96" y="0"/>
                    </a:lnTo>
                    <a:lnTo>
                      <a:pt x="54" y="36"/>
                    </a:lnTo>
                    <a:lnTo>
                      <a:pt x="21" y="33"/>
                    </a:lnTo>
                    <a:lnTo>
                      <a:pt x="0" y="24"/>
                    </a:lnTo>
                    <a:lnTo>
                      <a:pt x="9" y="0"/>
                    </a:lnTo>
                    <a:close/>
                  </a:path>
                </a:pathLst>
              </a:custGeom>
              <a:gradFill rotWithShape="0">
                <a:gsLst>
                  <a:gs pos="0">
                    <a:schemeClr val="hlink"/>
                  </a:gs>
                  <a:gs pos="100000">
                    <a:srgbClr val="9075D3"/>
                  </a:gs>
                </a:gsLst>
                <a:path path="rect">
                  <a:fillToRect l="50000" t="50000" r="50000" b="50000"/>
                </a:path>
              </a:gradFill>
              <a:ln w="9525">
                <a:solidFill>
                  <a:schemeClr val="tx1"/>
                </a:solidFill>
                <a:round/>
                <a:headEnd/>
                <a:tailEnd/>
              </a:ln>
              <a:effectLst/>
            </p:spPr>
            <p:txBody>
              <a:bodyPr/>
              <a:lstStyle/>
              <a:p>
                <a:endParaRPr lang="zh-CN" altLang="en-US"/>
              </a:p>
            </p:txBody>
          </p:sp>
          <p:sp>
            <p:nvSpPr>
              <p:cNvPr id="14665" name="Freeform 15"/>
              <p:cNvSpPr>
                <a:spLocks/>
              </p:cNvSpPr>
              <p:nvPr/>
            </p:nvSpPr>
            <p:spPr bwMode="auto">
              <a:xfrm>
                <a:off x="1137" y="687"/>
                <a:ext cx="576" cy="126"/>
              </a:xfrm>
              <a:custGeom>
                <a:avLst/>
                <a:gdLst>
                  <a:gd name="T0" fmla="*/ 30 w 576"/>
                  <a:gd name="T1" fmla="*/ 72 h 126"/>
                  <a:gd name="T2" fmla="*/ 0 w 576"/>
                  <a:gd name="T3" fmla="*/ 90 h 126"/>
                  <a:gd name="T4" fmla="*/ 9 w 576"/>
                  <a:gd name="T5" fmla="*/ 108 h 126"/>
                  <a:gd name="T6" fmla="*/ 33 w 576"/>
                  <a:gd name="T7" fmla="*/ 120 h 126"/>
                  <a:gd name="T8" fmla="*/ 90 w 576"/>
                  <a:gd name="T9" fmla="*/ 126 h 126"/>
                  <a:gd name="T10" fmla="*/ 426 w 576"/>
                  <a:gd name="T11" fmla="*/ 123 h 126"/>
                  <a:gd name="T12" fmla="*/ 549 w 576"/>
                  <a:gd name="T13" fmla="*/ 93 h 126"/>
                  <a:gd name="T14" fmla="*/ 576 w 576"/>
                  <a:gd name="T15" fmla="*/ 69 h 126"/>
                  <a:gd name="T16" fmla="*/ 522 w 576"/>
                  <a:gd name="T17" fmla="*/ 33 h 126"/>
                  <a:gd name="T18" fmla="*/ 468 w 576"/>
                  <a:gd name="T19" fmla="*/ 9 h 126"/>
                  <a:gd name="T20" fmla="*/ 438 w 576"/>
                  <a:gd name="T21" fmla="*/ 0 h 126"/>
                  <a:gd name="T22" fmla="*/ 408 w 576"/>
                  <a:gd name="T23" fmla="*/ 0 h 126"/>
                  <a:gd name="T24" fmla="*/ 384 w 576"/>
                  <a:gd name="T25" fmla="*/ 9 h 126"/>
                  <a:gd name="T26" fmla="*/ 393 w 576"/>
                  <a:gd name="T27" fmla="*/ 42 h 126"/>
                  <a:gd name="T28" fmla="*/ 390 w 576"/>
                  <a:gd name="T29" fmla="*/ 69 h 126"/>
                  <a:gd name="T30" fmla="*/ 345 w 576"/>
                  <a:gd name="T31" fmla="*/ 75 h 126"/>
                  <a:gd name="T32" fmla="*/ 297 w 576"/>
                  <a:gd name="T33" fmla="*/ 75 h 126"/>
                  <a:gd name="T34" fmla="*/ 273 w 576"/>
                  <a:gd name="T35" fmla="*/ 60 h 126"/>
                  <a:gd name="T36" fmla="*/ 252 w 576"/>
                  <a:gd name="T37" fmla="*/ 51 h 126"/>
                  <a:gd name="T38" fmla="*/ 231 w 576"/>
                  <a:gd name="T39" fmla="*/ 48 h 126"/>
                  <a:gd name="T40" fmla="*/ 204 w 576"/>
                  <a:gd name="T41" fmla="*/ 48 h 126"/>
                  <a:gd name="T42" fmla="*/ 102 w 576"/>
                  <a:gd name="T43" fmla="*/ 57 h 126"/>
                  <a:gd name="T44" fmla="*/ 48 w 576"/>
                  <a:gd name="T45" fmla="*/ 60 h 126"/>
                  <a:gd name="T46" fmla="*/ 30 w 576"/>
                  <a:gd name="T47" fmla="*/ 72 h 1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 h="126">
                    <a:moveTo>
                      <a:pt x="30" y="72"/>
                    </a:moveTo>
                    <a:lnTo>
                      <a:pt x="0" y="90"/>
                    </a:lnTo>
                    <a:lnTo>
                      <a:pt x="9" y="108"/>
                    </a:lnTo>
                    <a:lnTo>
                      <a:pt x="33" y="120"/>
                    </a:lnTo>
                    <a:lnTo>
                      <a:pt x="90" y="126"/>
                    </a:lnTo>
                    <a:lnTo>
                      <a:pt x="426" y="123"/>
                    </a:lnTo>
                    <a:lnTo>
                      <a:pt x="549" y="93"/>
                    </a:lnTo>
                    <a:lnTo>
                      <a:pt x="576" y="69"/>
                    </a:lnTo>
                    <a:lnTo>
                      <a:pt x="522" y="33"/>
                    </a:lnTo>
                    <a:lnTo>
                      <a:pt x="468" y="9"/>
                    </a:lnTo>
                    <a:lnTo>
                      <a:pt x="438" y="0"/>
                    </a:lnTo>
                    <a:lnTo>
                      <a:pt x="408" y="0"/>
                    </a:lnTo>
                    <a:lnTo>
                      <a:pt x="384" y="9"/>
                    </a:lnTo>
                    <a:lnTo>
                      <a:pt x="393" y="42"/>
                    </a:lnTo>
                    <a:lnTo>
                      <a:pt x="390" y="69"/>
                    </a:lnTo>
                    <a:lnTo>
                      <a:pt x="345" y="75"/>
                    </a:lnTo>
                    <a:lnTo>
                      <a:pt x="297" y="75"/>
                    </a:lnTo>
                    <a:lnTo>
                      <a:pt x="273" y="60"/>
                    </a:lnTo>
                    <a:lnTo>
                      <a:pt x="252" y="51"/>
                    </a:lnTo>
                    <a:lnTo>
                      <a:pt x="231" y="48"/>
                    </a:lnTo>
                    <a:lnTo>
                      <a:pt x="204" y="48"/>
                    </a:lnTo>
                    <a:lnTo>
                      <a:pt x="102" y="57"/>
                    </a:lnTo>
                    <a:lnTo>
                      <a:pt x="48" y="60"/>
                    </a:lnTo>
                    <a:lnTo>
                      <a:pt x="30" y="72"/>
                    </a:lnTo>
                    <a:close/>
                  </a:path>
                </a:pathLst>
              </a:custGeom>
              <a:gradFill rotWithShape="0">
                <a:gsLst>
                  <a:gs pos="0">
                    <a:srgbClr val="FFE2C5"/>
                  </a:gs>
                  <a:gs pos="100000">
                    <a:srgbClr val="CF5E25"/>
                  </a:gs>
                </a:gsLst>
                <a:lin ang="5400000" scaled="1"/>
              </a:gradFill>
              <a:ln w="9525">
                <a:solidFill>
                  <a:schemeClr val="tx1"/>
                </a:solidFill>
                <a:round/>
                <a:headEnd/>
                <a:tailEnd/>
              </a:ln>
              <a:effectLst/>
            </p:spPr>
            <p:txBody>
              <a:bodyPr/>
              <a:lstStyle/>
              <a:p>
                <a:endParaRPr lang="zh-CN" altLang="en-US"/>
              </a:p>
            </p:txBody>
          </p:sp>
          <p:sp>
            <p:nvSpPr>
              <p:cNvPr id="14666" name="Freeform 16"/>
              <p:cNvSpPr>
                <a:spLocks/>
              </p:cNvSpPr>
              <p:nvPr/>
            </p:nvSpPr>
            <p:spPr bwMode="auto">
              <a:xfrm>
                <a:off x="1560" y="696"/>
                <a:ext cx="93" cy="57"/>
              </a:xfrm>
              <a:custGeom>
                <a:avLst/>
                <a:gdLst>
                  <a:gd name="T0" fmla="*/ 0 w 93"/>
                  <a:gd name="T1" fmla="*/ 0 h 57"/>
                  <a:gd name="T2" fmla="*/ 36 w 93"/>
                  <a:gd name="T3" fmla="*/ 15 h 57"/>
                  <a:gd name="T4" fmla="*/ 75 w 93"/>
                  <a:gd name="T5" fmla="*/ 30 h 57"/>
                  <a:gd name="T6" fmla="*/ 93 w 93"/>
                  <a:gd name="T7" fmla="*/ 51 h 57"/>
                  <a:gd name="T8" fmla="*/ 18 w 93"/>
                  <a:gd name="T9" fmla="*/ 57 h 57"/>
                  <a:gd name="T10" fmla="*/ 3 w 93"/>
                  <a:gd name="T11" fmla="*/ 30 h 57"/>
                  <a:gd name="T12" fmla="*/ 0 w 93"/>
                  <a:gd name="T13" fmla="*/ 0 h 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57">
                    <a:moveTo>
                      <a:pt x="0" y="0"/>
                    </a:moveTo>
                    <a:lnTo>
                      <a:pt x="36" y="15"/>
                    </a:lnTo>
                    <a:lnTo>
                      <a:pt x="75" y="30"/>
                    </a:lnTo>
                    <a:lnTo>
                      <a:pt x="93" y="51"/>
                    </a:lnTo>
                    <a:lnTo>
                      <a:pt x="18" y="57"/>
                    </a:lnTo>
                    <a:lnTo>
                      <a:pt x="3" y="30"/>
                    </a:lnTo>
                    <a:lnTo>
                      <a:pt x="0" y="0"/>
                    </a:lnTo>
                    <a:close/>
                  </a:path>
                </a:pathLst>
              </a:custGeom>
              <a:gradFill rotWithShape="0">
                <a:gsLst>
                  <a:gs pos="0">
                    <a:srgbClr val="C1C1C1"/>
                  </a:gs>
                  <a:gs pos="100000">
                    <a:schemeClr val="bg1"/>
                  </a:gs>
                </a:gsLst>
                <a:lin ang="18900000" scaled="1"/>
              </a:gradFill>
              <a:ln w="9525">
                <a:solidFill>
                  <a:schemeClr val="tx1"/>
                </a:solidFill>
                <a:round/>
                <a:headEnd/>
                <a:tailEnd/>
              </a:ln>
              <a:effectLst/>
            </p:spPr>
            <p:txBody>
              <a:bodyPr/>
              <a:lstStyle/>
              <a:p>
                <a:endParaRPr lang="zh-CN" altLang="en-US"/>
              </a:p>
            </p:txBody>
          </p:sp>
          <p:sp>
            <p:nvSpPr>
              <p:cNvPr id="14667" name="Freeform 17"/>
              <p:cNvSpPr>
                <a:spLocks/>
              </p:cNvSpPr>
              <p:nvPr/>
            </p:nvSpPr>
            <p:spPr bwMode="auto">
              <a:xfrm>
                <a:off x="1161" y="762"/>
                <a:ext cx="525" cy="42"/>
              </a:xfrm>
              <a:custGeom>
                <a:avLst/>
                <a:gdLst>
                  <a:gd name="T0" fmla="*/ 0 w 525"/>
                  <a:gd name="T1" fmla="*/ 15 h 42"/>
                  <a:gd name="T2" fmla="*/ 132 w 525"/>
                  <a:gd name="T3" fmla="*/ 18 h 42"/>
                  <a:gd name="T4" fmla="*/ 243 w 525"/>
                  <a:gd name="T5" fmla="*/ 18 h 42"/>
                  <a:gd name="T6" fmla="*/ 414 w 525"/>
                  <a:gd name="T7" fmla="*/ 12 h 42"/>
                  <a:gd name="T8" fmla="*/ 525 w 525"/>
                  <a:gd name="T9" fmla="*/ 0 h 42"/>
                  <a:gd name="T10" fmla="*/ 402 w 525"/>
                  <a:gd name="T11" fmla="*/ 36 h 42"/>
                  <a:gd name="T12" fmla="*/ 240 w 525"/>
                  <a:gd name="T13" fmla="*/ 42 h 42"/>
                  <a:gd name="T14" fmla="*/ 75 w 525"/>
                  <a:gd name="T15" fmla="*/ 39 h 42"/>
                  <a:gd name="T16" fmla="*/ 0 w 525"/>
                  <a:gd name="T17" fmla="*/ 15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5" h="42">
                    <a:moveTo>
                      <a:pt x="0" y="15"/>
                    </a:moveTo>
                    <a:lnTo>
                      <a:pt x="132" y="18"/>
                    </a:lnTo>
                    <a:lnTo>
                      <a:pt x="243" y="18"/>
                    </a:lnTo>
                    <a:lnTo>
                      <a:pt x="414" y="12"/>
                    </a:lnTo>
                    <a:lnTo>
                      <a:pt x="525" y="0"/>
                    </a:lnTo>
                    <a:lnTo>
                      <a:pt x="402" y="36"/>
                    </a:lnTo>
                    <a:lnTo>
                      <a:pt x="240" y="42"/>
                    </a:lnTo>
                    <a:lnTo>
                      <a:pt x="75" y="39"/>
                    </a:lnTo>
                    <a:lnTo>
                      <a:pt x="0" y="15"/>
                    </a:lnTo>
                    <a:close/>
                  </a:path>
                </a:pathLst>
              </a:custGeom>
              <a:gradFill rotWithShape="0">
                <a:gsLst>
                  <a:gs pos="0">
                    <a:srgbClr val="CA2716"/>
                  </a:gs>
                  <a:gs pos="50000">
                    <a:srgbClr val="FF9900"/>
                  </a:gs>
                  <a:gs pos="100000">
                    <a:srgbClr val="CA2716"/>
                  </a:gs>
                </a:gsLst>
                <a:lin ang="5400000" scaled="1"/>
              </a:gradFill>
              <a:ln w="9525">
                <a:noFill/>
                <a:round/>
                <a:headEnd/>
                <a:tailEnd/>
              </a:ln>
              <a:effectLst/>
            </p:spPr>
            <p:txBody>
              <a:bodyPr/>
              <a:lstStyle/>
              <a:p>
                <a:endParaRPr lang="zh-CN" altLang="en-US"/>
              </a:p>
            </p:txBody>
          </p:sp>
        </p:grpSp>
        <p:sp>
          <p:nvSpPr>
            <p:cNvPr id="14660" name="Freeform 18"/>
            <p:cNvSpPr>
              <a:spLocks/>
            </p:cNvSpPr>
            <p:nvPr/>
          </p:nvSpPr>
          <p:spPr bwMode="auto">
            <a:xfrm>
              <a:off x="645" y="918"/>
              <a:ext cx="801" cy="48"/>
            </a:xfrm>
            <a:custGeom>
              <a:avLst/>
              <a:gdLst>
                <a:gd name="T0" fmla="*/ 180 w 801"/>
                <a:gd name="T1" fmla="*/ 0 h 48"/>
                <a:gd name="T2" fmla="*/ 537 w 801"/>
                <a:gd name="T3" fmla="*/ 3 h 48"/>
                <a:gd name="T4" fmla="*/ 801 w 801"/>
                <a:gd name="T5" fmla="*/ 3 h 48"/>
                <a:gd name="T6" fmla="*/ 786 w 801"/>
                <a:gd name="T7" fmla="*/ 30 h 48"/>
                <a:gd name="T8" fmla="*/ 735 w 801"/>
                <a:gd name="T9" fmla="*/ 39 h 48"/>
                <a:gd name="T10" fmla="*/ 618 w 801"/>
                <a:gd name="T11" fmla="*/ 48 h 48"/>
                <a:gd name="T12" fmla="*/ 489 w 801"/>
                <a:gd name="T13" fmla="*/ 48 h 48"/>
                <a:gd name="T14" fmla="*/ 306 w 801"/>
                <a:gd name="T15" fmla="*/ 39 h 48"/>
                <a:gd name="T16" fmla="*/ 186 w 801"/>
                <a:gd name="T17" fmla="*/ 30 h 48"/>
                <a:gd name="T18" fmla="*/ 66 w 801"/>
                <a:gd name="T19" fmla="*/ 15 h 48"/>
                <a:gd name="T20" fmla="*/ 0 w 801"/>
                <a:gd name="T21" fmla="*/ 9 h 48"/>
                <a:gd name="T22" fmla="*/ 147 w 801"/>
                <a:gd name="T23" fmla="*/ 6 h 48"/>
                <a:gd name="T24" fmla="*/ 180 w 801"/>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01" h="48">
                  <a:moveTo>
                    <a:pt x="180" y="0"/>
                  </a:moveTo>
                  <a:lnTo>
                    <a:pt x="537" y="3"/>
                  </a:lnTo>
                  <a:lnTo>
                    <a:pt x="801" y="3"/>
                  </a:lnTo>
                  <a:lnTo>
                    <a:pt x="786" y="30"/>
                  </a:lnTo>
                  <a:lnTo>
                    <a:pt x="735" y="39"/>
                  </a:lnTo>
                  <a:lnTo>
                    <a:pt x="618" y="48"/>
                  </a:lnTo>
                  <a:lnTo>
                    <a:pt x="489" y="48"/>
                  </a:lnTo>
                  <a:lnTo>
                    <a:pt x="306" y="39"/>
                  </a:lnTo>
                  <a:lnTo>
                    <a:pt x="186" y="30"/>
                  </a:lnTo>
                  <a:lnTo>
                    <a:pt x="66" y="15"/>
                  </a:lnTo>
                  <a:lnTo>
                    <a:pt x="0" y="9"/>
                  </a:lnTo>
                  <a:lnTo>
                    <a:pt x="147" y="6"/>
                  </a:lnTo>
                  <a:lnTo>
                    <a:pt x="180" y="0"/>
                  </a:lnTo>
                  <a:close/>
                </a:path>
              </a:pathLst>
            </a:custGeom>
            <a:gradFill rotWithShape="0">
              <a:gsLst>
                <a:gs pos="0">
                  <a:schemeClr val="bg1"/>
                </a:gs>
                <a:gs pos="100000">
                  <a:srgbClr val="A7A7FF"/>
                </a:gs>
              </a:gsLst>
              <a:lin ang="5400000" scaled="1"/>
            </a:gradFill>
            <a:ln w="9525">
              <a:noFill/>
              <a:round/>
              <a:headEnd/>
              <a:tailEnd/>
            </a:ln>
            <a:effectLst/>
          </p:spPr>
          <p:txBody>
            <a:bodyPr/>
            <a:lstStyle/>
            <a:p>
              <a:endParaRPr lang="zh-CN" altLang="en-US"/>
            </a:p>
          </p:txBody>
        </p:sp>
        <p:sp>
          <p:nvSpPr>
            <p:cNvPr id="14661" name="Freeform 19"/>
            <p:cNvSpPr>
              <a:spLocks/>
            </p:cNvSpPr>
            <p:nvPr/>
          </p:nvSpPr>
          <p:spPr bwMode="auto">
            <a:xfrm>
              <a:off x="738" y="936"/>
              <a:ext cx="747" cy="87"/>
            </a:xfrm>
            <a:custGeom>
              <a:avLst/>
              <a:gdLst>
                <a:gd name="T0" fmla="*/ 747 w 747"/>
                <a:gd name="T1" fmla="*/ 0 h 87"/>
                <a:gd name="T2" fmla="*/ 741 w 747"/>
                <a:gd name="T3" fmla="*/ 30 h 87"/>
                <a:gd name="T4" fmla="*/ 672 w 747"/>
                <a:gd name="T5" fmla="*/ 54 h 87"/>
                <a:gd name="T6" fmla="*/ 444 w 747"/>
                <a:gd name="T7" fmla="*/ 75 h 87"/>
                <a:gd name="T8" fmla="*/ 66 w 747"/>
                <a:gd name="T9" fmla="*/ 87 h 87"/>
                <a:gd name="T10" fmla="*/ 0 w 747"/>
                <a:gd name="T11" fmla="*/ 87 h 87"/>
                <a:gd name="T12" fmla="*/ 57 w 747"/>
                <a:gd name="T13" fmla="*/ 75 h 87"/>
                <a:gd name="T14" fmla="*/ 270 w 747"/>
                <a:gd name="T15" fmla="*/ 60 h 87"/>
                <a:gd name="T16" fmla="*/ 597 w 747"/>
                <a:gd name="T17" fmla="*/ 36 h 87"/>
                <a:gd name="T18" fmla="*/ 714 w 747"/>
                <a:gd name="T19" fmla="*/ 18 h 87"/>
                <a:gd name="T20" fmla="*/ 747 w 747"/>
                <a:gd name="T21" fmla="*/ 0 h 8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47" h="87">
                  <a:moveTo>
                    <a:pt x="747" y="0"/>
                  </a:moveTo>
                  <a:lnTo>
                    <a:pt x="741" y="30"/>
                  </a:lnTo>
                  <a:lnTo>
                    <a:pt x="672" y="54"/>
                  </a:lnTo>
                  <a:lnTo>
                    <a:pt x="444" y="75"/>
                  </a:lnTo>
                  <a:lnTo>
                    <a:pt x="66" y="87"/>
                  </a:lnTo>
                  <a:lnTo>
                    <a:pt x="0" y="87"/>
                  </a:lnTo>
                  <a:lnTo>
                    <a:pt x="57" y="75"/>
                  </a:lnTo>
                  <a:lnTo>
                    <a:pt x="270" y="60"/>
                  </a:lnTo>
                  <a:lnTo>
                    <a:pt x="597" y="36"/>
                  </a:lnTo>
                  <a:lnTo>
                    <a:pt x="714" y="18"/>
                  </a:lnTo>
                  <a:lnTo>
                    <a:pt x="747" y="0"/>
                  </a:lnTo>
                  <a:close/>
                </a:path>
              </a:pathLst>
            </a:custGeom>
            <a:gradFill rotWithShape="0">
              <a:gsLst>
                <a:gs pos="0">
                  <a:schemeClr val="bg1"/>
                </a:gs>
                <a:gs pos="100000">
                  <a:srgbClr val="A7A7FF"/>
                </a:gs>
              </a:gsLst>
              <a:lin ang="2700000" scaled="1"/>
            </a:gradFill>
            <a:ln w="9525">
              <a:noFill/>
              <a:round/>
              <a:headEnd/>
              <a:tailEnd/>
            </a:ln>
            <a:effectLst/>
          </p:spPr>
          <p:txBody>
            <a:bodyPr/>
            <a:lstStyle/>
            <a:p>
              <a:endParaRPr lang="zh-CN" altLang="en-US"/>
            </a:p>
          </p:txBody>
        </p:sp>
      </p:grpSp>
      <p:grpSp>
        <p:nvGrpSpPr>
          <p:cNvPr id="111636" name="Group 20"/>
          <p:cNvGrpSpPr>
            <a:grpSpLocks/>
          </p:cNvGrpSpPr>
          <p:nvPr/>
        </p:nvGrpSpPr>
        <p:grpSpPr bwMode="auto">
          <a:xfrm>
            <a:off x="2273300" y="327025"/>
            <a:ext cx="1042988" cy="627063"/>
            <a:chOff x="1401" y="206"/>
            <a:chExt cx="657" cy="395"/>
          </a:xfrm>
        </p:grpSpPr>
        <p:grpSp>
          <p:nvGrpSpPr>
            <p:cNvPr id="14648" name="Group 21"/>
            <p:cNvGrpSpPr>
              <a:grpSpLocks/>
            </p:cNvGrpSpPr>
            <p:nvPr/>
          </p:nvGrpSpPr>
          <p:grpSpPr bwMode="auto">
            <a:xfrm>
              <a:off x="1554" y="206"/>
              <a:ext cx="323" cy="137"/>
              <a:chOff x="1188" y="424"/>
              <a:chExt cx="432" cy="176"/>
            </a:xfrm>
          </p:grpSpPr>
          <p:grpSp>
            <p:nvGrpSpPr>
              <p:cNvPr id="14654" name="Group 22"/>
              <p:cNvGrpSpPr>
                <a:grpSpLocks/>
              </p:cNvGrpSpPr>
              <p:nvPr/>
            </p:nvGrpSpPr>
            <p:grpSpPr bwMode="auto">
              <a:xfrm>
                <a:off x="1318" y="511"/>
                <a:ext cx="165" cy="55"/>
                <a:chOff x="1260" y="2371"/>
                <a:chExt cx="151" cy="53"/>
              </a:xfrm>
            </p:grpSpPr>
            <p:sp>
              <p:nvSpPr>
                <p:cNvPr id="14657" name="Line 23"/>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14658" name="Line 24"/>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14655" name="WordArt 25"/>
              <p:cNvSpPr>
                <a:spLocks noChangeArrowheads="1" noChangeShapeType="1" noTextEdit="1"/>
              </p:cNvSpPr>
              <p:nvPr/>
            </p:nvSpPr>
            <p:spPr bwMode="auto">
              <a:xfrm>
                <a:off x="1188" y="424"/>
                <a:ext cx="106" cy="176"/>
              </a:xfrm>
              <a:prstGeom prst="rect">
                <a:avLst/>
              </a:prstGeom>
            </p:spPr>
            <p:txBody>
              <a:bodyPr wrap="none" fromWordArt="1">
                <a:prstTxWarp prst="textPlain">
                  <a:avLst>
                    <a:gd name="adj" fmla="val 61384"/>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14656" name="WordArt 26"/>
              <p:cNvSpPr>
                <a:spLocks noChangeArrowheads="1" noChangeShapeType="1" noTextEdit="1"/>
              </p:cNvSpPr>
              <p:nvPr/>
            </p:nvSpPr>
            <p:spPr bwMode="auto">
              <a:xfrm>
                <a:off x="1530" y="451"/>
                <a:ext cx="90" cy="145"/>
              </a:xfrm>
              <a:prstGeom prst="rect">
                <a:avLst/>
              </a:prstGeom>
            </p:spPr>
            <p:txBody>
              <a:bodyPr wrap="none" fromWordArt="1">
                <a:prstTxWarp prst="textPlain">
                  <a:avLst>
                    <a:gd name="adj" fmla="val 50000"/>
                  </a:avLst>
                </a:prstTxWarp>
              </a:bodyPr>
              <a:lstStyle/>
              <a:p>
                <a:pPr algn="ctr"/>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nvGrpSpPr>
            <p:cNvPr id="14649" name="Group 27"/>
            <p:cNvGrpSpPr>
              <a:grpSpLocks/>
            </p:cNvGrpSpPr>
            <p:nvPr/>
          </p:nvGrpSpPr>
          <p:grpSpPr bwMode="auto">
            <a:xfrm>
              <a:off x="1401" y="351"/>
              <a:ext cx="657" cy="250"/>
              <a:chOff x="1428" y="405"/>
              <a:chExt cx="657" cy="250"/>
            </a:xfrm>
          </p:grpSpPr>
          <p:grpSp>
            <p:nvGrpSpPr>
              <p:cNvPr id="14650" name="Group 28"/>
              <p:cNvGrpSpPr>
                <a:grpSpLocks/>
              </p:cNvGrpSpPr>
              <p:nvPr/>
            </p:nvGrpSpPr>
            <p:grpSpPr bwMode="auto">
              <a:xfrm>
                <a:off x="1904" y="460"/>
                <a:ext cx="181" cy="182"/>
                <a:chOff x="1226" y="409"/>
                <a:chExt cx="186" cy="182"/>
              </a:xfrm>
            </p:grpSpPr>
            <p:sp>
              <p:nvSpPr>
                <p:cNvPr id="14652" name="WordArt 29"/>
                <p:cNvSpPr>
                  <a:spLocks noChangeArrowheads="1" noChangeShapeType="1" noTextEdit="1"/>
                </p:cNvSpPr>
                <p:nvPr/>
              </p:nvSpPr>
              <p:spPr bwMode="auto">
                <a:xfrm>
                  <a:off x="1226" y="409"/>
                  <a:ext cx="135" cy="136"/>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Book Antiqua"/>
                    </a:rPr>
                    <a:t>v</a:t>
                  </a:r>
                  <a:endParaRPr lang="zh-CN" altLang="en-US" sz="3600" i="1" kern="10" dirty="0">
                    <a:ln w="9525">
                      <a:solidFill>
                        <a:schemeClr val="tx1"/>
                      </a:solidFill>
                      <a:round/>
                      <a:headEnd/>
                      <a:tailEnd/>
                    </a:ln>
                    <a:latin typeface="Book Antiqua"/>
                  </a:endParaRPr>
                </a:p>
              </p:txBody>
            </p:sp>
            <p:sp>
              <p:nvSpPr>
                <p:cNvPr id="14653" name="WordArt 30"/>
                <p:cNvSpPr>
                  <a:spLocks noChangeArrowheads="1" noChangeShapeType="1" noTextEdit="1"/>
                </p:cNvSpPr>
                <p:nvPr/>
              </p:nvSpPr>
              <p:spPr bwMode="auto">
                <a:xfrm>
                  <a:off x="1346" y="510"/>
                  <a:ext cx="66" cy="8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14651" name="Text Box 31"/>
              <p:cNvSpPr txBox="1">
                <a:spLocks noChangeArrowheads="1"/>
              </p:cNvSpPr>
              <p:nvPr/>
            </p:nvSpPr>
            <p:spPr bwMode="auto">
              <a:xfrm>
                <a:off x="1428" y="405"/>
                <a:ext cx="456" cy="250"/>
              </a:xfrm>
              <a:prstGeom prst="rect">
                <a:avLst/>
              </a:prstGeom>
              <a:noFill/>
              <a:ln w="9525">
                <a:noFill/>
                <a:miter lim="800000"/>
                <a:headEnd/>
                <a:tailEnd/>
              </a:ln>
              <a:effectLst/>
            </p:spPr>
            <p:txBody>
              <a:bodyPr>
                <a:spAutoFit/>
              </a:bodyPr>
              <a:lstStyle/>
              <a:p>
                <a:pPr eaLnBrk="1" hangingPunct="1">
                  <a:spcBef>
                    <a:spcPct val="50000"/>
                  </a:spcBef>
                </a:pPr>
                <a:r>
                  <a:rPr lang="zh-CN" altLang="en-US" b="1">
                    <a:latin typeface="Times New Roman" pitchFamily="18" charset="0"/>
                  </a:rPr>
                  <a:t>关机</a:t>
                </a:r>
              </a:p>
            </p:txBody>
          </p:sp>
        </p:grpSp>
      </p:grpSp>
      <p:grpSp>
        <p:nvGrpSpPr>
          <p:cNvPr id="111648" name="Group 32"/>
          <p:cNvGrpSpPr>
            <a:grpSpLocks/>
          </p:cNvGrpSpPr>
          <p:nvPr/>
        </p:nvGrpSpPr>
        <p:grpSpPr bwMode="auto">
          <a:xfrm>
            <a:off x="2620963" y="1484313"/>
            <a:ext cx="5141912" cy="503237"/>
            <a:chOff x="1651" y="935"/>
            <a:chExt cx="3239" cy="317"/>
          </a:xfrm>
        </p:grpSpPr>
        <p:grpSp>
          <p:nvGrpSpPr>
            <p:cNvPr id="14635" name="Group 33"/>
            <p:cNvGrpSpPr>
              <a:grpSpLocks/>
            </p:cNvGrpSpPr>
            <p:nvPr/>
          </p:nvGrpSpPr>
          <p:grpSpPr bwMode="auto">
            <a:xfrm>
              <a:off x="3932" y="963"/>
              <a:ext cx="249" cy="289"/>
              <a:chOff x="3740" y="972"/>
              <a:chExt cx="249" cy="289"/>
            </a:xfrm>
          </p:grpSpPr>
          <p:sp>
            <p:nvSpPr>
              <p:cNvPr id="14644" name="Line 34"/>
              <p:cNvSpPr>
                <a:spLocks noChangeShapeType="1"/>
              </p:cNvSpPr>
              <p:nvPr/>
            </p:nvSpPr>
            <p:spPr bwMode="auto">
              <a:xfrm>
                <a:off x="3791" y="972"/>
                <a:ext cx="0" cy="55"/>
              </a:xfrm>
              <a:prstGeom prst="line">
                <a:avLst/>
              </a:prstGeom>
              <a:noFill/>
              <a:ln w="28575">
                <a:solidFill>
                  <a:schemeClr val="tx1"/>
                </a:solidFill>
                <a:round/>
                <a:headEnd/>
                <a:tailEnd/>
              </a:ln>
              <a:effectLst/>
            </p:spPr>
            <p:txBody>
              <a:bodyPr/>
              <a:lstStyle/>
              <a:p>
                <a:endParaRPr lang="zh-CN" altLang="en-US"/>
              </a:p>
            </p:txBody>
          </p:sp>
          <p:grpSp>
            <p:nvGrpSpPr>
              <p:cNvPr id="14645" name="Group 35"/>
              <p:cNvGrpSpPr>
                <a:grpSpLocks/>
              </p:cNvGrpSpPr>
              <p:nvPr/>
            </p:nvGrpSpPr>
            <p:grpSpPr bwMode="auto">
              <a:xfrm>
                <a:off x="3740" y="1087"/>
                <a:ext cx="249" cy="174"/>
                <a:chOff x="3339" y="1892"/>
                <a:chExt cx="249" cy="219"/>
              </a:xfrm>
            </p:grpSpPr>
            <p:sp>
              <p:nvSpPr>
                <p:cNvPr id="14646" name="WordArt 36"/>
                <p:cNvSpPr>
                  <a:spLocks noChangeArrowheads="1" noChangeShapeType="1" noTextEdit="1"/>
                </p:cNvSpPr>
                <p:nvPr/>
              </p:nvSpPr>
              <p:spPr bwMode="auto">
                <a:xfrm>
                  <a:off x="3339" y="1892"/>
                  <a:ext cx="112" cy="94"/>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effectLst>
                        <a:outerShdw dist="35921" dir="2700000" algn="ctr" rotWithShape="0">
                          <a:schemeClr val="bg1"/>
                        </a:outerShdw>
                      </a:effectLst>
                      <a:latin typeface="Times New Roman"/>
                      <a:cs typeface="Times New Roman"/>
                    </a:rPr>
                    <a:t>x</a:t>
                  </a:r>
                  <a:endParaRPr lang="zh-CN" altLang="en-US" sz="3600" i="1" kern="10">
                    <a:ln w="9525">
                      <a:solidFill>
                        <a:srgbClr val="CC0000"/>
                      </a:solidFill>
                      <a:round/>
                      <a:headEnd/>
                      <a:tailEnd/>
                    </a:ln>
                    <a:solidFill>
                      <a:srgbClr val="CC0000"/>
                    </a:solidFill>
                    <a:effectLst>
                      <a:outerShdw dist="35921" dir="2700000" algn="ctr" rotWithShape="0">
                        <a:schemeClr val="bg1"/>
                      </a:outerShdw>
                    </a:effectLst>
                    <a:latin typeface="Times New Roman"/>
                    <a:cs typeface="Times New Roman"/>
                  </a:endParaRPr>
                </a:p>
              </p:txBody>
            </p:sp>
            <p:sp>
              <p:nvSpPr>
                <p:cNvPr id="14647" name="Text Box 37"/>
                <p:cNvSpPr txBox="1">
                  <a:spLocks noChangeArrowheads="1"/>
                </p:cNvSpPr>
                <p:nvPr/>
              </p:nvSpPr>
              <p:spPr bwMode="auto">
                <a:xfrm>
                  <a:off x="3403" y="1893"/>
                  <a:ext cx="185" cy="218"/>
                </a:xfrm>
                <a:prstGeom prst="rect">
                  <a:avLst/>
                </a:prstGeom>
                <a:noFill/>
                <a:ln w="9525">
                  <a:noFill/>
                  <a:miter lim="800000"/>
                  <a:headEnd/>
                  <a:tailEnd/>
                </a:ln>
                <a:effectLst/>
              </p:spPr>
              <p:txBody>
                <a:bodyPr>
                  <a:spAutoFit/>
                </a:bodyPr>
                <a:lstStyle/>
                <a:p>
                  <a:pPr eaLnBrk="1" hangingPunct="1">
                    <a:spcBef>
                      <a:spcPct val="50000"/>
                    </a:spcBef>
                  </a:pPr>
                  <a:r>
                    <a:rPr lang="zh-CN" altLang="en-US" sz="1200">
                      <a:solidFill>
                        <a:srgbClr val="CC0000"/>
                      </a:solidFill>
                      <a:latin typeface="Times New Roman" pitchFamily="18" charset="0"/>
                    </a:rPr>
                    <a:t>停</a:t>
                  </a:r>
                </a:p>
              </p:txBody>
            </p:sp>
          </p:grpSp>
        </p:grpSp>
        <p:grpSp>
          <p:nvGrpSpPr>
            <p:cNvPr id="14636" name="Group 38"/>
            <p:cNvGrpSpPr>
              <a:grpSpLocks/>
            </p:cNvGrpSpPr>
            <p:nvPr/>
          </p:nvGrpSpPr>
          <p:grpSpPr bwMode="auto">
            <a:xfrm>
              <a:off x="1651" y="935"/>
              <a:ext cx="3239" cy="226"/>
              <a:chOff x="1651" y="935"/>
              <a:chExt cx="3239" cy="226"/>
            </a:xfrm>
          </p:grpSpPr>
          <p:grpSp>
            <p:nvGrpSpPr>
              <p:cNvPr id="14637" name="Group 39"/>
              <p:cNvGrpSpPr>
                <a:grpSpLocks/>
              </p:cNvGrpSpPr>
              <p:nvPr/>
            </p:nvGrpSpPr>
            <p:grpSpPr bwMode="auto">
              <a:xfrm>
                <a:off x="1651" y="935"/>
                <a:ext cx="203" cy="226"/>
                <a:chOff x="2925" y="2304"/>
                <a:chExt cx="203" cy="226"/>
              </a:xfrm>
            </p:grpSpPr>
            <p:sp>
              <p:nvSpPr>
                <p:cNvPr id="14642" name="Rectangle 40"/>
                <p:cNvSpPr>
                  <a:spLocks noChangeArrowheads="1"/>
                </p:cNvSpPr>
                <p:nvPr/>
              </p:nvSpPr>
              <p:spPr bwMode="auto">
                <a:xfrm>
                  <a:off x="2925" y="2304"/>
                  <a:ext cx="203" cy="226"/>
                </a:xfrm>
                <a:prstGeom prst="rect">
                  <a:avLst/>
                </a:prstGeom>
                <a:solidFill>
                  <a:schemeClr val="bg1"/>
                </a:solidFill>
                <a:ln w="9525">
                  <a:solidFill>
                    <a:schemeClr val="bg1"/>
                  </a:solidFill>
                  <a:miter lim="800000"/>
                  <a:headEnd/>
                  <a:tailEnd/>
                </a:ln>
                <a:effectLst/>
              </p:spPr>
              <p:txBody>
                <a:bodyPr wrap="none" anchor="ctr"/>
                <a:lstStyle/>
                <a:p>
                  <a:pPr eaLnBrk="1" hangingPunct="1"/>
                  <a:endParaRPr lang="zh-CN" altLang="en-US"/>
                </a:p>
              </p:txBody>
            </p:sp>
            <p:sp>
              <p:nvSpPr>
                <p:cNvPr id="14643" name="WordArt 41"/>
                <p:cNvSpPr>
                  <a:spLocks noChangeArrowheads="1" noChangeShapeType="1" noTextEdit="1"/>
                </p:cNvSpPr>
                <p:nvPr/>
              </p:nvSpPr>
              <p:spPr bwMode="auto">
                <a:xfrm>
                  <a:off x="2975" y="2338"/>
                  <a:ext cx="99" cy="14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grpSp>
            <p:nvGrpSpPr>
              <p:cNvPr id="14638" name="Group 42"/>
              <p:cNvGrpSpPr>
                <a:grpSpLocks/>
              </p:cNvGrpSpPr>
              <p:nvPr/>
            </p:nvGrpSpPr>
            <p:grpSpPr bwMode="auto">
              <a:xfrm>
                <a:off x="4694" y="945"/>
                <a:ext cx="196" cy="193"/>
                <a:chOff x="3283" y="2326"/>
                <a:chExt cx="196" cy="193"/>
              </a:xfrm>
            </p:grpSpPr>
            <p:sp>
              <p:nvSpPr>
                <p:cNvPr id="14640" name="Rectangle 43"/>
                <p:cNvSpPr>
                  <a:spLocks noChangeArrowheads="1"/>
                </p:cNvSpPr>
                <p:nvPr/>
              </p:nvSpPr>
              <p:spPr bwMode="auto">
                <a:xfrm>
                  <a:off x="3287" y="2326"/>
                  <a:ext cx="192" cy="193"/>
                </a:xfrm>
                <a:prstGeom prst="rect">
                  <a:avLst/>
                </a:prstGeom>
                <a:solidFill>
                  <a:schemeClr val="bg1"/>
                </a:solidFill>
                <a:ln w="9525">
                  <a:solidFill>
                    <a:schemeClr val="bg1"/>
                  </a:solidFill>
                  <a:miter lim="800000"/>
                  <a:headEnd/>
                  <a:tailEnd/>
                </a:ln>
                <a:effectLst/>
              </p:spPr>
              <p:txBody>
                <a:bodyPr wrap="none" anchor="ctr"/>
                <a:lstStyle/>
                <a:p>
                  <a:pPr eaLnBrk="1" hangingPunct="1"/>
                  <a:endParaRPr lang="zh-CN" altLang="en-US"/>
                </a:p>
              </p:txBody>
            </p:sp>
            <p:sp>
              <p:nvSpPr>
                <p:cNvPr id="14641" name="WordArt 44"/>
                <p:cNvSpPr>
                  <a:spLocks noChangeArrowheads="1" noChangeShapeType="1" noTextEdit="1"/>
                </p:cNvSpPr>
                <p:nvPr/>
              </p:nvSpPr>
              <p:spPr bwMode="auto">
                <a:xfrm>
                  <a:off x="3283" y="2344"/>
                  <a:ext cx="192" cy="144"/>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X</a:t>
                  </a:r>
                  <a:endParaRPr lang="zh-CN" altLang="en-US" sz="800" i="1" kern="10">
                    <a:ln w="9525">
                      <a:solidFill>
                        <a:srgbClr val="000000"/>
                      </a:solidFill>
                      <a:round/>
                      <a:headEnd/>
                      <a:tailEnd/>
                    </a:ln>
                    <a:solidFill>
                      <a:srgbClr val="000000"/>
                    </a:solidFill>
                    <a:latin typeface="Times New Roman"/>
                    <a:cs typeface="Times New Roman"/>
                  </a:endParaRPr>
                </a:p>
              </p:txBody>
            </p:sp>
          </p:grpSp>
          <p:sp>
            <p:nvSpPr>
              <p:cNvPr id="14639" name="Line 45"/>
              <p:cNvSpPr>
                <a:spLocks noChangeShapeType="1"/>
              </p:cNvSpPr>
              <p:nvPr/>
            </p:nvSpPr>
            <p:spPr bwMode="auto">
              <a:xfrm flipV="1">
                <a:off x="1853" y="1035"/>
                <a:ext cx="2776" cy="0"/>
              </a:xfrm>
              <a:prstGeom prst="line">
                <a:avLst/>
              </a:prstGeom>
              <a:noFill/>
              <a:ln w="38100">
                <a:solidFill>
                  <a:schemeClr val="tx1"/>
                </a:solidFill>
                <a:round/>
                <a:headEnd/>
                <a:tailEnd type="triangle" w="med" len="lg"/>
              </a:ln>
              <a:effectLst/>
            </p:spPr>
            <p:txBody>
              <a:bodyPr/>
              <a:lstStyle/>
              <a:p>
                <a:endParaRPr lang="zh-CN" altLang="en-US"/>
              </a:p>
            </p:txBody>
          </p:sp>
        </p:grpSp>
      </p:grpSp>
      <p:sp>
        <p:nvSpPr>
          <p:cNvPr id="14344" name="Rectangle 46" descr="羊皮纸"/>
          <p:cNvSpPr>
            <a:spLocks noChangeArrowheads="1"/>
          </p:cNvSpPr>
          <p:nvPr/>
        </p:nvSpPr>
        <p:spPr bwMode="auto">
          <a:xfrm>
            <a:off x="0" y="6588125"/>
            <a:ext cx="9144000" cy="269875"/>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11663" name="Rectangle 47" descr="羊皮纸"/>
          <p:cNvSpPr>
            <a:spLocks noChangeArrowheads="1"/>
          </p:cNvSpPr>
          <p:nvPr/>
        </p:nvSpPr>
        <p:spPr bwMode="auto">
          <a:xfrm>
            <a:off x="3521075" y="1733550"/>
            <a:ext cx="103188" cy="5124450"/>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11664" name="Rectangle 48" descr="羊皮纸"/>
          <p:cNvSpPr>
            <a:spLocks noChangeArrowheads="1"/>
          </p:cNvSpPr>
          <p:nvPr/>
        </p:nvSpPr>
        <p:spPr bwMode="auto">
          <a:xfrm>
            <a:off x="3521075" y="1733550"/>
            <a:ext cx="103188" cy="5124450"/>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11665" name="Rectangle 49"/>
          <p:cNvSpPr>
            <a:spLocks noChangeArrowheads="1"/>
          </p:cNvSpPr>
          <p:nvPr/>
        </p:nvSpPr>
        <p:spPr bwMode="auto">
          <a:xfrm>
            <a:off x="6597650" y="1965325"/>
            <a:ext cx="2298700" cy="698500"/>
          </a:xfrm>
          <a:prstGeom prst="rect">
            <a:avLst/>
          </a:prstGeom>
          <a:noFill/>
          <a:ln w="19050">
            <a:solidFill>
              <a:srgbClr val="FF9900"/>
            </a:solidFill>
            <a:miter lim="800000"/>
            <a:headEnd/>
            <a:tailEnd/>
          </a:ln>
          <a:effectLst/>
        </p:spPr>
        <p:txBody>
          <a:bodyPr wrap="none" anchor="ctr"/>
          <a:lstStyle/>
          <a:p>
            <a:pPr eaLnBrk="1" hangingPunct="1"/>
            <a:endParaRPr lang="zh-CN" altLang="en-US"/>
          </a:p>
        </p:txBody>
      </p:sp>
      <p:sp>
        <p:nvSpPr>
          <p:cNvPr id="14348" name="Rectangle 50"/>
          <p:cNvSpPr>
            <a:spLocks noChangeArrowheads="1"/>
          </p:cNvSpPr>
          <p:nvPr/>
        </p:nvSpPr>
        <p:spPr bwMode="auto">
          <a:xfrm>
            <a:off x="5362575" y="1344613"/>
            <a:ext cx="1533525" cy="177800"/>
          </a:xfrm>
          <a:prstGeom prst="rect">
            <a:avLst/>
          </a:prstGeom>
          <a:solidFill>
            <a:srgbClr val="CEEBFE"/>
          </a:solidFill>
          <a:ln w="9525">
            <a:noFill/>
            <a:miter lim="800000"/>
            <a:headEnd/>
            <a:tailEnd/>
          </a:ln>
          <a:effectLst/>
        </p:spPr>
        <p:txBody>
          <a:bodyPr wrap="none" anchor="ctr"/>
          <a:lstStyle/>
          <a:p>
            <a:pPr eaLnBrk="1" hangingPunct="1"/>
            <a:endParaRPr lang="zh-CN" altLang="en-US"/>
          </a:p>
        </p:txBody>
      </p:sp>
      <p:sp>
        <p:nvSpPr>
          <p:cNvPr id="14349" name="Rectangle 51"/>
          <p:cNvSpPr>
            <a:spLocks noChangeArrowheads="1"/>
          </p:cNvSpPr>
          <p:nvPr/>
        </p:nvSpPr>
        <p:spPr bwMode="auto">
          <a:xfrm>
            <a:off x="4310063" y="1420813"/>
            <a:ext cx="1333500" cy="61912"/>
          </a:xfrm>
          <a:prstGeom prst="rect">
            <a:avLst/>
          </a:prstGeom>
          <a:solidFill>
            <a:srgbClr val="CEEBFE">
              <a:alpha val="85097"/>
            </a:srgbClr>
          </a:solidFill>
          <a:ln w="9525">
            <a:noFill/>
            <a:miter lim="800000"/>
            <a:headEnd/>
            <a:tailEnd/>
          </a:ln>
          <a:effectLst/>
        </p:spPr>
        <p:txBody>
          <a:bodyPr wrap="none" anchor="ctr"/>
          <a:lstStyle/>
          <a:p>
            <a:pPr eaLnBrk="1" hangingPunct="1"/>
            <a:endParaRPr lang="zh-CN" altLang="en-US"/>
          </a:p>
        </p:txBody>
      </p:sp>
      <p:sp>
        <p:nvSpPr>
          <p:cNvPr id="14350" name="Rectangle 52"/>
          <p:cNvSpPr>
            <a:spLocks noChangeArrowheads="1"/>
          </p:cNvSpPr>
          <p:nvPr/>
        </p:nvSpPr>
        <p:spPr bwMode="auto">
          <a:xfrm>
            <a:off x="4430713" y="1471613"/>
            <a:ext cx="1260475" cy="76200"/>
          </a:xfrm>
          <a:prstGeom prst="rect">
            <a:avLst/>
          </a:prstGeom>
          <a:solidFill>
            <a:srgbClr val="CEEBFE">
              <a:alpha val="85097"/>
            </a:srgbClr>
          </a:solidFill>
          <a:ln w="9525">
            <a:noFill/>
            <a:miter lim="800000"/>
            <a:headEnd/>
            <a:tailEnd/>
          </a:ln>
          <a:effectLst/>
        </p:spPr>
        <p:txBody>
          <a:bodyPr wrap="none" anchor="ctr"/>
          <a:lstStyle/>
          <a:p>
            <a:pPr eaLnBrk="1" hangingPunct="1"/>
            <a:endParaRPr lang="zh-CN" altLang="en-US"/>
          </a:p>
        </p:txBody>
      </p:sp>
      <p:sp>
        <p:nvSpPr>
          <p:cNvPr id="14351" name="Rectangle 53"/>
          <p:cNvSpPr>
            <a:spLocks noChangeArrowheads="1"/>
          </p:cNvSpPr>
          <p:nvPr/>
        </p:nvSpPr>
        <p:spPr bwMode="auto">
          <a:xfrm>
            <a:off x="3000375" y="1473200"/>
            <a:ext cx="1460500" cy="66675"/>
          </a:xfrm>
          <a:prstGeom prst="rect">
            <a:avLst/>
          </a:prstGeom>
          <a:solidFill>
            <a:srgbClr val="CEEBFE">
              <a:alpha val="85097"/>
            </a:srgbClr>
          </a:solidFill>
          <a:ln w="9525">
            <a:noFill/>
            <a:miter lim="800000"/>
            <a:headEnd/>
            <a:tailEnd/>
          </a:ln>
          <a:effectLst/>
        </p:spPr>
        <p:txBody>
          <a:bodyPr wrap="none" anchor="ctr"/>
          <a:lstStyle/>
          <a:p>
            <a:pPr eaLnBrk="1" hangingPunct="1"/>
            <a:endParaRPr lang="zh-CN" altLang="en-US"/>
          </a:p>
        </p:txBody>
      </p:sp>
      <p:grpSp>
        <p:nvGrpSpPr>
          <p:cNvPr id="111670" name="Group 54"/>
          <p:cNvGrpSpPr>
            <a:grpSpLocks/>
          </p:cNvGrpSpPr>
          <p:nvPr/>
        </p:nvGrpSpPr>
        <p:grpSpPr bwMode="auto">
          <a:xfrm>
            <a:off x="1784350" y="1111250"/>
            <a:ext cx="1422400" cy="393700"/>
            <a:chOff x="1124" y="700"/>
            <a:chExt cx="896" cy="248"/>
          </a:xfrm>
        </p:grpSpPr>
        <p:grpSp>
          <p:nvGrpSpPr>
            <p:cNvPr id="14626" name="Group 55"/>
            <p:cNvGrpSpPr>
              <a:grpSpLocks/>
            </p:cNvGrpSpPr>
            <p:nvPr/>
          </p:nvGrpSpPr>
          <p:grpSpPr bwMode="auto">
            <a:xfrm>
              <a:off x="1444" y="700"/>
              <a:ext cx="576" cy="158"/>
              <a:chOff x="1137" y="655"/>
              <a:chExt cx="576" cy="158"/>
            </a:xfrm>
          </p:grpSpPr>
          <p:sp>
            <p:nvSpPr>
              <p:cNvPr id="14629" name="Oval 56"/>
              <p:cNvSpPr>
                <a:spLocks noChangeArrowheads="1"/>
              </p:cNvSpPr>
              <p:nvPr/>
            </p:nvSpPr>
            <p:spPr bwMode="auto">
              <a:xfrm rot="1135479">
                <a:off x="1425" y="655"/>
                <a:ext cx="41" cy="42"/>
              </a:xfrm>
              <a:prstGeom prst="ellipse">
                <a:avLst/>
              </a:prstGeom>
              <a:solidFill>
                <a:srgbClr val="C0C0C0"/>
              </a:solidFill>
              <a:ln w="3175">
                <a:solidFill>
                  <a:schemeClr val="bg2"/>
                </a:solidFill>
                <a:round/>
                <a:headEnd/>
                <a:tailEnd/>
              </a:ln>
              <a:effectLst/>
            </p:spPr>
            <p:txBody>
              <a:bodyPr wrap="none" anchor="ctr"/>
              <a:lstStyle/>
              <a:p>
                <a:pPr eaLnBrk="1" hangingPunct="1"/>
                <a:endParaRPr lang="zh-CN" altLang="en-US"/>
              </a:p>
            </p:txBody>
          </p:sp>
          <p:sp>
            <p:nvSpPr>
              <p:cNvPr id="14630" name="Oval 57"/>
              <p:cNvSpPr>
                <a:spLocks noChangeArrowheads="1"/>
              </p:cNvSpPr>
              <p:nvPr/>
            </p:nvSpPr>
            <p:spPr bwMode="auto">
              <a:xfrm rot="-1106097">
                <a:off x="1435" y="699"/>
                <a:ext cx="40" cy="81"/>
              </a:xfrm>
              <a:prstGeom prst="ellipse">
                <a:avLst/>
              </a:prstGeom>
              <a:solidFill>
                <a:srgbClr val="C0C0C0"/>
              </a:solidFill>
              <a:ln w="3175">
                <a:solidFill>
                  <a:schemeClr val="bg2"/>
                </a:solidFill>
                <a:round/>
                <a:headEnd/>
                <a:tailEnd/>
              </a:ln>
              <a:effectLst/>
            </p:spPr>
            <p:txBody>
              <a:bodyPr wrap="none" anchor="ctr"/>
              <a:lstStyle/>
              <a:p>
                <a:pPr eaLnBrk="1" hangingPunct="1"/>
                <a:endParaRPr lang="zh-CN" altLang="en-US"/>
              </a:p>
            </p:txBody>
          </p:sp>
          <p:sp>
            <p:nvSpPr>
              <p:cNvPr id="14631" name="Freeform 58"/>
              <p:cNvSpPr>
                <a:spLocks/>
              </p:cNvSpPr>
              <p:nvPr/>
            </p:nvSpPr>
            <p:spPr bwMode="auto">
              <a:xfrm>
                <a:off x="1437" y="699"/>
                <a:ext cx="105" cy="39"/>
              </a:xfrm>
              <a:custGeom>
                <a:avLst/>
                <a:gdLst>
                  <a:gd name="T0" fmla="*/ 22 w 96"/>
                  <a:gd name="T1" fmla="*/ 0 h 36"/>
                  <a:gd name="T2" fmla="*/ 112 w 96"/>
                  <a:gd name="T3" fmla="*/ 42 h 36"/>
                  <a:gd name="T4" fmla="*/ 183 w 96"/>
                  <a:gd name="T5" fmla="*/ 16 h 36"/>
                  <a:gd name="T6" fmla="*/ 235 w 96"/>
                  <a:gd name="T7" fmla="*/ 0 h 36"/>
                  <a:gd name="T8" fmla="*/ 135 w 96"/>
                  <a:gd name="T9" fmla="*/ 80 h 36"/>
                  <a:gd name="T10" fmla="*/ 51 w 96"/>
                  <a:gd name="T11" fmla="*/ 74 h 36"/>
                  <a:gd name="T12" fmla="*/ 0 w 96"/>
                  <a:gd name="T13" fmla="*/ 54 h 36"/>
                  <a:gd name="T14" fmla="*/ 22 w 96"/>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36">
                    <a:moveTo>
                      <a:pt x="9" y="0"/>
                    </a:moveTo>
                    <a:lnTo>
                      <a:pt x="45" y="18"/>
                    </a:lnTo>
                    <a:lnTo>
                      <a:pt x="75" y="6"/>
                    </a:lnTo>
                    <a:lnTo>
                      <a:pt x="96" y="0"/>
                    </a:lnTo>
                    <a:lnTo>
                      <a:pt x="54" y="36"/>
                    </a:lnTo>
                    <a:lnTo>
                      <a:pt x="21" y="33"/>
                    </a:lnTo>
                    <a:lnTo>
                      <a:pt x="0" y="24"/>
                    </a:lnTo>
                    <a:lnTo>
                      <a:pt x="9" y="0"/>
                    </a:lnTo>
                    <a:close/>
                  </a:path>
                </a:pathLst>
              </a:custGeom>
              <a:solidFill>
                <a:srgbClr val="C0C0C0"/>
              </a:solidFill>
              <a:ln w="3175" cap="flat" cmpd="sng">
                <a:solidFill>
                  <a:schemeClr val="bg2"/>
                </a:solidFill>
                <a:prstDash val="solid"/>
                <a:round/>
                <a:headEnd/>
                <a:tailEnd/>
              </a:ln>
              <a:effectLst/>
            </p:spPr>
            <p:txBody>
              <a:bodyPr/>
              <a:lstStyle/>
              <a:p>
                <a:endParaRPr lang="zh-CN" altLang="en-US"/>
              </a:p>
            </p:txBody>
          </p:sp>
          <p:sp>
            <p:nvSpPr>
              <p:cNvPr id="14632" name="Freeform 59"/>
              <p:cNvSpPr>
                <a:spLocks/>
              </p:cNvSpPr>
              <p:nvPr/>
            </p:nvSpPr>
            <p:spPr bwMode="auto">
              <a:xfrm>
                <a:off x="1137" y="687"/>
                <a:ext cx="576" cy="126"/>
              </a:xfrm>
              <a:custGeom>
                <a:avLst/>
                <a:gdLst>
                  <a:gd name="T0" fmla="*/ 30 w 576"/>
                  <a:gd name="T1" fmla="*/ 72 h 126"/>
                  <a:gd name="T2" fmla="*/ 0 w 576"/>
                  <a:gd name="T3" fmla="*/ 90 h 126"/>
                  <a:gd name="T4" fmla="*/ 9 w 576"/>
                  <a:gd name="T5" fmla="*/ 108 h 126"/>
                  <a:gd name="T6" fmla="*/ 33 w 576"/>
                  <a:gd name="T7" fmla="*/ 120 h 126"/>
                  <a:gd name="T8" fmla="*/ 90 w 576"/>
                  <a:gd name="T9" fmla="*/ 126 h 126"/>
                  <a:gd name="T10" fmla="*/ 426 w 576"/>
                  <a:gd name="T11" fmla="*/ 123 h 126"/>
                  <a:gd name="T12" fmla="*/ 549 w 576"/>
                  <a:gd name="T13" fmla="*/ 93 h 126"/>
                  <a:gd name="T14" fmla="*/ 576 w 576"/>
                  <a:gd name="T15" fmla="*/ 69 h 126"/>
                  <a:gd name="T16" fmla="*/ 522 w 576"/>
                  <a:gd name="T17" fmla="*/ 33 h 126"/>
                  <a:gd name="T18" fmla="*/ 468 w 576"/>
                  <a:gd name="T19" fmla="*/ 9 h 126"/>
                  <a:gd name="T20" fmla="*/ 438 w 576"/>
                  <a:gd name="T21" fmla="*/ 0 h 126"/>
                  <a:gd name="T22" fmla="*/ 408 w 576"/>
                  <a:gd name="T23" fmla="*/ 0 h 126"/>
                  <a:gd name="T24" fmla="*/ 384 w 576"/>
                  <a:gd name="T25" fmla="*/ 9 h 126"/>
                  <a:gd name="T26" fmla="*/ 393 w 576"/>
                  <a:gd name="T27" fmla="*/ 42 h 126"/>
                  <a:gd name="T28" fmla="*/ 390 w 576"/>
                  <a:gd name="T29" fmla="*/ 69 h 126"/>
                  <a:gd name="T30" fmla="*/ 345 w 576"/>
                  <a:gd name="T31" fmla="*/ 75 h 126"/>
                  <a:gd name="T32" fmla="*/ 297 w 576"/>
                  <a:gd name="T33" fmla="*/ 75 h 126"/>
                  <a:gd name="T34" fmla="*/ 273 w 576"/>
                  <a:gd name="T35" fmla="*/ 60 h 126"/>
                  <a:gd name="T36" fmla="*/ 252 w 576"/>
                  <a:gd name="T37" fmla="*/ 51 h 126"/>
                  <a:gd name="T38" fmla="*/ 231 w 576"/>
                  <a:gd name="T39" fmla="*/ 48 h 126"/>
                  <a:gd name="T40" fmla="*/ 204 w 576"/>
                  <a:gd name="T41" fmla="*/ 48 h 126"/>
                  <a:gd name="T42" fmla="*/ 102 w 576"/>
                  <a:gd name="T43" fmla="*/ 57 h 126"/>
                  <a:gd name="T44" fmla="*/ 48 w 576"/>
                  <a:gd name="T45" fmla="*/ 60 h 126"/>
                  <a:gd name="T46" fmla="*/ 30 w 576"/>
                  <a:gd name="T47" fmla="*/ 72 h 1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 h="126">
                    <a:moveTo>
                      <a:pt x="30" y="72"/>
                    </a:moveTo>
                    <a:lnTo>
                      <a:pt x="0" y="90"/>
                    </a:lnTo>
                    <a:lnTo>
                      <a:pt x="9" y="108"/>
                    </a:lnTo>
                    <a:lnTo>
                      <a:pt x="33" y="120"/>
                    </a:lnTo>
                    <a:lnTo>
                      <a:pt x="90" y="126"/>
                    </a:lnTo>
                    <a:lnTo>
                      <a:pt x="426" y="123"/>
                    </a:lnTo>
                    <a:lnTo>
                      <a:pt x="549" y="93"/>
                    </a:lnTo>
                    <a:lnTo>
                      <a:pt x="576" y="69"/>
                    </a:lnTo>
                    <a:lnTo>
                      <a:pt x="522" y="33"/>
                    </a:lnTo>
                    <a:lnTo>
                      <a:pt x="468" y="9"/>
                    </a:lnTo>
                    <a:lnTo>
                      <a:pt x="438" y="0"/>
                    </a:lnTo>
                    <a:lnTo>
                      <a:pt x="408" y="0"/>
                    </a:lnTo>
                    <a:lnTo>
                      <a:pt x="384" y="9"/>
                    </a:lnTo>
                    <a:lnTo>
                      <a:pt x="393" y="42"/>
                    </a:lnTo>
                    <a:lnTo>
                      <a:pt x="390" y="69"/>
                    </a:lnTo>
                    <a:lnTo>
                      <a:pt x="345" y="75"/>
                    </a:lnTo>
                    <a:lnTo>
                      <a:pt x="297" y="75"/>
                    </a:lnTo>
                    <a:lnTo>
                      <a:pt x="273" y="60"/>
                    </a:lnTo>
                    <a:lnTo>
                      <a:pt x="252" y="51"/>
                    </a:lnTo>
                    <a:lnTo>
                      <a:pt x="231" y="48"/>
                    </a:lnTo>
                    <a:lnTo>
                      <a:pt x="204" y="48"/>
                    </a:lnTo>
                    <a:lnTo>
                      <a:pt x="102" y="57"/>
                    </a:lnTo>
                    <a:lnTo>
                      <a:pt x="48" y="60"/>
                    </a:lnTo>
                    <a:lnTo>
                      <a:pt x="30" y="72"/>
                    </a:lnTo>
                    <a:close/>
                  </a:path>
                </a:pathLst>
              </a:custGeom>
              <a:solidFill>
                <a:srgbClr val="C0C0C0"/>
              </a:solidFill>
              <a:ln w="3175" cap="flat" cmpd="sng">
                <a:solidFill>
                  <a:schemeClr val="bg2"/>
                </a:solidFill>
                <a:prstDash val="solid"/>
                <a:round/>
                <a:headEnd/>
                <a:tailEnd/>
              </a:ln>
              <a:effectLst/>
            </p:spPr>
            <p:txBody>
              <a:bodyPr/>
              <a:lstStyle/>
              <a:p>
                <a:endParaRPr lang="zh-CN" altLang="en-US"/>
              </a:p>
            </p:txBody>
          </p:sp>
          <p:sp>
            <p:nvSpPr>
              <p:cNvPr id="14633" name="Freeform 60"/>
              <p:cNvSpPr>
                <a:spLocks/>
              </p:cNvSpPr>
              <p:nvPr/>
            </p:nvSpPr>
            <p:spPr bwMode="auto">
              <a:xfrm>
                <a:off x="1560" y="696"/>
                <a:ext cx="93" cy="57"/>
              </a:xfrm>
              <a:custGeom>
                <a:avLst/>
                <a:gdLst>
                  <a:gd name="T0" fmla="*/ 0 w 93"/>
                  <a:gd name="T1" fmla="*/ 0 h 57"/>
                  <a:gd name="T2" fmla="*/ 36 w 93"/>
                  <a:gd name="T3" fmla="*/ 15 h 57"/>
                  <a:gd name="T4" fmla="*/ 75 w 93"/>
                  <a:gd name="T5" fmla="*/ 30 h 57"/>
                  <a:gd name="T6" fmla="*/ 93 w 93"/>
                  <a:gd name="T7" fmla="*/ 51 h 57"/>
                  <a:gd name="T8" fmla="*/ 18 w 93"/>
                  <a:gd name="T9" fmla="*/ 57 h 57"/>
                  <a:gd name="T10" fmla="*/ 3 w 93"/>
                  <a:gd name="T11" fmla="*/ 30 h 57"/>
                  <a:gd name="T12" fmla="*/ 0 w 93"/>
                  <a:gd name="T13" fmla="*/ 0 h 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57">
                    <a:moveTo>
                      <a:pt x="0" y="0"/>
                    </a:moveTo>
                    <a:lnTo>
                      <a:pt x="36" y="15"/>
                    </a:lnTo>
                    <a:lnTo>
                      <a:pt x="75" y="30"/>
                    </a:lnTo>
                    <a:lnTo>
                      <a:pt x="93" y="51"/>
                    </a:lnTo>
                    <a:lnTo>
                      <a:pt x="18" y="57"/>
                    </a:lnTo>
                    <a:lnTo>
                      <a:pt x="3" y="30"/>
                    </a:lnTo>
                    <a:lnTo>
                      <a:pt x="0" y="0"/>
                    </a:lnTo>
                    <a:close/>
                  </a:path>
                </a:pathLst>
              </a:custGeom>
              <a:solidFill>
                <a:srgbClr val="C0C0C0"/>
              </a:solidFill>
              <a:ln w="3175" cap="flat" cmpd="sng">
                <a:solidFill>
                  <a:schemeClr val="bg2"/>
                </a:solidFill>
                <a:prstDash val="solid"/>
                <a:round/>
                <a:headEnd/>
                <a:tailEnd/>
              </a:ln>
              <a:effectLst/>
            </p:spPr>
            <p:txBody>
              <a:bodyPr/>
              <a:lstStyle/>
              <a:p>
                <a:endParaRPr lang="zh-CN" altLang="en-US"/>
              </a:p>
            </p:txBody>
          </p:sp>
          <p:sp>
            <p:nvSpPr>
              <p:cNvPr id="14634" name="Freeform 61"/>
              <p:cNvSpPr>
                <a:spLocks/>
              </p:cNvSpPr>
              <p:nvPr/>
            </p:nvSpPr>
            <p:spPr bwMode="auto">
              <a:xfrm>
                <a:off x="1161" y="762"/>
                <a:ext cx="525" cy="42"/>
              </a:xfrm>
              <a:custGeom>
                <a:avLst/>
                <a:gdLst>
                  <a:gd name="T0" fmla="*/ 0 w 525"/>
                  <a:gd name="T1" fmla="*/ 15 h 42"/>
                  <a:gd name="T2" fmla="*/ 132 w 525"/>
                  <a:gd name="T3" fmla="*/ 18 h 42"/>
                  <a:gd name="T4" fmla="*/ 243 w 525"/>
                  <a:gd name="T5" fmla="*/ 18 h 42"/>
                  <a:gd name="T6" fmla="*/ 414 w 525"/>
                  <a:gd name="T7" fmla="*/ 12 h 42"/>
                  <a:gd name="T8" fmla="*/ 525 w 525"/>
                  <a:gd name="T9" fmla="*/ 0 h 42"/>
                  <a:gd name="T10" fmla="*/ 402 w 525"/>
                  <a:gd name="T11" fmla="*/ 36 h 42"/>
                  <a:gd name="T12" fmla="*/ 240 w 525"/>
                  <a:gd name="T13" fmla="*/ 42 h 42"/>
                  <a:gd name="T14" fmla="*/ 75 w 525"/>
                  <a:gd name="T15" fmla="*/ 39 h 42"/>
                  <a:gd name="T16" fmla="*/ 0 w 525"/>
                  <a:gd name="T17" fmla="*/ 15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5" h="42">
                    <a:moveTo>
                      <a:pt x="0" y="15"/>
                    </a:moveTo>
                    <a:lnTo>
                      <a:pt x="132" y="18"/>
                    </a:lnTo>
                    <a:lnTo>
                      <a:pt x="243" y="18"/>
                    </a:lnTo>
                    <a:lnTo>
                      <a:pt x="414" y="12"/>
                    </a:lnTo>
                    <a:lnTo>
                      <a:pt x="525" y="0"/>
                    </a:lnTo>
                    <a:lnTo>
                      <a:pt x="402" y="36"/>
                    </a:lnTo>
                    <a:lnTo>
                      <a:pt x="240" y="42"/>
                    </a:lnTo>
                    <a:lnTo>
                      <a:pt x="75" y="39"/>
                    </a:lnTo>
                    <a:lnTo>
                      <a:pt x="0" y="15"/>
                    </a:lnTo>
                    <a:close/>
                  </a:path>
                </a:pathLst>
              </a:custGeom>
              <a:solidFill>
                <a:srgbClr val="C0C0C0"/>
              </a:solidFill>
              <a:ln w="3175" cap="flat" cmpd="sng">
                <a:solidFill>
                  <a:schemeClr val="bg2"/>
                </a:solidFill>
                <a:prstDash val="solid"/>
                <a:round/>
                <a:headEnd/>
                <a:tailEnd/>
              </a:ln>
              <a:effectLst/>
            </p:spPr>
            <p:txBody>
              <a:bodyPr/>
              <a:lstStyle/>
              <a:p>
                <a:endParaRPr lang="zh-CN" altLang="en-US"/>
              </a:p>
            </p:txBody>
          </p:sp>
        </p:grpSp>
        <p:sp>
          <p:nvSpPr>
            <p:cNvPr id="14627" name="Freeform 62"/>
            <p:cNvSpPr>
              <a:spLocks/>
            </p:cNvSpPr>
            <p:nvPr/>
          </p:nvSpPr>
          <p:spPr bwMode="auto">
            <a:xfrm>
              <a:off x="1124" y="843"/>
              <a:ext cx="801" cy="48"/>
            </a:xfrm>
            <a:custGeom>
              <a:avLst/>
              <a:gdLst>
                <a:gd name="T0" fmla="*/ 180 w 801"/>
                <a:gd name="T1" fmla="*/ 0 h 48"/>
                <a:gd name="T2" fmla="*/ 537 w 801"/>
                <a:gd name="T3" fmla="*/ 3 h 48"/>
                <a:gd name="T4" fmla="*/ 801 w 801"/>
                <a:gd name="T5" fmla="*/ 3 h 48"/>
                <a:gd name="T6" fmla="*/ 786 w 801"/>
                <a:gd name="T7" fmla="*/ 30 h 48"/>
                <a:gd name="T8" fmla="*/ 735 w 801"/>
                <a:gd name="T9" fmla="*/ 39 h 48"/>
                <a:gd name="T10" fmla="*/ 618 w 801"/>
                <a:gd name="T11" fmla="*/ 48 h 48"/>
                <a:gd name="T12" fmla="*/ 489 w 801"/>
                <a:gd name="T13" fmla="*/ 48 h 48"/>
                <a:gd name="T14" fmla="*/ 306 w 801"/>
                <a:gd name="T15" fmla="*/ 39 h 48"/>
                <a:gd name="T16" fmla="*/ 186 w 801"/>
                <a:gd name="T17" fmla="*/ 30 h 48"/>
                <a:gd name="T18" fmla="*/ 66 w 801"/>
                <a:gd name="T19" fmla="*/ 15 h 48"/>
                <a:gd name="T20" fmla="*/ 0 w 801"/>
                <a:gd name="T21" fmla="*/ 9 h 48"/>
                <a:gd name="T22" fmla="*/ 147 w 801"/>
                <a:gd name="T23" fmla="*/ 6 h 48"/>
                <a:gd name="T24" fmla="*/ 180 w 801"/>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01" h="48">
                  <a:moveTo>
                    <a:pt x="180" y="0"/>
                  </a:moveTo>
                  <a:lnTo>
                    <a:pt x="537" y="3"/>
                  </a:lnTo>
                  <a:lnTo>
                    <a:pt x="801" y="3"/>
                  </a:lnTo>
                  <a:lnTo>
                    <a:pt x="786" y="30"/>
                  </a:lnTo>
                  <a:lnTo>
                    <a:pt x="735" y="39"/>
                  </a:lnTo>
                  <a:lnTo>
                    <a:pt x="618" y="48"/>
                  </a:lnTo>
                  <a:lnTo>
                    <a:pt x="489" y="48"/>
                  </a:lnTo>
                  <a:lnTo>
                    <a:pt x="306" y="39"/>
                  </a:lnTo>
                  <a:lnTo>
                    <a:pt x="186" y="30"/>
                  </a:lnTo>
                  <a:lnTo>
                    <a:pt x="66" y="15"/>
                  </a:lnTo>
                  <a:lnTo>
                    <a:pt x="0" y="9"/>
                  </a:lnTo>
                  <a:lnTo>
                    <a:pt x="147" y="6"/>
                  </a:lnTo>
                  <a:lnTo>
                    <a:pt x="180" y="0"/>
                  </a:lnTo>
                  <a:close/>
                </a:path>
              </a:pathLst>
            </a:custGeom>
            <a:gradFill rotWithShape="0">
              <a:gsLst>
                <a:gs pos="0">
                  <a:schemeClr val="bg1"/>
                </a:gs>
                <a:gs pos="100000">
                  <a:srgbClr val="A7A7FF"/>
                </a:gs>
              </a:gsLst>
              <a:lin ang="5400000" scaled="1"/>
            </a:gradFill>
            <a:ln w="9525">
              <a:noFill/>
              <a:round/>
              <a:headEnd/>
              <a:tailEnd/>
            </a:ln>
            <a:effectLst/>
          </p:spPr>
          <p:txBody>
            <a:bodyPr/>
            <a:lstStyle/>
            <a:p>
              <a:endParaRPr lang="zh-CN" altLang="en-US"/>
            </a:p>
          </p:txBody>
        </p:sp>
        <p:sp>
          <p:nvSpPr>
            <p:cNvPr id="14628" name="Freeform 63"/>
            <p:cNvSpPr>
              <a:spLocks/>
            </p:cNvSpPr>
            <p:nvPr/>
          </p:nvSpPr>
          <p:spPr bwMode="auto">
            <a:xfrm>
              <a:off x="1217" y="861"/>
              <a:ext cx="747" cy="87"/>
            </a:xfrm>
            <a:custGeom>
              <a:avLst/>
              <a:gdLst>
                <a:gd name="T0" fmla="*/ 747 w 747"/>
                <a:gd name="T1" fmla="*/ 0 h 87"/>
                <a:gd name="T2" fmla="*/ 741 w 747"/>
                <a:gd name="T3" fmla="*/ 30 h 87"/>
                <a:gd name="T4" fmla="*/ 672 w 747"/>
                <a:gd name="T5" fmla="*/ 54 h 87"/>
                <a:gd name="T6" fmla="*/ 444 w 747"/>
                <a:gd name="T7" fmla="*/ 75 h 87"/>
                <a:gd name="T8" fmla="*/ 66 w 747"/>
                <a:gd name="T9" fmla="*/ 87 h 87"/>
                <a:gd name="T10" fmla="*/ 0 w 747"/>
                <a:gd name="T11" fmla="*/ 87 h 87"/>
                <a:gd name="T12" fmla="*/ 57 w 747"/>
                <a:gd name="T13" fmla="*/ 75 h 87"/>
                <a:gd name="T14" fmla="*/ 270 w 747"/>
                <a:gd name="T15" fmla="*/ 60 h 87"/>
                <a:gd name="T16" fmla="*/ 597 w 747"/>
                <a:gd name="T17" fmla="*/ 36 h 87"/>
                <a:gd name="T18" fmla="*/ 714 w 747"/>
                <a:gd name="T19" fmla="*/ 18 h 87"/>
                <a:gd name="T20" fmla="*/ 747 w 747"/>
                <a:gd name="T21" fmla="*/ 0 h 8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47" h="87">
                  <a:moveTo>
                    <a:pt x="747" y="0"/>
                  </a:moveTo>
                  <a:lnTo>
                    <a:pt x="741" y="30"/>
                  </a:lnTo>
                  <a:lnTo>
                    <a:pt x="672" y="54"/>
                  </a:lnTo>
                  <a:lnTo>
                    <a:pt x="444" y="75"/>
                  </a:lnTo>
                  <a:lnTo>
                    <a:pt x="66" y="87"/>
                  </a:lnTo>
                  <a:lnTo>
                    <a:pt x="0" y="87"/>
                  </a:lnTo>
                  <a:lnTo>
                    <a:pt x="57" y="75"/>
                  </a:lnTo>
                  <a:lnTo>
                    <a:pt x="270" y="60"/>
                  </a:lnTo>
                  <a:lnTo>
                    <a:pt x="597" y="36"/>
                  </a:lnTo>
                  <a:lnTo>
                    <a:pt x="714" y="18"/>
                  </a:lnTo>
                  <a:lnTo>
                    <a:pt x="747" y="0"/>
                  </a:lnTo>
                  <a:close/>
                </a:path>
              </a:pathLst>
            </a:custGeom>
            <a:gradFill rotWithShape="0">
              <a:gsLst>
                <a:gs pos="0">
                  <a:schemeClr val="bg1"/>
                </a:gs>
                <a:gs pos="100000">
                  <a:srgbClr val="A7A7FF"/>
                </a:gs>
              </a:gsLst>
              <a:lin ang="2700000" scaled="1"/>
            </a:gradFill>
            <a:ln w="9525">
              <a:noFill/>
              <a:round/>
              <a:headEnd/>
              <a:tailEnd/>
            </a:ln>
            <a:effectLst/>
          </p:spPr>
          <p:txBody>
            <a:bodyPr/>
            <a:lstStyle/>
            <a:p>
              <a:endParaRPr lang="zh-CN" altLang="en-US"/>
            </a:p>
          </p:txBody>
        </p:sp>
      </p:grpSp>
      <p:grpSp>
        <p:nvGrpSpPr>
          <p:cNvPr id="111680" name="Group 64"/>
          <p:cNvGrpSpPr>
            <a:grpSpLocks/>
          </p:cNvGrpSpPr>
          <p:nvPr/>
        </p:nvGrpSpPr>
        <p:grpSpPr bwMode="auto">
          <a:xfrm>
            <a:off x="301625" y="287338"/>
            <a:ext cx="1876425" cy="519112"/>
            <a:chOff x="190" y="181"/>
            <a:chExt cx="1182" cy="327"/>
          </a:xfrm>
        </p:grpSpPr>
        <p:sp>
          <p:nvSpPr>
            <p:cNvPr id="14620" name="WordArt 65"/>
            <p:cNvSpPr>
              <a:spLocks noChangeArrowheads="1" noChangeShapeType="1" noTextEdit="1"/>
            </p:cNvSpPr>
            <p:nvPr/>
          </p:nvSpPr>
          <p:spPr bwMode="auto">
            <a:xfrm>
              <a:off x="784" y="181"/>
              <a:ext cx="588" cy="13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已知</a:t>
              </a:r>
            </a:p>
          </p:txBody>
        </p:sp>
        <p:grpSp>
          <p:nvGrpSpPr>
            <p:cNvPr id="14621" name="Group 66"/>
            <p:cNvGrpSpPr>
              <a:grpSpLocks/>
            </p:cNvGrpSpPr>
            <p:nvPr/>
          </p:nvGrpSpPr>
          <p:grpSpPr bwMode="auto">
            <a:xfrm>
              <a:off x="190" y="199"/>
              <a:ext cx="497" cy="297"/>
              <a:chOff x="127" y="728"/>
              <a:chExt cx="437" cy="256"/>
            </a:xfrm>
          </p:grpSpPr>
          <p:sp>
            <p:nvSpPr>
              <p:cNvPr id="14624" name="Oval 67"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a:effectLst/>
            </p:spPr>
            <p:txBody>
              <a:bodyPr wrap="none" anchor="ctr"/>
              <a:lstStyle/>
              <a:p>
                <a:pPr eaLnBrk="1" hangingPunct="1"/>
                <a:endParaRPr lang="zh-CN" altLang="en-US"/>
              </a:p>
            </p:txBody>
          </p:sp>
          <p:sp>
            <p:nvSpPr>
              <p:cNvPr id="14625" name="WordArt 68"/>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pPr algn="ctr"/>
                <a:r>
                  <a:rPr lang="zh-CN" altLang="en-US" sz="3600" kern="1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p>
            </p:txBody>
          </p:sp>
        </p:grpSp>
        <p:sp>
          <p:nvSpPr>
            <p:cNvPr id="14622" name="WordArt 69"/>
            <p:cNvSpPr>
              <a:spLocks noChangeArrowheads="1" noChangeShapeType="1" noTextEdit="1"/>
            </p:cNvSpPr>
            <p:nvPr/>
          </p:nvSpPr>
          <p:spPr bwMode="auto">
            <a:xfrm>
              <a:off x="790" y="383"/>
              <a:ext cx="348" cy="125"/>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质量</a:t>
              </a:r>
            </a:p>
          </p:txBody>
        </p:sp>
        <p:sp>
          <p:nvSpPr>
            <p:cNvPr id="14623" name="WordArt 70"/>
            <p:cNvSpPr>
              <a:spLocks noChangeArrowheads="1" noChangeShapeType="1" noTextEdit="1"/>
            </p:cNvSpPr>
            <p:nvPr/>
          </p:nvSpPr>
          <p:spPr bwMode="auto">
            <a:xfrm>
              <a:off x="1201" y="379"/>
              <a:ext cx="148" cy="117"/>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m</a:t>
              </a:r>
              <a:endParaRPr lang="zh-CN" altLang="en-US" sz="1200" i="1" kern="10">
                <a:ln w="9525">
                  <a:solidFill>
                    <a:srgbClr val="000000"/>
                  </a:solidFill>
                  <a:round/>
                  <a:headEnd/>
                  <a:tailEnd/>
                </a:ln>
                <a:latin typeface="Times New Roman"/>
                <a:cs typeface="Times New Roman"/>
              </a:endParaRPr>
            </a:p>
          </p:txBody>
        </p:sp>
      </p:grpSp>
      <p:grpSp>
        <p:nvGrpSpPr>
          <p:cNvPr id="111687" name="Group 71"/>
          <p:cNvGrpSpPr>
            <a:grpSpLocks/>
          </p:cNvGrpSpPr>
          <p:nvPr/>
        </p:nvGrpSpPr>
        <p:grpSpPr bwMode="auto">
          <a:xfrm>
            <a:off x="3622675" y="446088"/>
            <a:ext cx="2027238" cy="349250"/>
            <a:chOff x="2282" y="281"/>
            <a:chExt cx="1277" cy="220"/>
          </a:xfrm>
        </p:grpSpPr>
        <p:grpSp>
          <p:nvGrpSpPr>
            <p:cNvPr id="14611" name="Group 72"/>
            <p:cNvGrpSpPr>
              <a:grpSpLocks/>
            </p:cNvGrpSpPr>
            <p:nvPr/>
          </p:nvGrpSpPr>
          <p:grpSpPr bwMode="auto">
            <a:xfrm>
              <a:off x="2911" y="369"/>
              <a:ext cx="139" cy="49"/>
              <a:chOff x="1548" y="2318"/>
              <a:chExt cx="139" cy="60"/>
            </a:xfrm>
          </p:grpSpPr>
          <p:sp>
            <p:nvSpPr>
              <p:cNvPr id="14618" name="Line 73"/>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619" name="Line 74"/>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sp>
          <p:nvSpPr>
            <p:cNvPr id="14612" name="Line 75"/>
            <p:cNvSpPr>
              <a:spLocks noChangeShapeType="1"/>
            </p:cNvSpPr>
            <p:nvPr/>
          </p:nvSpPr>
          <p:spPr bwMode="auto">
            <a:xfrm>
              <a:off x="3105" y="398"/>
              <a:ext cx="121" cy="0"/>
            </a:xfrm>
            <a:prstGeom prst="line">
              <a:avLst/>
            </a:prstGeom>
            <a:noFill/>
            <a:ln w="57150">
              <a:solidFill>
                <a:srgbClr val="FF0000"/>
              </a:solidFill>
              <a:round/>
              <a:headEnd/>
              <a:tailEnd/>
            </a:ln>
            <a:effectLst/>
          </p:spPr>
          <p:txBody>
            <a:bodyPr/>
            <a:lstStyle/>
            <a:p>
              <a:endParaRPr lang="zh-CN" altLang="en-US"/>
            </a:p>
          </p:txBody>
        </p:sp>
        <p:sp>
          <p:nvSpPr>
            <p:cNvPr id="14613" name="WordArt 76"/>
            <p:cNvSpPr>
              <a:spLocks noChangeArrowheads="1" noChangeShapeType="1" noTextEdit="1"/>
            </p:cNvSpPr>
            <p:nvPr/>
          </p:nvSpPr>
          <p:spPr bwMode="auto">
            <a:xfrm>
              <a:off x="3410" y="334"/>
              <a:ext cx="149" cy="1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sp>
          <p:nvSpPr>
            <p:cNvPr id="14614" name="WordArt 77"/>
            <p:cNvSpPr>
              <a:spLocks noChangeArrowheads="1" noChangeShapeType="1" noTextEdit="1"/>
            </p:cNvSpPr>
            <p:nvPr/>
          </p:nvSpPr>
          <p:spPr bwMode="auto">
            <a:xfrm>
              <a:off x="3248" y="312"/>
              <a:ext cx="142" cy="160"/>
            </a:xfrm>
            <a:prstGeom prst="rect">
              <a:avLst/>
            </a:prstGeom>
          </p:spPr>
          <p:txBody>
            <a:bodyPr wrap="none" fromWordArt="1">
              <a:prstTxWarp prst="textPlain">
                <a:avLst>
                  <a:gd name="adj" fmla="val 63116"/>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14615" name="WordArt 78"/>
            <p:cNvSpPr>
              <a:spLocks noChangeArrowheads="1" noChangeShapeType="1" noTextEdit="1"/>
            </p:cNvSpPr>
            <p:nvPr/>
          </p:nvSpPr>
          <p:spPr bwMode="auto">
            <a:xfrm>
              <a:off x="2282" y="308"/>
              <a:ext cx="266" cy="154"/>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阻力</a:t>
              </a:r>
            </a:p>
          </p:txBody>
        </p:sp>
        <p:sp>
          <p:nvSpPr>
            <p:cNvPr id="14616" name="WordArt 79"/>
            <p:cNvSpPr>
              <a:spLocks noChangeArrowheads="1" noChangeShapeType="1" noTextEdit="1"/>
            </p:cNvSpPr>
            <p:nvPr/>
          </p:nvSpPr>
          <p:spPr bwMode="auto">
            <a:xfrm>
              <a:off x="2661" y="281"/>
              <a:ext cx="115" cy="192"/>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f</a:t>
              </a:r>
              <a:endParaRPr lang="zh-CN" altLang="en-US" sz="1200" b="1" i="1" kern="10">
                <a:ln w="9525">
                  <a:solidFill>
                    <a:srgbClr val="000000"/>
                  </a:solidFill>
                  <a:round/>
                  <a:headEnd/>
                  <a:tailEnd/>
                </a:ln>
                <a:latin typeface="Times New Roman"/>
                <a:cs typeface="Times New Roman"/>
              </a:endParaRPr>
            </a:p>
          </p:txBody>
        </p:sp>
        <p:sp>
          <p:nvSpPr>
            <p:cNvPr id="14617" name="WordArt 80"/>
            <p:cNvSpPr>
              <a:spLocks noChangeArrowheads="1" noChangeShapeType="1" noTextEdit="1"/>
            </p:cNvSpPr>
            <p:nvPr/>
          </p:nvSpPr>
          <p:spPr bwMode="auto">
            <a:xfrm>
              <a:off x="2767" y="397"/>
              <a:ext cx="68" cy="10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grpSp>
      <p:grpSp>
        <p:nvGrpSpPr>
          <p:cNvPr id="111697" name="Group 81"/>
          <p:cNvGrpSpPr>
            <a:grpSpLocks/>
          </p:cNvGrpSpPr>
          <p:nvPr/>
        </p:nvGrpSpPr>
        <p:grpSpPr bwMode="auto">
          <a:xfrm>
            <a:off x="5907088" y="250825"/>
            <a:ext cx="2513012" cy="746125"/>
            <a:chOff x="3721" y="158"/>
            <a:chExt cx="1583" cy="470"/>
          </a:xfrm>
        </p:grpSpPr>
        <p:sp>
          <p:nvSpPr>
            <p:cNvPr id="14595" name="WordArt 82"/>
            <p:cNvSpPr>
              <a:spLocks noChangeArrowheads="1" noChangeShapeType="1" noTextEdit="1"/>
            </p:cNvSpPr>
            <p:nvPr/>
          </p:nvSpPr>
          <p:spPr bwMode="auto">
            <a:xfrm>
              <a:off x="4901" y="448"/>
              <a:ext cx="138" cy="142"/>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4596" name="WordArt 83"/>
            <p:cNvSpPr>
              <a:spLocks noChangeArrowheads="1" noChangeShapeType="1" noTextEdit="1"/>
            </p:cNvSpPr>
            <p:nvPr/>
          </p:nvSpPr>
          <p:spPr bwMode="auto">
            <a:xfrm>
              <a:off x="3721" y="228"/>
              <a:ext cx="195" cy="327"/>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grpSp>
          <p:nvGrpSpPr>
            <p:cNvPr id="14597" name="Group 84"/>
            <p:cNvGrpSpPr>
              <a:grpSpLocks/>
            </p:cNvGrpSpPr>
            <p:nvPr/>
          </p:nvGrpSpPr>
          <p:grpSpPr bwMode="auto">
            <a:xfrm>
              <a:off x="3989" y="465"/>
              <a:ext cx="110" cy="103"/>
              <a:chOff x="3045" y="1834"/>
              <a:chExt cx="101" cy="101"/>
            </a:xfrm>
          </p:grpSpPr>
          <p:sp>
            <p:nvSpPr>
              <p:cNvPr id="14609" name="Oval 85"/>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a:effectLst/>
            </p:spPr>
            <p:txBody>
              <a:bodyPr wrap="none" anchor="ctr"/>
              <a:lstStyle/>
              <a:p>
                <a:pPr eaLnBrk="1" hangingPunct="1"/>
                <a:endParaRPr lang="zh-CN" altLang="en-US"/>
              </a:p>
            </p:txBody>
          </p:sp>
          <p:sp>
            <p:nvSpPr>
              <p:cNvPr id="14610" name="Oval 86"/>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a:effectLst/>
            </p:spPr>
            <p:txBody>
              <a:bodyPr wrap="none" anchor="ctr"/>
              <a:lstStyle/>
              <a:p>
                <a:pPr eaLnBrk="1" hangingPunct="1"/>
                <a:endParaRPr lang="zh-CN" altLang="en-US"/>
              </a:p>
            </p:txBody>
          </p:sp>
        </p:grpSp>
        <p:grpSp>
          <p:nvGrpSpPr>
            <p:cNvPr id="14598" name="Group 87"/>
            <p:cNvGrpSpPr>
              <a:grpSpLocks/>
            </p:cNvGrpSpPr>
            <p:nvPr/>
          </p:nvGrpSpPr>
          <p:grpSpPr bwMode="auto">
            <a:xfrm>
              <a:off x="3988" y="158"/>
              <a:ext cx="1316" cy="182"/>
              <a:chOff x="3988" y="165"/>
              <a:chExt cx="1316" cy="182"/>
            </a:xfrm>
          </p:grpSpPr>
          <p:sp>
            <p:nvSpPr>
              <p:cNvPr id="14601" name="WordArt 88"/>
              <p:cNvSpPr>
                <a:spLocks noChangeArrowheads="1" noChangeShapeType="1" noTextEdit="1"/>
              </p:cNvSpPr>
              <p:nvPr/>
            </p:nvSpPr>
            <p:spPr bwMode="auto">
              <a:xfrm>
                <a:off x="4858" y="177"/>
                <a:ext cx="149" cy="1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nvGrpSpPr>
              <p:cNvPr id="14602" name="Group 89"/>
              <p:cNvGrpSpPr>
                <a:grpSpLocks/>
              </p:cNvGrpSpPr>
              <p:nvPr/>
            </p:nvGrpSpPr>
            <p:grpSpPr bwMode="auto">
              <a:xfrm>
                <a:off x="3988" y="212"/>
                <a:ext cx="110" cy="103"/>
                <a:chOff x="3045" y="1834"/>
                <a:chExt cx="101" cy="101"/>
              </a:xfrm>
            </p:grpSpPr>
            <p:sp>
              <p:nvSpPr>
                <p:cNvPr id="14607" name="Oval 90"/>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a:effectLst/>
              </p:spPr>
              <p:txBody>
                <a:bodyPr wrap="none" anchor="ctr"/>
                <a:lstStyle/>
                <a:p>
                  <a:pPr eaLnBrk="1" hangingPunct="1"/>
                  <a:endParaRPr lang="zh-CN" altLang="en-US"/>
                </a:p>
              </p:txBody>
            </p:sp>
            <p:sp>
              <p:nvSpPr>
                <p:cNvPr id="14608" name="Oval 91"/>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a:effectLst/>
              </p:spPr>
              <p:txBody>
                <a:bodyPr wrap="none" anchor="ctr"/>
                <a:lstStyle/>
                <a:p>
                  <a:pPr eaLnBrk="1" hangingPunct="1"/>
                  <a:endParaRPr lang="zh-CN" altLang="en-US"/>
                </a:p>
              </p:txBody>
            </p:sp>
          </p:grpSp>
          <p:sp>
            <p:nvSpPr>
              <p:cNvPr id="14603" name="WordArt 92"/>
              <p:cNvSpPr>
                <a:spLocks noChangeArrowheads="1" noChangeShapeType="1" noTextEdit="1"/>
              </p:cNvSpPr>
              <p:nvPr/>
            </p:nvSpPr>
            <p:spPr bwMode="auto">
              <a:xfrm>
                <a:off x="5125" y="171"/>
                <a:ext cx="92" cy="161"/>
              </a:xfrm>
              <a:prstGeom prst="rect">
                <a:avLst/>
              </a:prstGeom>
            </p:spPr>
            <p:txBody>
              <a:bodyPr wrap="none" fromWordArt="1">
                <a:prstTxWarp prst="textPlain">
                  <a:avLst>
                    <a:gd name="adj" fmla="val 62903"/>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14604" name="WordArt 93"/>
              <p:cNvSpPr>
                <a:spLocks noChangeArrowheads="1" noChangeShapeType="1" noTextEdit="1"/>
              </p:cNvSpPr>
              <p:nvPr/>
            </p:nvSpPr>
            <p:spPr bwMode="auto">
              <a:xfrm>
                <a:off x="4202" y="178"/>
                <a:ext cx="592" cy="14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速度方程</a:t>
                </a:r>
              </a:p>
            </p:txBody>
          </p:sp>
          <p:sp>
            <p:nvSpPr>
              <p:cNvPr id="14605" name="WordArt 94"/>
              <p:cNvSpPr>
                <a:spLocks noChangeArrowheads="1" noChangeShapeType="1" noTextEdit="1"/>
              </p:cNvSpPr>
              <p:nvPr/>
            </p:nvSpPr>
            <p:spPr bwMode="auto">
              <a:xfrm>
                <a:off x="5047" y="166"/>
                <a:ext cx="63" cy="18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4606" name="WordArt 95"/>
              <p:cNvSpPr>
                <a:spLocks noChangeArrowheads="1" noChangeShapeType="1" noTextEdit="1"/>
              </p:cNvSpPr>
              <p:nvPr/>
            </p:nvSpPr>
            <p:spPr bwMode="auto">
              <a:xfrm flipH="1">
                <a:off x="5241" y="165"/>
                <a:ext cx="63" cy="181"/>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14599" name="WordArt 96"/>
            <p:cNvSpPr>
              <a:spLocks noChangeArrowheads="1" noChangeShapeType="1" noTextEdit="1"/>
            </p:cNvSpPr>
            <p:nvPr/>
          </p:nvSpPr>
          <p:spPr bwMode="auto">
            <a:xfrm>
              <a:off x="4212" y="438"/>
              <a:ext cx="621" cy="14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船停位置</a:t>
              </a:r>
            </a:p>
          </p:txBody>
        </p:sp>
        <p:sp>
          <p:nvSpPr>
            <p:cNvPr id="14600" name="WordArt 97"/>
            <p:cNvSpPr>
              <a:spLocks noChangeArrowheads="1" noChangeShapeType="1" noTextEdit="1"/>
            </p:cNvSpPr>
            <p:nvPr/>
          </p:nvSpPr>
          <p:spPr bwMode="auto">
            <a:xfrm>
              <a:off x="5040" y="517"/>
              <a:ext cx="125" cy="111"/>
            </a:xfrm>
            <a:prstGeom prst="rect">
              <a:avLst/>
            </a:prstGeom>
          </p:spPr>
          <p:txBody>
            <a:bodyPr wrap="none" fromWordArt="1">
              <a:prstTxWarp prst="textPlain">
                <a:avLst>
                  <a:gd name="adj" fmla="val 50000"/>
                </a:avLst>
              </a:prstTxWarp>
            </a:bodyPr>
            <a:lstStyle/>
            <a:p>
              <a:pPr algn="ctr"/>
              <a:r>
                <a:rPr lang="zh-CN" altLang="en-US" sz="3600" kern="10">
                  <a:ln w="3175">
                    <a:solidFill>
                      <a:srgbClr val="CC0000"/>
                    </a:solidFill>
                    <a:round/>
                    <a:headEnd/>
                    <a:tailEnd/>
                  </a:ln>
                  <a:solidFill>
                    <a:srgbClr val="CC0000"/>
                  </a:solidFill>
                  <a:latin typeface="宋体"/>
                  <a:ea typeface="宋体"/>
                </a:rPr>
                <a:t>停</a:t>
              </a:r>
            </a:p>
          </p:txBody>
        </p:sp>
      </p:grpSp>
      <p:grpSp>
        <p:nvGrpSpPr>
          <p:cNvPr id="111714" name="Group 98"/>
          <p:cNvGrpSpPr>
            <a:grpSpLocks/>
          </p:cNvGrpSpPr>
          <p:nvPr/>
        </p:nvGrpSpPr>
        <p:grpSpPr bwMode="auto">
          <a:xfrm>
            <a:off x="198438" y="1520825"/>
            <a:ext cx="3106737" cy="1281113"/>
            <a:chOff x="125" y="958"/>
            <a:chExt cx="1957" cy="807"/>
          </a:xfrm>
        </p:grpSpPr>
        <p:grpSp>
          <p:nvGrpSpPr>
            <p:cNvPr id="14572" name="Group 99"/>
            <p:cNvGrpSpPr>
              <a:grpSpLocks/>
            </p:cNvGrpSpPr>
            <p:nvPr/>
          </p:nvGrpSpPr>
          <p:grpSpPr bwMode="auto">
            <a:xfrm>
              <a:off x="340" y="958"/>
              <a:ext cx="1060" cy="302"/>
              <a:chOff x="2222" y="738"/>
              <a:chExt cx="1167" cy="340"/>
            </a:xfrm>
          </p:grpSpPr>
          <p:sp>
            <p:nvSpPr>
              <p:cNvPr id="14592" name="Rectangle 100" descr="栎木"/>
              <p:cNvSpPr>
                <a:spLocks noChangeArrowheads="1"/>
              </p:cNvSpPr>
              <p:nvPr/>
            </p:nvSpPr>
            <p:spPr bwMode="auto">
              <a:xfrm flipH="1">
                <a:off x="2222" y="738"/>
                <a:ext cx="1167" cy="340"/>
              </a:xfrm>
              <a:prstGeom prst="rect">
                <a:avLst/>
              </a:prstGeom>
              <a:blipFill dpi="0" rotWithShape="0">
                <a:blip r:embed="rId4" cstate="print"/>
                <a:srcRect/>
                <a:tile tx="0" ty="0" sx="100000" sy="100000" flip="none" algn="tl"/>
              </a:blipFill>
              <a:ln w="38100">
                <a:solidFill>
                  <a:srgbClr val="00CC99"/>
                </a:solidFill>
                <a:miter lim="800000"/>
                <a:headEnd/>
                <a:tailEnd/>
              </a:ln>
              <a:effectLst/>
            </p:spPr>
            <p:txBody>
              <a:bodyPr wrap="none" anchor="ctr"/>
              <a:lstStyle/>
              <a:p>
                <a:pPr eaLnBrk="1" hangingPunct="1"/>
                <a:endParaRPr lang="zh-CN" altLang="en-US"/>
              </a:p>
            </p:txBody>
          </p:sp>
          <p:sp>
            <p:nvSpPr>
              <p:cNvPr id="14593" name="WordArt 101"/>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14594" name="WordArt 102"/>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14573" name="Group 103"/>
            <p:cNvGrpSpPr>
              <a:grpSpLocks/>
            </p:cNvGrpSpPr>
            <p:nvPr/>
          </p:nvGrpSpPr>
          <p:grpSpPr bwMode="auto">
            <a:xfrm>
              <a:off x="1769" y="1615"/>
              <a:ext cx="234" cy="150"/>
              <a:chOff x="2360" y="2562"/>
              <a:chExt cx="295" cy="191"/>
            </a:xfrm>
          </p:grpSpPr>
          <p:sp>
            <p:nvSpPr>
              <p:cNvPr id="14590" name="WordArt 104"/>
              <p:cNvSpPr>
                <a:spLocks noChangeArrowheads="1" noChangeShapeType="1" noTextEdit="1"/>
              </p:cNvSpPr>
              <p:nvPr/>
            </p:nvSpPr>
            <p:spPr bwMode="auto">
              <a:xfrm rot="-67167">
                <a:off x="2542" y="2564"/>
                <a:ext cx="113" cy="186"/>
              </a:xfrm>
              <a:prstGeom prst="rect">
                <a:avLst/>
              </a:prstGeom>
            </p:spPr>
            <p:txBody>
              <a:bodyPr wrap="none" fromWordArt="1">
                <a:prstTxWarp prst="textPlain">
                  <a:avLst>
                    <a:gd name="adj" fmla="val 59236"/>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4591" name="WordArt 105"/>
              <p:cNvSpPr>
                <a:spLocks noChangeArrowheads="1" noChangeShapeType="1" noTextEdit="1"/>
              </p:cNvSpPr>
              <p:nvPr/>
            </p:nvSpPr>
            <p:spPr bwMode="auto">
              <a:xfrm>
                <a:off x="2360" y="2562"/>
                <a:ext cx="145" cy="191"/>
              </a:xfrm>
              <a:prstGeom prst="rect">
                <a:avLst/>
              </a:prstGeom>
            </p:spPr>
            <p:txBody>
              <a:bodyPr wrap="none" fromWordArt="1">
                <a:prstTxWarp prst="textPlain">
                  <a:avLst>
                    <a:gd name="adj" fmla="val 50000"/>
                  </a:avLst>
                </a:prstTxWarp>
              </a:bodyPr>
              <a:lstStyle/>
              <a:p>
                <a:pPr algn="ctr"/>
                <a:r>
                  <a:rPr lang="en-US" altLang="zh-CN" sz="1800" kern="10">
                    <a:ln w="9525">
                      <a:solidFill>
                        <a:schemeClr val="tx1"/>
                      </a:solidFill>
                      <a:round/>
                      <a:headEnd/>
                      <a:tailEnd/>
                    </a:ln>
                    <a:latin typeface="华文中宋"/>
                    <a:ea typeface="华文中宋"/>
                  </a:rPr>
                  <a:t>d</a:t>
                </a:r>
                <a:endParaRPr lang="zh-CN" altLang="en-US" sz="1800" kern="10">
                  <a:ln w="9525">
                    <a:solidFill>
                      <a:schemeClr val="tx1"/>
                    </a:solidFill>
                    <a:round/>
                    <a:headEnd/>
                    <a:tailEnd/>
                  </a:ln>
                  <a:latin typeface="华文中宋"/>
                  <a:ea typeface="华文中宋"/>
                </a:endParaRPr>
              </a:p>
            </p:txBody>
          </p:sp>
        </p:grpSp>
        <p:sp>
          <p:nvSpPr>
            <p:cNvPr id="14574" name="Line 106"/>
            <p:cNvSpPr>
              <a:spLocks noChangeShapeType="1"/>
            </p:cNvSpPr>
            <p:nvPr/>
          </p:nvSpPr>
          <p:spPr bwMode="auto">
            <a:xfrm>
              <a:off x="1688" y="1565"/>
              <a:ext cx="394" cy="0"/>
            </a:xfrm>
            <a:prstGeom prst="line">
              <a:avLst/>
            </a:prstGeom>
            <a:noFill/>
            <a:ln w="38100">
              <a:solidFill>
                <a:schemeClr val="tx1"/>
              </a:solidFill>
              <a:round/>
              <a:headEnd/>
              <a:tailEnd/>
            </a:ln>
            <a:effectLst/>
          </p:spPr>
          <p:txBody>
            <a:bodyPr/>
            <a:lstStyle/>
            <a:p>
              <a:endParaRPr lang="zh-CN" altLang="en-US"/>
            </a:p>
          </p:txBody>
        </p:sp>
        <p:sp>
          <p:nvSpPr>
            <p:cNvPr id="14575" name="WordArt 107"/>
            <p:cNvSpPr>
              <a:spLocks noChangeArrowheads="1" noChangeShapeType="1" noTextEdit="1"/>
            </p:cNvSpPr>
            <p:nvPr/>
          </p:nvSpPr>
          <p:spPr bwMode="auto">
            <a:xfrm>
              <a:off x="1752" y="1372"/>
              <a:ext cx="115" cy="149"/>
            </a:xfrm>
            <a:prstGeom prst="rect">
              <a:avLst/>
            </a:prstGeom>
          </p:spPr>
          <p:txBody>
            <a:bodyPr wrap="none" fromWordArt="1">
              <a:prstTxWarp prst="textPlain">
                <a:avLst>
                  <a:gd name="adj" fmla="val 50000"/>
                </a:avLst>
              </a:prstTxWarp>
            </a:bodyPr>
            <a:lstStyle/>
            <a:p>
              <a:pPr algn="ctr"/>
              <a:r>
                <a:rPr lang="en-US" altLang="zh-CN" sz="1800" kern="10">
                  <a:ln w="9525">
                    <a:solidFill>
                      <a:srgbClr val="CC0000"/>
                    </a:solidFill>
                    <a:round/>
                    <a:headEnd/>
                    <a:tailEnd/>
                  </a:ln>
                  <a:solidFill>
                    <a:srgbClr val="CC0000"/>
                  </a:solidFill>
                  <a:latin typeface="华文中宋"/>
                  <a:ea typeface="华文中宋"/>
                </a:rPr>
                <a:t>d</a:t>
              </a:r>
              <a:endParaRPr lang="zh-CN" altLang="en-US" sz="1800" kern="10">
                <a:ln w="9525">
                  <a:solidFill>
                    <a:srgbClr val="CC0000"/>
                  </a:solidFill>
                  <a:round/>
                  <a:headEnd/>
                  <a:tailEnd/>
                </a:ln>
                <a:solidFill>
                  <a:srgbClr val="CC0000"/>
                </a:solidFill>
                <a:latin typeface="华文中宋"/>
                <a:ea typeface="华文中宋"/>
              </a:endParaRPr>
            </a:p>
          </p:txBody>
        </p:sp>
        <p:sp>
          <p:nvSpPr>
            <p:cNvPr id="14576" name="WordArt 108"/>
            <p:cNvSpPr>
              <a:spLocks noChangeArrowheads="1" noChangeShapeType="1" noTextEdit="1"/>
            </p:cNvSpPr>
            <p:nvPr/>
          </p:nvSpPr>
          <p:spPr bwMode="auto">
            <a:xfrm>
              <a:off x="1892" y="1381"/>
              <a:ext cx="125" cy="148"/>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sp>
          <p:nvSpPr>
            <p:cNvPr id="14577" name="Line 109"/>
            <p:cNvSpPr>
              <a:spLocks noChangeShapeType="1"/>
            </p:cNvSpPr>
            <p:nvPr/>
          </p:nvSpPr>
          <p:spPr bwMode="auto">
            <a:xfrm rot="5400000">
              <a:off x="1392" y="1470"/>
              <a:ext cx="0" cy="135"/>
            </a:xfrm>
            <a:prstGeom prst="line">
              <a:avLst/>
            </a:prstGeom>
            <a:noFill/>
            <a:ln w="38100">
              <a:solidFill>
                <a:schemeClr val="tx1"/>
              </a:solidFill>
              <a:round/>
              <a:headEnd/>
              <a:tailEnd/>
            </a:ln>
            <a:effectLst/>
          </p:spPr>
          <p:txBody>
            <a:bodyPr/>
            <a:lstStyle/>
            <a:p>
              <a:endParaRPr lang="zh-CN" altLang="en-US"/>
            </a:p>
          </p:txBody>
        </p:sp>
        <p:sp>
          <p:nvSpPr>
            <p:cNvPr id="14578" name="Line 110"/>
            <p:cNvSpPr>
              <a:spLocks noChangeShapeType="1"/>
            </p:cNvSpPr>
            <p:nvPr/>
          </p:nvSpPr>
          <p:spPr bwMode="auto">
            <a:xfrm rot="5400000">
              <a:off x="1392" y="1520"/>
              <a:ext cx="0" cy="135"/>
            </a:xfrm>
            <a:prstGeom prst="line">
              <a:avLst/>
            </a:prstGeom>
            <a:noFill/>
            <a:ln w="38100">
              <a:solidFill>
                <a:schemeClr val="tx1"/>
              </a:solidFill>
              <a:round/>
              <a:headEnd/>
              <a:tailEnd/>
            </a:ln>
            <a:effectLst/>
          </p:spPr>
          <p:txBody>
            <a:bodyPr/>
            <a:lstStyle/>
            <a:p>
              <a:endParaRPr lang="zh-CN" altLang="en-US"/>
            </a:p>
          </p:txBody>
        </p:sp>
        <p:sp>
          <p:nvSpPr>
            <p:cNvPr id="14579" name="Oval 111"/>
            <p:cNvSpPr>
              <a:spLocks noChangeArrowheads="1"/>
            </p:cNvSpPr>
            <p:nvPr/>
          </p:nvSpPr>
          <p:spPr bwMode="auto">
            <a:xfrm>
              <a:off x="125" y="1507"/>
              <a:ext cx="110" cy="103"/>
            </a:xfrm>
            <a:prstGeom prst="ellipse">
              <a:avLst/>
            </a:prstGeom>
            <a:gradFill rotWithShape="0">
              <a:gsLst>
                <a:gs pos="0">
                  <a:schemeClr val="accent1"/>
                </a:gs>
                <a:gs pos="100000">
                  <a:srgbClr val="009E00"/>
                </a:gs>
              </a:gsLst>
              <a:lin ang="2700000" scaled="1"/>
            </a:gradFill>
            <a:ln w="9525">
              <a:solidFill>
                <a:srgbClr val="009900"/>
              </a:solidFill>
              <a:round/>
              <a:headEnd/>
              <a:tailEnd/>
            </a:ln>
            <a:effectLst/>
          </p:spPr>
          <p:txBody>
            <a:bodyPr wrap="none" anchor="ctr"/>
            <a:lstStyle/>
            <a:p>
              <a:pPr eaLnBrk="1" hangingPunct="1"/>
              <a:endParaRPr lang="zh-CN" altLang="en-US"/>
            </a:p>
          </p:txBody>
        </p:sp>
        <p:sp>
          <p:nvSpPr>
            <p:cNvPr id="14580" name="Oval 112"/>
            <p:cNvSpPr>
              <a:spLocks noChangeArrowheads="1"/>
            </p:cNvSpPr>
            <p:nvPr/>
          </p:nvSpPr>
          <p:spPr bwMode="auto">
            <a:xfrm rot="2011591">
              <a:off x="142" y="1523"/>
              <a:ext cx="43" cy="45"/>
            </a:xfrm>
            <a:prstGeom prst="ellipse">
              <a:avLst/>
            </a:prstGeom>
            <a:gradFill rotWithShape="0">
              <a:gsLst>
                <a:gs pos="0">
                  <a:srgbClr val="7BFFDC"/>
                </a:gs>
                <a:gs pos="100000">
                  <a:srgbClr val="00D09A"/>
                </a:gs>
              </a:gsLst>
              <a:path path="shape">
                <a:fillToRect l="50000" t="50000" r="50000" b="50000"/>
              </a:path>
            </a:gradFill>
            <a:ln w="9525">
              <a:noFill/>
              <a:round/>
              <a:headEnd/>
              <a:tailEnd/>
            </a:ln>
            <a:effectLst/>
          </p:spPr>
          <p:txBody>
            <a:bodyPr wrap="none" anchor="ctr"/>
            <a:lstStyle/>
            <a:p>
              <a:pPr eaLnBrk="1" hangingPunct="1"/>
              <a:endParaRPr lang="zh-CN" altLang="en-US"/>
            </a:p>
          </p:txBody>
        </p:sp>
        <p:grpSp>
          <p:nvGrpSpPr>
            <p:cNvPr id="14581" name="Group 113"/>
            <p:cNvGrpSpPr>
              <a:grpSpLocks/>
            </p:cNvGrpSpPr>
            <p:nvPr/>
          </p:nvGrpSpPr>
          <p:grpSpPr bwMode="auto">
            <a:xfrm>
              <a:off x="579" y="1539"/>
              <a:ext cx="139" cy="49"/>
              <a:chOff x="1548" y="2318"/>
              <a:chExt cx="139" cy="60"/>
            </a:xfrm>
          </p:grpSpPr>
          <p:sp>
            <p:nvSpPr>
              <p:cNvPr id="14588" name="Line 114"/>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589" name="Line 115"/>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sp>
          <p:nvSpPr>
            <p:cNvPr id="14582" name="Line 116"/>
            <p:cNvSpPr>
              <a:spLocks noChangeShapeType="1"/>
            </p:cNvSpPr>
            <p:nvPr/>
          </p:nvSpPr>
          <p:spPr bwMode="auto">
            <a:xfrm>
              <a:off x="773" y="1568"/>
              <a:ext cx="121" cy="0"/>
            </a:xfrm>
            <a:prstGeom prst="line">
              <a:avLst/>
            </a:prstGeom>
            <a:noFill/>
            <a:ln w="57150">
              <a:solidFill>
                <a:srgbClr val="FF0000"/>
              </a:solidFill>
              <a:round/>
              <a:headEnd/>
              <a:tailEnd/>
            </a:ln>
            <a:effectLst/>
          </p:spPr>
          <p:txBody>
            <a:bodyPr/>
            <a:lstStyle/>
            <a:p>
              <a:endParaRPr lang="zh-CN" altLang="en-US"/>
            </a:p>
          </p:txBody>
        </p:sp>
        <p:sp>
          <p:nvSpPr>
            <p:cNvPr id="14583" name="WordArt 117"/>
            <p:cNvSpPr>
              <a:spLocks noChangeArrowheads="1" noChangeShapeType="1" noTextEdit="1"/>
            </p:cNvSpPr>
            <p:nvPr/>
          </p:nvSpPr>
          <p:spPr bwMode="auto">
            <a:xfrm>
              <a:off x="1078" y="1504"/>
              <a:ext cx="149" cy="1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sp>
          <p:nvSpPr>
            <p:cNvPr id="14584" name="WordArt 118"/>
            <p:cNvSpPr>
              <a:spLocks noChangeArrowheads="1" noChangeShapeType="1" noTextEdit="1"/>
            </p:cNvSpPr>
            <p:nvPr/>
          </p:nvSpPr>
          <p:spPr bwMode="auto">
            <a:xfrm>
              <a:off x="916" y="1482"/>
              <a:ext cx="142" cy="160"/>
            </a:xfrm>
            <a:prstGeom prst="rect">
              <a:avLst/>
            </a:prstGeom>
          </p:spPr>
          <p:txBody>
            <a:bodyPr wrap="none" fromWordArt="1">
              <a:prstTxWarp prst="textPlain">
                <a:avLst>
                  <a:gd name="adj" fmla="val 63116"/>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14585" name="WordArt 119"/>
            <p:cNvSpPr>
              <a:spLocks noChangeArrowheads="1" noChangeShapeType="1" noTextEdit="1"/>
            </p:cNvSpPr>
            <p:nvPr/>
          </p:nvSpPr>
          <p:spPr bwMode="auto">
            <a:xfrm>
              <a:off x="329" y="1451"/>
              <a:ext cx="115" cy="192"/>
            </a:xfrm>
            <a:prstGeom prst="rect">
              <a:avLst/>
            </a:prstGeom>
          </p:spPr>
          <p:txBody>
            <a:bodyPr wrap="none" fromWordArt="1">
              <a:prstTxWarp prst="textPlain">
                <a:avLst>
                  <a:gd name="adj" fmla="val 50000"/>
                </a:avLst>
              </a:prstTxWarp>
            </a:bodyPr>
            <a:lstStyle/>
            <a:p>
              <a:pPr algn="ctr"/>
              <a:r>
                <a:rPr lang="en-US" altLang="zh-CN" sz="1200" b="1" i="1" kern="10">
                  <a:ln w="9525">
                    <a:solidFill>
                      <a:srgbClr val="000000"/>
                    </a:solidFill>
                    <a:round/>
                    <a:headEnd/>
                    <a:tailEnd/>
                  </a:ln>
                  <a:latin typeface="Times New Roman"/>
                  <a:cs typeface="Times New Roman"/>
                </a:rPr>
                <a:t>f</a:t>
              </a:r>
              <a:endParaRPr lang="zh-CN" altLang="en-US" sz="1200" b="1" i="1" kern="10">
                <a:ln w="9525">
                  <a:solidFill>
                    <a:srgbClr val="000000"/>
                  </a:solidFill>
                  <a:round/>
                  <a:headEnd/>
                  <a:tailEnd/>
                </a:ln>
                <a:latin typeface="Times New Roman"/>
                <a:cs typeface="Times New Roman"/>
              </a:endParaRPr>
            </a:p>
          </p:txBody>
        </p:sp>
        <p:sp>
          <p:nvSpPr>
            <p:cNvPr id="14586" name="WordArt 120"/>
            <p:cNvSpPr>
              <a:spLocks noChangeArrowheads="1" noChangeShapeType="1" noTextEdit="1"/>
            </p:cNvSpPr>
            <p:nvPr/>
          </p:nvSpPr>
          <p:spPr bwMode="auto">
            <a:xfrm>
              <a:off x="435" y="1567"/>
              <a:ext cx="68" cy="10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14587" name="WordArt 121"/>
            <p:cNvSpPr>
              <a:spLocks noChangeArrowheads="1" noChangeShapeType="1" noTextEdit="1"/>
            </p:cNvSpPr>
            <p:nvPr/>
          </p:nvSpPr>
          <p:spPr bwMode="auto">
            <a:xfrm>
              <a:off x="1504" y="1511"/>
              <a:ext cx="136"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m</a:t>
              </a:r>
              <a:endParaRPr lang="zh-CN" altLang="en-US" sz="1200" i="1" kern="10">
                <a:ln w="9525">
                  <a:solidFill>
                    <a:srgbClr val="000000"/>
                  </a:solidFill>
                  <a:round/>
                  <a:headEnd/>
                  <a:tailEnd/>
                </a:ln>
                <a:latin typeface="Times New Roman"/>
                <a:cs typeface="Times New Roman"/>
              </a:endParaRPr>
            </a:p>
          </p:txBody>
        </p:sp>
      </p:grpSp>
      <p:grpSp>
        <p:nvGrpSpPr>
          <p:cNvPr id="111738" name="Group 122"/>
          <p:cNvGrpSpPr>
            <a:grpSpLocks/>
          </p:cNvGrpSpPr>
          <p:nvPr/>
        </p:nvGrpSpPr>
        <p:grpSpPr bwMode="auto">
          <a:xfrm>
            <a:off x="319088" y="2900363"/>
            <a:ext cx="2782887" cy="1036637"/>
            <a:chOff x="201" y="1827"/>
            <a:chExt cx="1753" cy="653"/>
          </a:xfrm>
        </p:grpSpPr>
        <p:sp>
          <p:nvSpPr>
            <p:cNvPr id="14558" name="Line 123"/>
            <p:cNvSpPr>
              <a:spLocks noChangeShapeType="1"/>
            </p:cNvSpPr>
            <p:nvPr/>
          </p:nvSpPr>
          <p:spPr bwMode="auto">
            <a:xfrm flipV="1">
              <a:off x="695" y="2268"/>
              <a:ext cx="458" cy="2"/>
            </a:xfrm>
            <a:prstGeom prst="line">
              <a:avLst/>
            </a:prstGeom>
            <a:noFill/>
            <a:ln w="38100">
              <a:solidFill>
                <a:schemeClr val="tx1"/>
              </a:solidFill>
              <a:round/>
              <a:headEnd/>
              <a:tailEnd/>
            </a:ln>
            <a:effectLst/>
          </p:spPr>
          <p:txBody>
            <a:bodyPr/>
            <a:lstStyle/>
            <a:p>
              <a:endParaRPr lang="zh-CN" altLang="en-US"/>
            </a:p>
          </p:txBody>
        </p:sp>
        <p:sp>
          <p:nvSpPr>
            <p:cNvPr id="14559" name="WordArt 124"/>
            <p:cNvSpPr>
              <a:spLocks noChangeArrowheads="1" noChangeShapeType="1" noTextEdit="1"/>
            </p:cNvSpPr>
            <p:nvPr/>
          </p:nvSpPr>
          <p:spPr bwMode="auto">
            <a:xfrm>
              <a:off x="777" y="2075"/>
              <a:ext cx="126" cy="149"/>
            </a:xfrm>
            <a:prstGeom prst="rect">
              <a:avLst/>
            </a:prstGeom>
          </p:spPr>
          <p:txBody>
            <a:bodyPr wrap="none" fromWordArt="1">
              <a:prstTxWarp prst="textPlain">
                <a:avLst>
                  <a:gd name="adj" fmla="val 50000"/>
                </a:avLst>
              </a:prstTxWarp>
            </a:bodyPr>
            <a:lstStyle/>
            <a:p>
              <a:pPr algn="ctr"/>
              <a:r>
                <a:rPr lang="en-US" altLang="zh-CN" sz="1800" kern="10">
                  <a:ln w="9525">
                    <a:solidFill>
                      <a:srgbClr val="CC0000"/>
                    </a:solidFill>
                    <a:round/>
                    <a:headEnd/>
                    <a:tailEnd/>
                  </a:ln>
                  <a:solidFill>
                    <a:srgbClr val="CC0000"/>
                  </a:solidFill>
                  <a:latin typeface="华文中宋"/>
                  <a:ea typeface="华文中宋"/>
                </a:rPr>
                <a:t>d</a:t>
              </a:r>
              <a:endParaRPr lang="zh-CN" altLang="en-US" sz="1800" kern="10">
                <a:ln w="9525">
                  <a:solidFill>
                    <a:srgbClr val="CC0000"/>
                  </a:solidFill>
                  <a:round/>
                  <a:headEnd/>
                  <a:tailEnd/>
                </a:ln>
                <a:solidFill>
                  <a:srgbClr val="CC0000"/>
                </a:solidFill>
                <a:latin typeface="华文中宋"/>
                <a:ea typeface="华文中宋"/>
              </a:endParaRPr>
            </a:p>
          </p:txBody>
        </p:sp>
        <p:grpSp>
          <p:nvGrpSpPr>
            <p:cNvPr id="14560" name="Group 125"/>
            <p:cNvGrpSpPr>
              <a:grpSpLocks/>
            </p:cNvGrpSpPr>
            <p:nvPr/>
          </p:nvGrpSpPr>
          <p:grpSpPr bwMode="auto">
            <a:xfrm>
              <a:off x="1713" y="2192"/>
              <a:ext cx="241" cy="166"/>
              <a:chOff x="2360" y="2562"/>
              <a:chExt cx="295" cy="191"/>
            </a:xfrm>
          </p:grpSpPr>
          <p:sp>
            <p:nvSpPr>
              <p:cNvPr id="14570" name="WordArt 126"/>
              <p:cNvSpPr>
                <a:spLocks noChangeArrowheads="1" noChangeShapeType="1" noTextEdit="1"/>
              </p:cNvSpPr>
              <p:nvPr/>
            </p:nvSpPr>
            <p:spPr bwMode="auto">
              <a:xfrm rot="-67167">
                <a:off x="2542" y="2564"/>
                <a:ext cx="113" cy="186"/>
              </a:xfrm>
              <a:prstGeom prst="rect">
                <a:avLst/>
              </a:prstGeom>
            </p:spPr>
            <p:txBody>
              <a:bodyPr wrap="none" fromWordArt="1">
                <a:prstTxWarp prst="textPlain">
                  <a:avLst>
                    <a:gd name="adj" fmla="val 59236"/>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4571" name="WordArt 127"/>
              <p:cNvSpPr>
                <a:spLocks noChangeArrowheads="1" noChangeShapeType="1" noTextEdit="1"/>
              </p:cNvSpPr>
              <p:nvPr/>
            </p:nvSpPr>
            <p:spPr bwMode="auto">
              <a:xfrm>
                <a:off x="2360" y="2562"/>
                <a:ext cx="145" cy="191"/>
              </a:xfrm>
              <a:prstGeom prst="rect">
                <a:avLst/>
              </a:prstGeom>
            </p:spPr>
            <p:txBody>
              <a:bodyPr wrap="none" fromWordArt="1">
                <a:prstTxWarp prst="textPlain">
                  <a:avLst>
                    <a:gd name="adj" fmla="val 50000"/>
                  </a:avLst>
                </a:prstTxWarp>
              </a:bodyPr>
              <a:lstStyle/>
              <a:p>
                <a:pPr algn="ctr"/>
                <a:r>
                  <a:rPr lang="en-US" altLang="zh-CN" sz="1800" kern="10">
                    <a:ln w="9525">
                      <a:solidFill>
                        <a:schemeClr val="tx1"/>
                      </a:solidFill>
                      <a:round/>
                      <a:headEnd/>
                      <a:tailEnd/>
                    </a:ln>
                    <a:latin typeface="华文中宋"/>
                    <a:ea typeface="华文中宋"/>
                  </a:rPr>
                  <a:t>d</a:t>
                </a:r>
                <a:endParaRPr lang="zh-CN" altLang="en-US" sz="1800" kern="10">
                  <a:ln w="9525">
                    <a:solidFill>
                      <a:schemeClr val="tx1"/>
                    </a:solidFill>
                    <a:round/>
                    <a:headEnd/>
                    <a:tailEnd/>
                  </a:ln>
                  <a:latin typeface="华文中宋"/>
                  <a:ea typeface="华文中宋"/>
                </a:endParaRPr>
              </a:p>
            </p:txBody>
          </p:sp>
        </p:grpSp>
        <p:sp>
          <p:nvSpPr>
            <p:cNvPr id="14561" name="WordArt 128"/>
            <p:cNvSpPr>
              <a:spLocks noChangeArrowheads="1" noChangeShapeType="1" noTextEdit="1"/>
            </p:cNvSpPr>
            <p:nvPr/>
          </p:nvSpPr>
          <p:spPr bwMode="auto">
            <a:xfrm>
              <a:off x="932" y="2084"/>
              <a:ext cx="145" cy="148"/>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nvGrpSpPr>
            <p:cNvPr id="14562" name="Group 129"/>
            <p:cNvGrpSpPr>
              <a:grpSpLocks/>
            </p:cNvGrpSpPr>
            <p:nvPr/>
          </p:nvGrpSpPr>
          <p:grpSpPr bwMode="auto">
            <a:xfrm>
              <a:off x="1202" y="2248"/>
              <a:ext cx="135" cy="50"/>
              <a:chOff x="1548" y="2318"/>
              <a:chExt cx="139" cy="60"/>
            </a:xfrm>
          </p:grpSpPr>
          <p:sp>
            <p:nvSpPr>
              <p:cNvPr id="14568" name="Line 130"/>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569" name="Line 131"/>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sp>
          <p:nvSpPr>
            <p:cNvPr id="14563" name="Line 132"/>
            <p:cNvSpPr>
              <a:spLocks noChangeShapeType="1"/>
            </p:cNvSpPr>
            <p:nvPr/>
          </p:nvSpPr>
          <p:spPr bwMode="auto">
            <a:xfrm>
              <a:off x="1374" y="2276"/>
              <a:ext cx="121" cy="0"/>
            </a:xfrm>
            <a:prstGeom prst="line">
              <a:avLst/>
            </a:prstGeom>
            <a:noFill/>
            <a:ln w="57150">
              <a:solidFill>
                <a:srgbClr val="FF0000"/>
              </a:solidFill>
              <a:round/>
              <a:headEnd/>
              <a:tailEnd/>
            </a:ln>
            <a:effectLst/>
          </p:spPr>
          <p:txBody>
            <a:bodyPr/>
            <a:lstStyle/>
            <a:p>
              <a:endParaRPr lang="zh-CN" altLang="en-US"/>
            </a:p>
          </p:txBody>
        </p:sp>
        <p:sp>
          <p:nvSpPr>
            <p:cNvPr id="14564" name="WordArt 133"/>
            <p:cNvSpPr>
              <a:spLocks noChangeArrowheads="1" noChangeShapeType="1" noTextEdit="1"/>
            </p:cNvSpPr>
            <p:nvPr/>
          </p:nvSpPr>
          <p:spPr bwMode="auto">
            <a:xfrm>
              <a:off x="842" y="2333"/>
              <a:ext cx="149" cy="1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sp>
          <p:nvSpPr>
            <p:cNvPr id="14565" name="WordArt 134"/>
            <p:cNvSpPr>
              <a:spLocks noChangeArrowheads="1" noChangeShapeType="1" noTextEdit="1"/>
            </p:cNvSpPr>
            <p:nvPr/>
          </p:nvSpPr>
          <p:spPr bwMode="auto">
            <a:xfrm>
              <a:off x="1522" y="2200"/>
              <a:ext cx="142" cy="160"/>
            </a:xfrm>
            <a:prstGeom prst="rect">
              <a:avLst/>
            </a:prstGeom>
          </p:spPr>
          <p:txBody>
            <a:bodyPr wrap="none" fromWordArt="1">
              <a:prstTxWarp prst="textPlain">
                <a:avLst>
                  <a:gd name="adj" fmla="val 63116"/>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14566" name="WordArt 135"/>
            <p:cNvSpPr>
              <a:spLocks noChangeArrowheads="1" noChangeShapeType="1" noTextEdit="1"/>
            </p:cNvSpPr>
            <p:nvPr/>
          </p:nvSpPr>
          <p:spPr bwMode="auto">
            <a:xfrm>
              <a:off x="201" y="1827"/>
              <a:ext cx="678" cy="15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分离变量</a:t>
              </a:r>
            </a:p>
          </p:txBody>
        </p:sp>
        <p:sp>
          <p:nvSpPr>
            <p:cNvPr id="14567" name="WordArt 136"/>
            <p:cNvSpPr>
              <a:spLocks noChangeArrowheads="1" noChangeShapeType="1" noTextEdit="1"/>
            </p:cNvSpPr>
            <p:nvPr/>
          </p:nvSpPr>
          <p:spPr bwMode="auto">
            <a:xfrm>
              <a:off x="469" y="2204"/>
              <a:ext cx="154" cy="12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m</a:t>
              </a:r>
              <a:endParaRPr lang="zh-CN" altLang="en-US" sz="1200" i="1" kern="10">
                <a:ln w="9525">
                  <a:solidFill>
                    <a:srgbClr val="000000"/>
                  </a:solidFill>
                  <a:round/>
                  <a:headEnd/>
                  <a:tailEnd/>
                </a:ln>
                <a:latin typeface="Times New Roman"/>
                <a:cs typeface="Times New Roman"/>
              </a:endParaRPr>
            </a:p>
          </p:txBody>
        </p:sp>
      </p:grpSp>
      <p:grpSp>
        <p:nvGrpSpPr>
          <p:cNvPr id="111753" name="Group 137"/>
          <p:cNvGrpSpPr>
            <a:grpSpLocks/>
          </p:cNvGrpSpPr>
          <p:nvPr/>
        </p:nvGrpSpPr>
        <p:grpSpPr bwMode="auto">
          <a:xfrm>
            <a:off x="282575" y="4086225"/>
            <a:ext cx="3043238" cy="1122363"/>
            <a:chOff x="178" y="2574"/>
            <a:chExt cx="1917" cy="707"/>
          </a:xfrm>
        </p:grpSpPr>
        <p:sp>
          <p:nvSpPr>
            <p:cNvPr id="14530" name="WordArt 138"/>
            <p:cNvSpPr>
              <a:spLocks noChangeArrowheads="1" noChangeShapeType="1" noTextEdit="1"/>
            </p:cNvSpPr>
            <p:nvPr/>
          </p:nvSpPr>
          <p:spPr bwMode="auto">
            <a:xfrm>
              <a:off x="1753" y="3172"/>
              <a:ext cx="7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14531" name="Group 139"/>
            <p:cNvGrpSpPr>
              <a:grpSpLocks/>
            </p:cNvGrpSpPr>
            <p:nvPr/>
          </p:nvGrpSpPr>
          <p:grpSpPr bwMode="auto">
            <a:xfrm rot="123913">
              <a:off x="390" y="2921"/>
              <a:ext cx="92" cy="319"/>
              <a:chOff x="4590" y="526"/>
              <a:chExt cx="529" cy="1700"/>
            </a:xfrm>
          </p:grpSpPr>
          <p:sp>
            <p:nvSpPr>
              <p:cNvPr id="14555" name="Oval 140"/>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4556" name="Oval 141"/>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4557" name="Freeform 142"/>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a:effectLst/>
            </p:spPr>
            <p:txBody>
              <a:bodyPr/>
              <a:lstStyle/>
              <a:p>
                <a:endParaRPr lang="zh-CN" altLang="en-US"/>
              </a:p>
            </p:txBody>
          </p:sp>
        </p:grpSp>
        <p:grpSp>
          <p:nvGrpSpPr>
            <p:cNvPr id="14532" name="Group 143"/>
            <p:cNvGrpSpPr>
              <a:grpSpLocks/>
            </p:cNvGrpSpPr>
            <p:nvPr/>
          </p:nvGrpSpPr>
          <p:grpSpPr bwMode="auto">
            <a:xfrm>
              <a:off x="479" y="3166"/>
              <a:ext cx="149" cy="112"/>
              <a:chOff x="3667" y="1650"/>
              <a:chExt cx="209" cy="195"/>
            </a:xfrm>
          </p:grpSpPr>
          <p:sp>
            <p:nvSpPr>
              <p:cNvPr id="14553" name="WordArt 144"/>
              <p:cNvSpPr>
                <a:spLocks noChangeArrowheads="1" noChangeShapeType="1" noTextEdit="1"/>
              </p:cNvSpPr>
              <p:nvPr/>
            </p:nvSpPr>
            <p:spPr bwMode="auto">
              <a:xfrm>
                <a:off x="3667" y="1650"/>
                <a:ext cx="145" cy="1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 Antiqua"/>
                  </a:rPr>
                  <a:t>v</a:t>
                </a:r>
                <a:endParaRPr lang="zh-CN" altLang="en-US" sz="3600" i="1" kern="10">
                  <a:ln w="9525">
                    <a:solidFill>
                      <a:schemeClr val="tx1"/>
                    </a:solidFill>
                    <a:round/>
                    <a:headEnd/>
                    <a:tailEnd/>
                  </a:ln>
                  <a:latin typeface="Book Antiqua"/>
                </a:endParaRPr>
              </a:p>
            </p:txBody>
          </p:sp>
          <p:sp>
            <p:nvSpPr>
              <p:cNvPr id="14554" name="WordArt 145"/>
              <p:cNvSpPr>
                <a:spLocks noChangeArrowheads="1" noChangeShapeType="1" noTextEdit="1"/>
              </p:cNvSpPr>
              <p:nvPr/>
            </p:nvSpPr>
            <p:spPr bwMode="auto">
              <a:xfrm>
                <a:off x="3810" y="1768"/>
                <a:ext cx="66" cy="7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14533" name="Line 146"/>
            <p:cNvSpPr>
              <a:spLocks noChangeShapeType="1"/>
            </p:cNvSpPr>
            <p:nvPr/>
          </p:nvSpPr>
          <p:spPr bwMode="auto">
            <a:xfrm flipV="1">
              <a:off x="676" y="3077"/>
              <a:ext cx="458" cy="1"/>
            </a:xfrm>
            <a:prstGeom prst="line">
              <a:avLst/>
            </a:prstGeom>
            <a:noFill/>
            <a:ln w="38100">
              <a:solidFill>
                <a:schemeClr val="tx1"/>
              </a:solidFill>
              <a:round/>
              <a:headEnd/>
              <a:tailEnd/>
            </a:ln>
            <a:effectLst/>
          </p:spPr>
          <p:txBody>
            <a:bodyPr/>
            <a:lstStyle/>
            <a:p>
              <a:endParaRPr lang="zh-CN" altLang="en-US"/>
            </a:p>
          </p:txBody>
        </p:sp>
        <p:sp>
          <p:nvSpPr>
            <p:cNvPr id="14534" name="WordArt 147"/>
            <p:cNvSpPr>
              <a:spLocks noChangeArrowheads="1" noChangeShapeType="1" noTextEdit="1"/>
            </p:cNvSpPr>
            <p:nvPr/>
          </p:nvSpPr>
          <p:spPr bwMode="auto">
            <a:xfrm>
              <a:off x="754" y="2884"/>
              <a:ext cx="119" cy="157"/>
            </a:xfrm>
            <a:prstGeom prst="rect">
              <a:avLst/>
            </a:prstGeom>
          </p:spPr>
          <p:txBody>
            <a:bodyPr wrap="none" fromWordArt="1">
              <a:prstTxWarp prst="textPlain">
                <a:avLst>
                  <a:gd name="adj" fmla="val 50000"/>
                </a:avLst>
              </a:prstTxWarp>
            </a:bodyPr>
            <a:lstStyle/>
            <a:p>
              <a:pPr algn="ctr"/>
              <a:r>
                <a:rPr lang="en-US" altLang="zh-CN" sz="1800" kern="10">
                  <a:ln w="9525">
                    <a:solidFill>
                      <a:srgbClr val="CC0000"/>
                    </a:solidFill>
                    <a:round/>
                    <a:headEnd/>
                    <a:tailEnd/>
                  </a:ln>
                  <a:solidFill>
                    <a:srgbClr val="CC0000"/>
                  </a:solidFill>
                  <a:latin typeface="华文中宋"/>
                  <a:ea typeface="华文中宋"/>
                </a:rPr>
                <a:t>d</a:t>
              </a:r>
              <a:endParaRPr lang="zh-CN" altLang="en-US" sz="1800" kern="10">
                <a:ln w="9525">
                  <a:solidFill>
                    <a:srgbClr val="CC0000"/>
                  </a:solidFill>
                  <a:round/>
                  <a:headEnd/>
                  <a:tailEnd/>
                </a:ln>
                <a:solidFill>
                  <a:srgbClr val="CC0000"/>
                </a:solidFill>
                <a:latin typeface="华文中宋"/>
                <a:ea typeface="华文中宋"/>
              </a:endParaRPr>
            </a:p>
          </p:txBody>
        </p:sp>
        <p:sp>
          <p:nvSpPr>
            <p:cNvPr id="14535" name="WordArt 148"/>
            <p:cNvSpPr>
              <a:spLocks noChangeArrowheads="1" noChangeShapeType="1" noTextEdit="1"/>
            </p:cNvSpPr>
            <p:nvPr/>
          </p:nvSpPr>
          <p:spPr bwMode="auto">
            <a:xfrm>
              <a:off x="902" y="2893"/>
              <a:ext cx="145" cy="148"/>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nvGrpSpPr>
            <p:cNvPr id="14536" name="Group 149"/>
            <p:cNvGrpSpPr>
              <a:grpSpLocks/>
            </p:cNvGrpSpPr>
            <p:nvPr/>
          </p:nvGrpSpPr>
          <p:grpSpPr bwMode="auto">
            <a:xfrm>
              <a:off x="1172" y="3057"/>
              <a:ext cx="135" cy="50"/>
              <a:chOff x="1548" y="2318"/>
              <a:chExt cx="139" cy="60"/>
            </a:xfrm>
          </p:grpSpPr>
          <p:sp>
            <p:nvSpPr>
              <p:cNvPr id="14551" name="Line 150"/>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552" name="Line 151"/>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sp>
          <p:nvSpPr>
            <p:cNvPr id="14537" name="WordArt 152"/>
            <p:cNvSpPr>
              <a:spLocks noChangeArrowheads="1" noChangeShapeType="1" noTextEdit="1"/>
            </p:cNvSpPr>
            <p:nvPr/>
          </p:nvSpPr>
          <p:spPr bwMode="auto">
            <a:xfrm>
              <a:off x="828" y="3134"/>
              <a:ext cx="149" cy="147"/>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nvGrpSpPr>
            <p:cNvPr id="14538" name="Group 153"/>
            <p:cNvGrpSpPr>
              <a:grpSpLocks/>
            </p:cNvGrpSpPr>
            <p:nvPr/>
          </p:nvGrpSpPr>
          <p:grpSpPr bwMode="auto">
            <a:xfrm>
              <a:off x="1869" y="3020"/>
              <a:ext cx="226" cy="150"/>
              <a:chOff x="2360" y="2562"/>
              <a:chExt cx="295" cy="191"/>
            </a:xfrm>
          </p:grpSpPr>
          <p:sp>
            <p:nvSpPr>
              <p:cNvPr id="14549" name="WordArt 154"/>
              <p:cNvSpPr>
                <a:spLocks noChangeArrowheads="1" noChangeShapeType="1" noTextEdit="1"/>
              </p:cNvSpPr>
              <p:nvPr/>
            </p:nvSpPr>
            <p:spPr bwMode="auto">
              <a:xfrm rot="-67167">
                <a:off x="2542" y="2564"/>
                <a:ext cx="113" cy="186"/>
              </a:xfrm>
              <a:prstGeom prst="rect">
                <a:avLst/>
              </a:prstGeom>
            </p:spPr>
            <p:txBody>
              <a:bodyPr wrap="none" fromWordArt="1">
                <a:prstTxWarp prst="textPlain">
                  <a:avLst>
                    <a:gd name="adj" fmla="val 59236"/>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4550" name="WordArt 155"/>
              <p:cNvSpPr>
                <a:spLocks noChangeArrowheads="1" noChangeShapeType="1" noTextEdit="1"/>
              </p:cNvSpPr>
              <p:nvPr/>
            </p:nvSpPr>
            <p:spPr bwMode="auto">
              <a:xfrm>
                <a:off x="2360" y="2562"/>
                <a:ext cx="145" cy="191"/>
              </a:xfrm>
              <a:prstGeom prst="rect">
                <a:avLst/>
              </a:prstGeom>
            </p:spPr>
            <p:txBody>
              <a:bodyPr wrap="none" fromWordArt="1">
                <a:prstTxWarp prst="textPlain">
                  <a:avLst>
                    <a:gd name="adj" fmla="val 50000"/>
                  </a:avLst>
                </a:prstTxWarp>
              </a:bodyPr>
              <a:lstStyle/>
              <a:p>
                <a:pPr algn="ctr"/>
                <a:r>
                  <a:rPr lang="en-US" altLang="zh-CN" sz="1800" kern="10">
                    <a:ln w="9525">
                      <a:solidFill>
                        <a:schemeClr val="tx1"/>
                      </a:solidFill>
                      <a:round/>
                      <a:headEnd/>
                      <a:tailEnd/>
                    </a:ln>
                    <a:latin typeface="华文中宋"/>
                    <a:ea typeface="华文中宋"/>
                  </a:rPr>
                  <a:t>d</a:t>
                </a:r>
                <a:endParaRPr lang="zh-CN" altLang="en-US" sz="1800" kern="10">
                  <a:ln w="9525">
                    <a:solidFill>
                      <a:schemeClr val="tx1"/>
                    </a:solidFill>
                    <a:round/>
                    <a:headEnd/>
                    <a:tailEnd/>
                  </a:ln>
                  <a:latin typeface="华文中宋"/>
                  <a:ea typeface="华文中宋"/>
                </a:endParaRPr>
              </a:p>
            </p:txBody>
          </p:sp>
        </p:grpSp>
        <p:sp>
          <p:nvSpPr>
            <p:cNvPr id="14539" name="Line 156"/>
            <p:cNvSpPr>
              <a:spLocks noChangeShapeType="1"/>
            </p:cNvSpPr>
            <p:nvPr/>
          </p:nvSpPr>
          <p:spPr bwMode="auto">
            <a:xfrm>
              <a:off x="1377" y="3085"/>
              <a:ext cx="121" cy="0"/>
            </a:xfrm>
            <a:prstGeom prst="line">
              <a:avLst/>
            </a:prstGeom>
            <a:noFill/>
            <a:ln w="57150">
              <a:solidFill>
                <a:srgbClr val="FF0000"/>
              </a:solidFill>
              <a:round/>
              <a:headEnd/>
              <a:tailEnd/>
            </a:ln>
            <a:effectLst/>
          </p:spPr>
          <p:txBody>
            <a:bodyPr/>
            <a:lstStyle/>
            <a:p>
              <a:endParaRPr lang="zh-CN" altLang="en-US"/>
            </a:p>
          </p:txBody>
        </p:sp>
        <p:sp>
          <p:nvSpPr>
            <p:cNvPr id="14540" name="WordArt 157"/>
            <p:cNvSpPr>
              <a:spLocks noChangeArrowheads="1" noChangeShapeType="1" noTextEdit="1"/>
            </p:cNvSpPr>
            <p:nvPr/>
          </p:nvSpPr>
          <p:spPr bwMode="auto">
            <a:xfrm>
              <a:off x="1492" y="3009"/>
              <a:ext cx="142" cy="160"/>
            </a:xfrm>
            <a:prstGeom prst="rect">
              <a:avLst/>
            </a:prstGeom>
          </p:spPr>
          <p:txBody>
            <a:bodyPr wrap="none" fromWordArt="1">
              <a:prstTxWarp prst="textPlain">
                <a:avLst>
                  <a:gd name="adj" fmla="val 63116"/>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14541" name="WordArt 158"/>
            <p:cNvSpPr>
              <a:spLocks noChangeArrowheads="1" noChangeShapeType="1" noTextEdit="1"/>
            </p:cNvSpPr>
            <p:nvPr/>
          </p:nvSpPr>
          <p:spPr bwMode="auto">
            <a:xfrm>
              <a:off x="495" y="2879"/>
              <a:ext cx="117" cy="115"/>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nvGrpSpPr>
            <p:cNvPr id="14542" name="Group 159"/>
            <p:cNvGrpSpPr>
              <a:grpSpLocks/>
            </p:cNvGrpSpPr>
            <p:nvPr/>
          </p:nvGrpSpPr>
          <p:grpSpPr bwMode="auto">
            <a:xfrm rot="123913">
              <a:off x="1671" y="2919"/>
              <a:ext cx="92" cy="319"/>
              <a:chOff x="4590" y="526"/>
              <a:chExt cx="529" cy="1700"/>
            </a:xfrm>
          </p:grpSpPr>
          <p:sp>
            <p:nvSpPr>
              <p:cNvPr id="14546" name="Oval 160"/>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4547" name="Oval 161"/>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4548" name="Freeform 162"/>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a:effectLst/>
            </p:spPr>
            <p:txBody>
              <a:bodyPr/>
              <a:lstStyle/>
              <a:p>
                <a:endParaRPr lang="zh-CN" altLang="en-US"/>
              </a:p>
            </p:txBody>
          </p:sp>
        </p:grpSp>
        <p:sp>
          <p:nvSpPr>
            <p:cNvPr id="14543" name="WordArt 163"/>
            <p:cNvSpPr>
              <a:spLocks noChangeArrowheads="1" noChangeShapeType="1" noTextEdit="1"/>
            </p:cNvSpPr>
            <p:nvPr/>
          </p:nvSpPr>
          <p:spPr bwMode="auto">
            <a:xfrm>
              <a:off x="1792" y="2870"/>
              <a:ext cx="98" cy="122"/>
            </a:xfrm>
            <a:prstGeom prst="rect">
              <a:avLst/>
            </a:prstGeom>
          </p:spPr>
          <p:txBody>
            <a:bodyPr wrap="none" fromWordArt="1">
              <a:prstTxWarp prst="textPlain">
                <a:avLst>
                  <a:gd name="adj" fmla="val 61384"/>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14544" name="WordArt 164"/>
            <p:cNvSpPr>
              <a:spLocks noChangeArrowheads="1" noChangeShapeType="1" noTextEdit="1"/>
            </p:cNvSpPr>
            <p:nvPr/>
          </p:nvSpPr>
          <p:spPr bwMode="auto">
            <a:xfrm>
              <a:off x="178" y="2574"/>
              <a:ext cx="1061" cy="14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取积分及上下限</a:t>
              </a:r>
            </a:p>
          </p:txBody>
        </p:sp>
        <p:sp>
          <p:nvSpPr>
            <p:cNvPr id="14545" name="WordArt 165"/>
            <p:cNvSpPr>
              <a:spLocks noChangeArrowheads="1" noChangeShapeType="1" noTextEdit="1"/>
            </p:cNvSpPr>
            <p:nvPr/>
          </p:nvSpPr>
          <p:spPr bwMode="auto">
            <a:xfrm>
              <a:off x="187" y="3027"/>
              <a:ext cx="154" cy="124"/>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m</a:t>
              </a:r>
              <a:endParaRPr lang="zh-CN" altLang="en-US" sz="1200" i="1" kern="10">
                <a:ln w="9525">
                  <a:solidFill>
                    <a:srgbClr val="000000"/>
                  </a:solidFill>
                  <a:round/>
                  <a:headEnd/>
                  <a:tailEnd/>
                </a:ln>
                <a:latin typeface="Times New Roman"/>
                <a:cs typeface="Times New Roman"/>
              </a:endParaRPr>
            </a:p>
          </p:txBody>
        </p:sp>
      </p:grpSp>
      <p:grpSp>
        <p:nvGrpSpPr>
          <p:cNvPr id="111782" name="Group 166"/>
          <p:cNvGrpSpPr>
            <a:grpSpLocks/>
          </p:cNvGrpSpPr>
          <p:nvPr/>
        </p:nvGrpSpPr>
        <p:grpSpPr bwMode="auto">
          <a:xfrm>
            <a:off x="400050" y="5411788"/>
            <a:ext cx="2776538" cy="1103312"/>
            <a:chOff x="252" y="3409"/>
            <a:chExt cx="1749" cy="695"/>
          </a:xfrm>
        </p:grpSpPr>
        <p:sp>
          <p:nvSpPr>
            <p:cNvPr id="14514" name="WordArt 167"/>
            <p:cNvSpPr>
              <a:spLocks noChangeArrowheads="1" noChangeShapeType="1" noTextEdit="1"/>
            </p:cNvSpPr>
            <p:nvPr/>
          </p:nvSpPr>
          <p:spPr bwMode="auto">
            <a:xfrm>
              <a:off x="252" y="3409"/>
              <a:ext cx="603" cy="158"/>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求积分得</a:t>
              </a:r>
            </a:p>
          </p:txBody>
        </p:sp>
        <p:grpSp>
          <p:nvGrpSpPr>
            <p:cNvPr id="14515" name="Group 168"/>
            <p:cNvGrpSpPr>
              <a:grpSpLocks/>
            </p:cNvGrpSpPr>
            <p:nvPr/>
          </p:nvGrpSpPr>
          <p:grpSpPr bwMode="auto">
            <a:xfrm>
              <a:off x="497" y="3685"/>
              <a:ext cx="1504" cy="419"/>
              <a:chOff x="497" y="3685"/>
              <a:chExt cx="1504" cy="419"/>
            </a:xfrm>
          </p:grpSpPr>
          <p:sp>
            <p:nvSpPr>
              <p:cNvPr id="14516" name="WordArt 169"/>
              <p:cNvSpPr>
                <a:spLocks noChangeArrowheads="1" noChangeShapeType="1" noTextEdit="1"/>
              </p:cNvSpPr>
              <p:nvPr/>
            </p:nvSpPr>
            <p:spPr bwMode="auto">
              <a:xfrm>
                <a:off x="497" y="3749"/>
                <a:ext cx="198" cy="20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ln</a:t>
                </a:r>
                <a:endParaRPr lang="zh-CN" altLang="en-US" sz="3600" kern="10">
                  <a:ln w="9525">
                    <a:solidFill>
                      <a:schemeClr val="tx1"/>
                    </a:solidFill>
                    <a:round/>
                    <a:headEnd/>
                    <a:tailEnd/>
                  </a:ln>
                  <a:latin typeface="Times New Roman"/>
                  <a:cs typeface="Times New Roman"/>
                </a:endParaRPr>
              </a:p>
            </p:txBody>
          </p:sp>
          <p:sp>
            <p:nvSpPr>
              <p:cNvPr id="14517" name="Line 170"/>
              <p:cNvSpPr>
                <a:spLocks noChangeShapeType="1"/>
              </p:cNvSpPr>
              <p:nvPr/>
            </p:nvSpPr>
            <p:spPr bwMode="auto">
              <a:xfrm>
                <a:off x="761" y="3874"/>
                <a:ext cx="371" cy="1"/>
              </a:xfrm>
              <a:prstGeom prst="line">
                <a:avLst/>
              </a:prstGeom>
              <a:noFill/>
              <a:ln w="38100">
                <a:solidFill>
                  <a:schemeClr val="tx1"/>
                </a:solidFill>
                <a:round/>
                <a:headEnd/>
                <a:tailEnd/>
              </a:ln>
              <a:effectLst/>
            </p:spPr>
            <p:txBody>
              <a:bodyPr/>
              <a:lstStyle/>
              <a:p>
                <a:endParaRPr lang="zh-CN" altLang="en-US"/>
              </a:p>
            </p:txBody>
          </p:sp>
          <p:sp>
            <p:nvSpPr>
              <p:cNvPr id="14518" name="WordArt 171"/>
              <p:cNvSpPr>
                <a:spLocks noChangeArrowheads="1" noChangeShapeType="1" noTextEdit="1"/>
              </p:cNvSpPr>
              <p:nvPr/>
            </p:nvSpPr>
            <p:spPr bwMode="auto">
              <a:xfrm>
                <a:off x="862" y="3685"/>
                <a:ext cx="155" cy="140"/>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nvGrpSpPr>
              <p:cNvPr id="14519" name="Group 172"/>
              <p:cNvGrpSpPr>
                <a:grpSpLocks/>
              </p:cNvGrpSpPr>
              <p:nvPr/>
            </p:nvGrpSpPr>
            <p:grpSpPr bwMode="auto">
              <a:xfrm>
                <a:off x="857" y="3932"/>
                <a:ext cx="206" cy="172"/>
                <a:chOff x="3667" y="1650"/>
                <a:chExt cx="209" cy="195"/>
              </a:xfrm>
            </p:grpSpPr>
            <p:sp>
              <p:nvSpPr>
                <p:cNvPr id="14528" name="WordArt 173"/>
                <p:cNvSpPr>
                  <a:spLocks noChangeArrowheads="1" noChangeShapeType="1" noTextEdit="1"/>
                </p:cNvSpPr>
                <p:nvPr/>
              </p:nvSpPr>
              <p:spPr bwMode="auto">
                <a:xfrm>
                  <a:off x="3667" y="1650"/>
                  <a:ext cx="145" cy="1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 Antiqua"/>
                    </a:rPr>
                    <a:t>v</a:t>
                  </a:r>
                  <a:endParaRPr lang="zh-CN" altLang="en-US" sz="3600" i="1" kern="10">
                    <a:ln w="9525">
                      <a:solidFill>
                        <a:schemeClr val="tx1"/>
                      </a:solidFill>
                      <a:round/>
                      <a:headEnd/>
                      <a:tailEnd/>
                    </a:ln>
                    <a:latin typeface="Book Antiqua"/>
                  </a:endParaRPr>
                </a:p>
              </p:txBody>
            </p:sp>
            <p:sp>
              <p:nvSpPr>
                <p:cNvPr id="14529" name="WordArt 174"/>
                <p:cNvSpPr>
                  <a:spLocks noChangeArrowheads="1" noChangeShapeType="1" noTextEdit="1"/>
                </p:cNvSpPr>
                <p:nvPr/>
              </p:nvSpPr>
              <p:spPr bwMode="auto">
                <a:xfrm>
                  <a:off x="3810" y="1768"/>
                  <a:ext cx="66" cy="7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grpSp>
            <p:nvGrpSpPr>
              <p:cNvPr id="14520" name="Group 175"/>
              <p:cNvGrpSpPr>
                <a:grpSpLocks/>
              </p:cNvGrpSpPr>
              <p:nvPr/>
            </p:nvGrpSpPr>
            <p:grpSpPr bwMode="auto">
              <a:xfrm>
                <a:off x="1192" y="3855"/>
                <a:ext cx="135" cy="50"/>
                <a:chOff x="1548" y="2318"/>
                <a:chExt cx="139" cy="60"/>
              </a:xfrm>
            </p:grpSpPr>
            <p:sp>
              <p:nvSpPr>
                <p:cNvPr id="14526" name="Line 176"/>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527" name="Line 177"/>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sp>
            <p:nvSpPr>
              <p:cNvPr id="14521" name="Line 178"/>
              <p:cNvSpPr>
                <a:spLocks noChangeShapeType="1"/>
              </p:cNvSpPr>
              <p:nvPr/>
            </p:nvSpPr>
            <p:spPr bwMode="auto">
              <a:xfrm>
                <a:off x="1419" y="3894"/>
                <a:ext cx="121" cy="0"/>
              </a:xfrm>
              <a:prstGeom prst="line">
                <a:avLst/>
              </a:prstGeom>
              <a:noFill/>
              <a:ln w="57150">
                <a:solidFill>
                  <a:srgbClr val="FF0000"/>
                </a:solidFill>
                <a:round/>
                <a:headEnd/>
                <a:tailEnd/>
              </a:ln>
              <a:effectLst/>
            </p:spPr>
            <p:txBody>
              <a:bodyPr/>
              <a:lstStyle/>
              <a:p>
                <a:endParaRPr lang="zh-CN" altLang="en-US"/>
              </a:p>
            </p:txBody>
          </p:sp>
          <p:sp>
            <p:nvSpPr>
              <p:cNvPr id="14522" name="WordArt 179"/>
              <p:cNvSpPr>
                <a:spLocks noChangeArrowheads="1" noChangeShapeType="1" noTextEdit="1"/>
              </p:cNvSpPr>
              <p:nvPr/>
            </p:nvSpPr>
            <p:spPr bwMode="auto">
              <a:xfrm>
                <a:off x="1613" y="3692"/>
                <a:ext cx="142" cy="160"/>
              </a:xfrm>
              <a:prstGeom prst="rect">
                <a:avLst/>
              </a:prstGeom>
            </p:spPr>
            <p:txBody>
              <a:bodyPr wrap="none" fromWordArt="1">
                <a:prstTxWarp prst="textPlain">
                  <a:avLst>
                    <a:gd name="adj" fmla="val 63116"/>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14523" name="WordArt 180"/>
              <p:cNvSpPr>
                <a:spLocks noChangeArrowheads="1" noChangeShapeType="1" noTextEdit="1"/>
              </p:cNvSpPr>
              <p:nvPr/>
            </p:nvSpPr>
            <p:spPr bwMode="auto">
              <a:xfrm>
                <a:off x="1848" y="3797"/>
                <a:ext cx="153" cy="209"/>
              </a:xfrm>
              <a:prstGeom prst="rect">
                <a:avLst/>
              </a:prstGeom>
            </p:spPr>
            <p:txBody>
              <a:bodyPr wrap="none" fromWordArt="1">
                <a:prstTxWarp prst="textPlain">
                  <a:avLst>
                    <a:gd name="adj" fmla="val 61384"/>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14524" name="WordArt 181"/>
              <p:cNvSpPr>
                <a:spLocks noChangeArrowheads="1" noChangeShapeType="1" noTextEdit="1"/>
              </p:cNvSpPr>
              <p:nvPr/>
            </p:nvSpPr>
            <p:spPr bwMode="auto">
              <a:xfrm>
                <a:off x="1610" y="3944"/>
                <a:ext cx="154" cy="11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m</a:t>
                </a:r>
                <a:endParaRPr lang="zh-CN" altLang="en-US" sz="1200" i="1" kern="10">
                  <a:ln w="9525">
                    <a:solidFill>
                      <a:srgbClr val="000000"/>
                    </a:solidFill>
                    <a:round/>
                    <a:headEnd/>
                    <a:tailEnd/>
                  </a:ln>
                  <a:latin typeface="Times New Roman"/>
                  <a:cs typeface="Times New Roman"/>
                </a:endParaRPr>
              </a:p>
            </p:txBody>
          </p:sp>
          <p:sp>
            <p:nvSpPr>
              <p:cNvPr id="14525" name="Line 182"/>
              <p:cNvSpPr>
                <a:spLocks noChangeShapeType="1"/>
              </p:cNvSpPr>
              <p:nvPr/>
            </p:nvSpPr>
            <p:spPr bwMode="auto">
              <a:xfrm>
                <a:off x="1591" y="3891"/>
                <a:ext cx="211" cy="0"/>
              </a:xfrm>
              <a:prstGeom prst="line">
                <a:avLst/>
              </a:prstGeom>
              <a:noFill/>
              <a:ln w="28575">
                <a:solidFill>
                  <a:schemeClr val="tx1"/>
                </a:solidFill>
                <a:round/>
                <a:headEnd/>
                <a:tailEnd/>
              </a:ln>
              <a:effectLst/>
            </p:spPr>
            <p:txBody>
              <a:bodyPr/>
              <a:lstStyle/>
              <a:p>
                <a:endParaRPr lang="zh-CN" altLang="en-US"/>
              </a:p>
            </p:txBody>
          </p:sp>
        </p:grpSp>
      </p:grpSp>
      <p:grpSp>
        <p:nvGrpSpPr>
          <p:cNvPr id="111799" name="Group 183"/>
          <p:cNvGrpSpPr>
            <a:grpSpLocks/>
          </p:cNvGrpSpPr>
          <p:nvPr/>
        </p:nvGrpSpPr>
        <p:grpSpPr bwMode="auto">
          <a:xfrm>
            <a:off x="3829050" y="1868488"/>
            <a:ext cx="2219325" cy="788987"/>
            <a:chOff x="2412" y="1177"/>
            <a:chExt cx="1398" cy="497"/>
          </a:xfrm>
        </p:grpSpPr>
        <p:sp>
          <p:nvSpPr>
            <p:cNvPr id="14498" name="Line 184"/>
            <p:cNvSpPr>
              <a:spLocks noChangeShapeType="1"/>
            </p:cNvSpPr>
            <p:nvPr/>
          </p:nvSpPr>
          <p:spPr bwMode="auto">
            <a:xfrm>
              <a:off x="2683" y="1451"/>
              <a:ext cx="227" cy="1"/>
            </a:xfrm>
            <a:prstGeom prst="line">
              <a:avLst/>
            </a:prstGeom>
            <a:noFill/>
            <a:ln w="38100">
              <a:solidFill>
                <a:schemeClr val="tx1"/>
              </a:solidFill>
              <a:round/>
              <a:headEnd/>
              <a:tailEnd/>
            </a:ln>
            <a:effectLst/>
          </p:spPr>
          <p:txBody>
            <a:bodyPr/>
            <a:lstStyle/>
            <a:p>
              <a:endParaRPr lang="zh-CN" altLang="en-US"/>
            </a:p>
          </p:txBody>
        </p:sp>
        <p:sp>
          <p:nvSpPr>
            <p:cNvPr id="14499" name="WordArt 185"/>
            <p:cNvSpPr>
              <a:spLocks noChangeArrowheads="1" noChangeShapeType="1" noTextEdit="1"/>
            </p:cNvSpPr>
            <p:nvPr/>
          </p:nvSpPr>
          <p:spPr bwMode="auto">
            <a:xfrm>
              <a:off x="2724" y="1252"/>
              <a:ext cx="156" cy="154"/>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nvGrpSpPr>
            <p:cNvPr id="14500" name="Group 186"/>
            <p:cNvGrpSpPr>
              <a:grpSpLocks/>
            </p:cNvGrpSpPr>
            <p:nvPr/>
          </p:nvGrpSpPr>
          <p:grpSpPr bwMode="auto">
            <a:xfrm>
              <a:off x="2719" y="1503"/>
              <a:ext cx="195" cy="171"/>
              <a:chOff x="3667" y="1650"/>
              <a:chExt cx="209" cy="195"/>
            </a:xfrm>
          </p:grpSpPr>
          <p:sp>
            <p:nvSpPr>
              <p:cNvPr id="14512" name="WordArt 187"/>
              <p:cNvSpPr>
                <a:spLocks noChangeArrowheads="1" noChangeShapeType="1" noTextEdit="1"/>
              </p:cNvSpPr>
              <p:nvPr/>
            </p:nvSpPr>
            <p:spPr bwMode="auto">
              <a:xfrm>
                <a:off x="3667" y="1650"/>
                <a:ext cx="145" cy="1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 Antiqua"/>
                  </a:rPr>
                  <a:t>v</a:t>
                </a:r>
                <a:endParaRPr lang="zh-CN" altLang="en-US" sz="3600" i="1" kern="10">
                  <a:ln w="9525">
                    <a:solidFill>
                      <a:schemeClr val="tx1"/>
                    </a:solidFill>
                    <a:round/>
                    <a:headEnd/>
                    <a:tailEnd/>
                  </a:ln>
                  <a:latin typeface="Book Antiqua"/>
                </a:endParaRPr>
              </a:p>
            </p:txBody>
          </p:sp>
          <p:sp>
            <p:nvSpPr>
              <p:cNvPr id="14513" name="WordArt 188"/>
              <p:cNvSpPr>
                <a:spLocks noChangeArrowheads="1" noChangeShapeType="1" noTextEdit="1"/>
              </p:cNvSpPr>
              <p:nvPr/>
            </p:nvSpPr>
            <p:spPr bwMode="auto">
              <a:xfrm>
                <a:off x="3810" y="1768"/>
                <a:ext cx="66" cy="7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grpSp>
          <p:nvGrpSpPr>
            <p:cNvPr id="14501" name="Group 189"/>
            <p:cNvGrpSpPr>
              <a:grpSpLocks/>
            </p:cNvGrpSpPr>
            <p:nvPr/>
          </p:nvGrpSpPr>
          <p:grpSpPr bwMode="auto">
            <a:xfrm>
              <a:off x="2965" y="1431"/>
              <a:ext cx="139" cy="50"/>
              <a:chOff x="1548" y="2318"/>
              <a:chExt cx="139" cy="60"/>
            </a:xfrm>
          </p:grpSpPr>
          <p:sp>
            <p:nvSpPr>
              <p:cNvPr id="14510" name="Line 190"/>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511" name="Line 191"/>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sp>
          <p:nvSpPr>
            <p:cNvPr id="14502" name="WordArt 192"/>
            <p:cNvSpPr>
              <a:spLocks noChangeArrowheads="1" noChangeShapeType="1" noTextEdit="1"/>
            </p:cNvSpPr>
            <p:nvPr/>
          </p:nvSpPr>
          <p:spPr bwMode="auto">
            <a:xfrm>
              <a:off x="3148" y="1391"/>
              <a:ext cx="191" cy="165"/>
            </a:xfrm>
            <a:prstGeom prst="rect">
              <a:avLst/>
            </a:prstGeom>
          </p:spPr>
          <p:txBody>
            <a:bodyPr wrap="none" fromWordArt="1">
              <a:prstTxWarp prst="textPlain">
                <a:avLst>
                  <a:gd name="adj" fmla="val 60556"/>
                </a:avLst>
              </a:prstTxWarp>
            </a:bodyPr>
            <a:lstStyle/>
            <a:p>
              <a:pPr algn="ctr"/>
              <a:r>
                <a:rPr lang="en-US" altLang="zh-CN" sz="1200" i="1" kern="10">
                  <a:ln w="9525">
                    <a:solidFill>
                      <a:srgbClr val="000000"/>
                    </a:solidFill>
                    <a:round/>
                    <a:headEnd/>
                    <a:tailEnd/>
                  </a:ln>
                  <a:latin typeface="Times New Roman"/>
                  <a:cs typeface="Times New Roman"/>
                </a:rPr>
                <a:t>e</a:t>
              </a:r>
              <a:endParaRPr lang="zh-CN" altLang="en-US" sz="1200" i="1" kern="10">
                <a:ln w="9525">
                  <a:solidFill>
                    <a:srgbClr val="000000"/>
                  </a:solidFill>
                  <a:round/>
                  <a:headEnd/>
                  <a:tailEnd/>
                </a:ln>
                <a:latin typeface="Times New Roman"/>
                <a:cs typeface="Times New Roman"/>
              </a:endParaRPr>
            </a:p>
          </p:txBody>
        </p:sp>
        <p:sp>
          <p:nvSpPr>
            <p:cNvPr id="14503" name="Line 193"/>
            <p:cNvSpPr>
              <a:spLocks noChangeShapeType="1"/>
            </p:cNvSpPr>
            <p:nvPr/>
          </p:nvSpPr>
          <p:spPr bwMode="auto">
            <a:xfrm>
              <a:off x="3344" y="1376"/>
              <a:ext cx="121" cy="0"/>
            </a:xfrm>
            <a:prstGeom prst="line">
              <a:avLst/>
            </a:prstGeom>
            <a:noFill/>
            <a:ln w="57150">
              <a:solidFill>
                <a:srgbClr val="FF0000"/>
              </a:solidFill>
              <a:round/>
              <a:headEnd/>
              <a:tailEnd/>
            </a:ln>
            <a:effectLst/>
          </p:spPr>
          <p:txBody>
            <a:bodyPr/>
            <a:lstStyle/>
            <a:p>
              <a:endParaRPr lang="zh-CN" altLang="en-US"/>
            </a:p>
          </p:txBody>
        </p:sp>
        <p:sp>
          <p:nvSpPr>
            <p:cNvPr id="14504" name="WordArt 194"/>
            <p:cNvSpPr>
              <a:spLocks noChangeArrowheads="1" noChangeShapeType="1" noTextEdit="1"/>
            </p:cNvSpPr>
            <p:nvPr/>
          </p:nvSpPr>
          <p:spPr bwMode="auto">
            <a:xfrm>
              <a:off x="3699" y="1250"/>
              <a:ext cx="111" cy="172"/>
            </a:xfrm>
            <a:prstGeom prst="rect">
              <a:avLst/>
            </a:prstGeom>
          </p:spPr>
          <p:txBody>
            <a:bodyPr wrap="none" fromWordArt="1">
              <a:prstTxWarp prst="textPlain">
                <a:avLst>
                  <a:gd name="adj" fmla="val 61384"/>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14505" name="WordArt 195"/>
            <p:cNvSpPr>
              <a:spLocks noChangeArrowheads="1" noChangeShapeType="1" noTextEdit="1"/>
            </p:cNvSpPr>
            <p:nvPr/>
          </p:nvSpPr>
          <p:spPr bwMode="auto">
            <a:xfrm>
              <a:off x="2412" y="1405"/>
              <a:ext cx="129" cy="147"/>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即</a:t>
              </a:r>
            </a:p>
          </p:txBody>
        </p:sp>
        <p:grpSp>
          <p:nvGrpSpPr>
            <p:cNvPr id="14506" name="Group 196"/>
            <p:cNvGrpSpPr>
              <a:grpSpLocks/>
            </p:cNvGrpSpPr>
            <p:nvPr/>
          </p:nvGrpSpPr>
          <p:grpSpPr bwMode="auto">
            <a:xfrm>
              <a:off x="3521" y="1177"/>
              <a:ext cx="153" cy="303"/>
              <a:chOff x="3521" y="1177"/>
              <a:chExt cx="184" cy="350"/>
            </a:xfrm>
          </p:grpSpPr>
          <p:sp>
            <p:nvSpPr>
              <p:cNvPr id="14507" name="WordArt 197"/>
              <p:cNvSpPr>
                <a:spLocks noChangeArrowheads="1" noChangeShapeType="1" noTextEdit="1"/>
              </p:cNvSpPr>
              <p:nvPr/>
            </p:nvSpPr>
            <p:spPr bwMode="auto">
              <a:xfrm>
                <a:off x="3521" y="1177"/>
                <a:ext cx="152" cy="163"/>
              </a:xfrm>
              <a:prstGeom prst="rect">
                <a:avLst/>
              </a:prstGeom>
            </p:spPr>
            <p:txBody>
              <a:bodyPr wrap="none" fromWordArt="1">
                <a:prstTxWarp prst="textPlain">
                  <a:avLst>
                    <a:gd name="adj" fmla="val 63116"/>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14508" name="WordArt 198"/>
              <p:cNvSpPr>
                <a:spLocks noChangeArrowheads="1" noChangeShapeType="1" noTextEdit="1"/>
              </p:cNvSpPr>
              <p:nvPr/>
            </p:nvSpPr>
            <p:spPr bwMode="auto">
              <a:xfrm>
                <a:off x="3528" y="1411"/>
                <a:ext cx="154" cy="11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m</a:t>
                </a:r>
                <a:endParaRPr lang="zh-CN" altLang="en-US" sz="1200" i="1" kern="10">
                  <a:ln w="9525">
                    <a:solidFill>
                      <a:srgbClr val="000000"/>
                    </a:solidFill>
                    <a:round/>
                    <a:headEnd/>
                    <a:tailEnd/>
                  </a:ln>
                  <a:latin typeface="Times New Roman"/>
                  <a:cs typeface="Times New Roman"/>
                </a:endParaRPr>
              </a:p>
            </p:txBody>
          </p:sp>
          <p:sp>
            <p:nvSpPr>
              <p:cNvPr id="14509" name="Line 199"/>
              <p:cNvSpPr>
                <a:spLocks noChangeShapeType="1"/>
              </p:cNvSpPr>
              <p:nvPr/>
            </p:nvSpPr>
            <p:spPr bwMode="auto">
              <a:xfrm>
                <a:off x="3542" y="1370"/>
                <a:ext cx="163" cy="0"/>
              </a:xfrm>
              <a:prstGeom prst="line">
                <a:avLst/>
              </a:prstGeom>
              <a:noFill/>
              <a:ln w="28575">
                <a:solidFill>
                  <a:schemeClr val="tx1"/>
                </a:solidFill>
                <a:round/>
                <a:headEnd/>
                <a:tailEnd/>
              </a:ln>
              <a:effectLst/>
            </p:spPr>
            <p:txBody>
              <a:bodyPr/>
              <a:lstStyle/>
              <a:p>
                <a:endParaRPr lang="zh-CN" altLang="en-US"/>
              </a:p>
            </p:txBody>
          </p:sp>
        </p:grpSp>
      </p:grpSp>
      <p:grpSp>
        <p:nvGrpSpPr>
          <p:cNvPr id="111816" name="Group 200"/>
          <p:cNvGrpSpPr>
            <a:grpSpLocks/>
          </p:cNvGrpSpPr>
          <p:nvPr/>
        </p:nvGrpSpPr>
        <p:grpSpPr bwMode="auto">
          <a:xfrm>
            <a:off x="6183313" y="2047875"/>
            <a:ext cx="2470150" cy="525463"/>
            <a:chOff x="3895" y="1290"/>
            <a:chExt cx="1556" cy="331"/>
          </a:xfrm>
        </p:grpSpPr>
        <p:grpSp>
          <p:nvGrpSpPr>
            <p:cNvPr id="14483" name="Group 201"/>
            <p:cNvGrpSpPr>
              <a:grpSpLocks/>
            </p:cNvGrpSpPr>
            <p:nvPr/>
          </p:nvGrpSpPr>
          <p:grpSpPr bwMode="auto">
            <a:xfrm>
              <a:off x="4484" y="1506"/>
              <a:ext cx="134" cy="50"/>
              <a:chOff x="1548" y="2318"/>
              <a:chExt cx="139" cy="60"/>
            </a:xfrm>
          </p:grpSpPr>
          <p:sp>
            <p:nvSpPr>
              <p:cNvPr id="14496" name="Line 202"/>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497" name="Line 203"/>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sp>
          <p:nvSpPr>
            <p:cNvPr id="14484" name="WordArt 204"/>
            <p:cNvSpPr>
              <a:spLocks noChangeArrowheads="1" noChangeShapeType="1" noTextEdit="1"/>
            </p:cNvSpPr>
            <p:nvPr/>
          </p:nvSpPr>
          <p:spPr bwMode="auto">
            <a:xfrm>
              <a:off x="4255" y="1445"/>
              <a:ext cx="187" cy="169"/>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nvGrpSpPr>
            <p:cNvPr id="14485" name="Group 205"/>
            <p:cNvGrpSpPr>
              <a:grpSpLocks/>
            </p:cNvGrpSpPr>
            <p:nvPr/>
          </p:nvGrpSpPr>
          <p:grpSpPr bwMode="auto">
            <a:xfrm>
              <a:off x="4657" y="1464"/>
              <a:ext cx="207" cy="157"/>
              <a:chOff x="3667" y="1650"/>
              <a:chExt cx="209" cy="195"/>
            </a:xfrm>
          </p:grpSpPr>
          <p:sp>
            <p:nvSpPr>
              <p:cNvPr id="14494" name="WordArt 206"/>
              <p:cNvSpPr>
                <a:spLocks noChangeArrowheads="1" noChangeShapeType="1" noTextEdit="1"/>
              </p:cNvSpPr>
              <p:nvPr/>
            </p:nvSpPr>
            <p:spPr bwMode="auto">
              <a:xfrm>
                <a:off x="3667" y="1650"/>
                <a:ext cx="145" cy="1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 Antiqua"/>
                  </a:rPr>
                  <a:t>v</a:t>
                </a:r>
                <a:endParaRPr lang="zh-CN" altLang="en-US" sz="3600" i="1" kern="10">
                  <a:ln w="9525">
                    <a:solidFill>
                      <a:schemeClr val="tx1"/>
                    </a:solidFill>
                    <a:round/>
                    <a:headEnd/>
                    <a:tailEnd/>
                  </a:ln>
                  <a:latin typeface="Book Antiqua"/>
                </a:endParaRPr>
              </a:p>
            </p:txBody>
          </p:sp>
          <p:sp>
            <p:nvSpPr>
              <p:cNvPr id="14495" name="WordArt 207"/>
              <p:cNvSpPr>
                <a:spLocks noChangeArrowheads="1" noChangeShapeType="1" noTextEdit="1"/>
              </p:cNvSpPr>
              <p:nvPr/>
            </p:nvSpPr>
            <p:spPr bwMode="auto">
              <a:xfrm>
                <a:off x="3810" y="1768"/>
                <a:ext cx="66" cy="7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14486" name="WordArt 208"/>
            <p:cNvSpPr>
              <a:spLocks noChangeArrowheads="1" noChangeShapeType="1" noTextEdit="1"/>
            </p:cNvSpPr>
            <p:nvPr/>
          </p:nvSpPr>
          <p:spPr bwMode="auto">
            <a:xfrm>
              <a:off x="4890" y="1468"/>
              <a:ext cx="184" cy="138"/>
            </a:xfrm>
            <a:prstGeom prst="rect">
              <a:avLst/>
            </a:prstGeom>
          </p:spPr>
          <p:txBody>
            <a:bodyPr wrap="none" fromWordArt="1">
              <a:prstTxWarp prst="textPlain">
                <a:avLst>
                  <a:gd name="adj" fmla="val 60556"/>
                </a:avLst>
              </a:prstTxWarp>
            </a:bodyPr>
            <a:lstStyle/>
            <a:p>
              <a:pPr algn="ctr"/>
              <a:r>
                <a:rPr lang="en-US" altLang="zh-CN" sz="1200" i="1" kern="10">
                  <a:ln w="9525">
                    <a:solidFill>
                      <a:srgbClr val="000000"/>
                    </a:solidFill>
                    <a:round/>
                    <a:headEnd/>
                    <a:tailEnd/>
                  </a:ln>
                  <a:latin typeface="Times New Roman"/>
                  <a:cs typeface="Times New Roman"/>
                </a:rPr>
                <a:t>e</a:t>
              </a:r>
              <a:endParaRPr lang="zh-CN" altLang="en-US" sz="1200" i="1" kern="10">
                <a:ln w="9525">
                  <a:solidFill>
                    <a:srgbClr val="000000"/>
                  </a:solidFill>
                  <a:round/>
                  <a:headEnd/>
                  <a:tailEnd/>
                </a:ln>
                <a:latin typeface="Times New Roman"/>
                <a:cs typeface="Times New Roman"/>
              </a:endParaRPr>
            </a:p>
          </p:txBody>
        </p:sp>
        <p:sp>
          <p:nvSpPr>
            <p:cNvPr id="14487" name="Line 209"/>
            <p:cNvSpPr>
              <a:spLocks noChangeShapeType="1"/>
            </p:cNvSpPr>
            <p:nvPr/>
          </p:nvSpPr>
          <p:spPr bwMode="auto">
            <a:xfrm>
              <a:off x="5046" y="1432"/>
              <a:ext cx="117" cy="0"/>
            </a:xfrm>
            <a:prstGeom prst="line">
              <a:avLst/>
            </a:prstGeom>
            <a:noFill/>
            <a:ln w="57150">
              <a:solidFill>
                <a:srgbClr val="FF0000"/>
              </a:solidFill>
              <a:round/>
              <a:headEnd/>
              <a:tailEnd/>
            </a:ln>
            <a:effectLst/>
          </p:spPr>
          <p:txBody>
            <a:bodyPr/>
            <a:lstStyle/>
            <a:p>
              <a:endParaRPr lang="zh-CN" altLang="en-US"/>
            </a:p>
          </p:txBody>
        </p:sp>
        <p:sp>
          <p:nvSpPr>
            <p:cNvPr id="14488" name="WordArt 210"/>
            <p:cNvSpPr>
              <a:spLocks noChangeArrowheads="1" noChangeShapeType="1" noTextEdit="1"/>
            </p:cNvSpPr>
            <p:nvPr/>
          </p:nvSpPr>
          <p:spPr bwMode="auto">
            <a:xfrm>
              <a:off x="5344" y="1361"/>
              <a:ext cx="107" cy="144"/>
            </a:xfrm>
            <a:prstGeom prst="rect">
              <a:avLst/>
            </a:prstGeom>
          </p:spPr>
          <p:txBody>
            <a:bodyPr wrap="none" fromWordArt="1">
              <a:prstTxWarp prst="textPlain">
                <a:avLst>
                  <a:gd name="adj" fmla="val 61384"/>
                </a:avLst>
              </a:prstTxWarp>
            </a:bodyPr>
            <a:lstStyle/>
            <a:p>
              <a:pPr algn="ctr"/>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14489" name="WordArt 211"/>
            <p:cNvSpPr>
              <a:spLocks noChangeArrowheads="1" noChangeShapeType="1" noTextEdit="1"/>
            </p:cNvSpPr>
            <p:nvPr/>
          </p:nvSpPr>
          <p:spPr bwMode="auto">
            <a:xfrm>
              <a:off x="3895" y="1416"/>
              <a:ext cx="156" cy="148"/>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得</a:t>
              </a:r>
            </a:p>
          </p:txBody>
        </p:sp>
        <p:grpSp>
          <p:nvGrpSpPr>
            <p:cNvPr id="14490" name="Group 212"/>
            <p:cNvGrpSpPr>
              <a:grpSpLocks/>
            </p:cNvGrpSpPr>
            <p:nvPr/>
          </p:nvGrpSpPr>
          <p:grpSpPr bwMode="auto">
            <a:xfrm>
              <a:off x="5198" y="1290"/>
              <a:ext cx="129" cy="288"/>
              <a:chOff x="3521" y="1177"/>
              <a:chExt cx="184" cy="350"/>
            </a:xfrm>
          </p:grpSpPr>
          <p:sp>
            <p:nvSpPr>
              <p:cNvPr id="14491" name="WordArt 213"/>
              <p:cNvSpPr>
                <a:spLocks noChangeArrowheads="1" noChangeShapeType="1" noTextEdit="1"/>
              </p:cNvSpPr>
              <p:nvPr/>
            </p:nvSpPr>
            <p:spPr bwMode="auto">
              <a:xfrm>
                <a:off x="3521" y="1177"/>
                <a:ext cx="152" cy="163"/>
              </a:xfrm>
              <a:prstGeom prst="rect">
                <a:avLst/>
              </a:prstGeom>
            </p:spPr>
            <p:txBody>
              <a:bodyPr wrap="none" fromWordArt="1">
                <a:prstTxWarp prst="textPlain">
                  <a:avLst>
                    <a:gd name="adj" fmla="val 63116"/>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14492" name="WordArt 214"/>
              <p:cNvSpPr>
                <a:spLocks noChangeArrowheads="1" noChangeShapeType="1" noTextEdit="1"/>
              </p:cNvSpPr>
              <p:nvPr/>
            </p:nvSpPr>
            <p:spPr bwMode="auto">
              <a:xfrm>
                <a:off x="3528" y="1411"/>
                <a:ext cx="154" cy="116"/>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m</a:t>
                </a:r>
                <a:endParaRPr lang="zh-CN" altLang="en-US" sz="1200" i="1" kern="10">
                  <a:ln w="9525">
                    <a:solidFill>
                      <a:srgbClr val="000000"/>
                    </a:solidFill>
                    <a:round/>
                    <a:headEnd/>
                    <a:tailEnd/>
                  </a:ln>
                  <a:latin typeface="Times New Roman"/>
                  <a:cs typeface="Times New Roman"/>
                </a:endParaRPr>
              </a:p>
            </p:txBody>
          </p:sp>
          <p:sp>
            <p:nvSpPr>
              <p:cNvPr id="14493" name="Line 215"/>
              <p:cNvSpPr>
                <a:spLocks noChangeShapeType="1"/>
              </p:cNvSpPr>
              <p:nvPr/>
            </p:nvSpPr>
            <p:spPr bwMode="auto">
              <a:xfrm>
                <a:off x="3542" y="1370"/>
                <a:ext cx="163" cy="0"/>
              </a:xfrm>
              <a:prstGeom prst="line">
                <a:avLst/>
              </a:prstGeom>
              <a:noFill/>
              <a:ln w="28575">
                <a:solidFill>
                  <a:schemeClr val="tx1"/>
                </a:solidFill>
                <a:round/>
                <a:headEnd/>
                <a:tailEnd/>
              </a:ln>
              <a:effectLst/>
            </p:spPr>
            <p:txBody>
              <a:bodyPr/>
              <a:lstStyle/>
              <a:p>
                <a:endParaRPr lang="zh-CN" altLang="en-US"/>
              </a:p>
            </p:txBody>
          </p:sp>
        </p:grpSp>
      </p:grpSp>
      <p:grpSp>
        <p:nvGrpSpPr>
          <p:cNvPr id="111832" name="Group 216"/>
          <p:cNvGrpSpPr>
            <a:grpSpLocks/>
          </p:cNvGrpSpPr>
          <p:nvPr/>
        </p:nvGrpSpPr>
        <p:grpSpPr bwMode="auto">
          <a:xfrm>
            <a:off x="3775075" y="2798763"/>
            <a:ext cx="4867275" cy="557212"/>
            <a:chOff x="2378" y="1763"/>
            <a:chExt cx="3066" cy="351"/>
          </a:xfrm>
        </p:grpSpPr>
        <p:grpSp>
          <p:nvGrpSpPr>
            <p:cNvPr id="14476" name="Group 217"/>
            <p:cNvGrpSpPr>
              <a:grpSpLocks/>
            </p:cNvGrpSpPr>
            <p:nvPr/>
          </p:nvGrpSpPr>
          <p:grpSpPr bwMode="auto">
            <a:xfrm>
              <a:off x="2378" y="1793"/>
              <a:ext cx="110" cy="103"/>
              <a:chOff x="3045" y="1834"/>
              <a:chExt cx="101" cy="101"/>
            </a:xfrm>
          </p:grpSpPr>
          <p:sp>
            <p:nvSpPr>
              <p:cNvPr id="14481" name="Oval 21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a:effectLst/>
            </p:spPr>
            <p:txBody>
              <a:bodyPr wrap="none" anchor="ctr"/>
              <a:lstStyle/>
              <a:p>
                <a:pPr eaLnBrk="1" hangingPunct="1"/>
                <a:endParaRPr lang="zh-CN" altLang="en-US"/>
              </a:p>
            </p:txBody>
          </p:sp>
          <p:sp>
            <p:nvSpPr>
              <p:cNvPr id="14482" name="Oval 21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a:effectLst/>
            </p:spPr>
            <p:txBody>
              <a:bodyPr wrap="none" anchor="ctr"/>
              <a:lstStyle/>
              <a:p>
                <a:pPr eaLnBrk="1" hangingPunct="1"/>
                <a:endParaRPr lang="zh-CN" altLang="en-US"/>
              </a:p>
            </p:txBody>
          </p:sp>
        </p:grpSp>
        <p:sp>
          <p:nvSpPr>
            <p:cNvPr id="14477" name="WordArt 220"/>
            <p:cNvSpPr>
              <a:spLocks noChangeArrowheads="1" noChangeShapeType="1" noTextEdit="1"/>
            </p:cNvSpPr>
            <p:nvPr/>
          </p:nvSpPr>
          <p:spPr bwMode="auto">
            <a:xfrm>
              <a:off x="4904" y="1772"/>
              <a:ext cx="128" cy="155"/>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sp>
          <p:nvSpPr>
            <p:cNvPr id="14478" name="WordArt 221"/>
            <p:cNvSpPr>
              <a:spLocks noChangeArrowheads="1" noChangeShapeType="1" noTextEdit="1"/>
            </p:cNvSpPr>
            <p:nvPr/>
          </p:nvSpPr>
          <p:spPr bwMode="auto">
            <a:xfrm>
              <a:off x="5300" y="1792"/>
              <a:ext cx="144" cy="126"/>
            </a:xfrm>
            <a:prstGeom prst="rect">
              <a:avLst/>
            </a:prstGeom>
          </p:spPr>
          <p:txBody>
            <a:bodyPr wrap="none" fromWordArt="1">
              <a:prstTxWarp prst="textPlain">
                <a:avLst>
                  <a:gd name="adj" fmla="val 50000"/>
                </a:avLst>
              </a:prstTxWarp>
            </a:bodyPr>
            <a:lstStyle/>
            <a:p>
              <a:pPr algn="ctr"/>
              <a:r>
                <a:rPr lang="en-US" altLang="zh-CN" sz="1200" i="1" kern="10">
                  <a:ln w="9525">
                    <a:solidFill>
                      <a:schemeClr val="tx1"/>
                    </a:solidFill>
                    <a:round/>
                    <a:headEnd/>
                    <a:tailEnd/>
                  </a:ln>
                  <a:latin typeface="Times New Roman"/>
                  <a:cs typeface="Times New Roman"/>
                </a:rPr>
                <a:t>x</a:t>
              </a:r>
              <a:endParaRPr lang="zh-CN" altLang="en-US" sz="1200" i="1" kern="10">
                <a:ln w="9525">
                  <a:solidFill>
                    <a:schemeClr val="tx1"/>
                  </a:solidFill>
                  <a:round/>
                  <a:headEnd/>
                  <a:tailEnd/>
                </a:ln>
                <a:latin typeface="Times New Roman"/>
                <a:cs typeface="Times New Roman"/>
              </a:endParaRPr>
            </a:p>
          </p:txBody>
        </p:sp>
        <p:sp>
          <p:nvSpPr>
            <p:cNvPr id="14479" name="WordArt 222"/>
            <p:cNvSpPr>
              <a:spLocks noChangeArrowheads="1" noChangeShapeType="1" noTextEdit="1"/>
            </p:cNvSpPr>
            <p:nvPr/>
          </p:nvSpPr>
          <p:spPr bwMode="auto">
            <a:xfrm>
              <a:off x="2614" y="1763"/>
              <a:ext cx="2620" cy="141"/>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船停位置对应的船速为零。要找出   与</a:t>
              </a:r>
            </a:p>
          </p:txBody>
        </p:sp>
        <p:sp>
          <p:nvSpPr>
            <p:cNvPr id="14480" name="WordArt 223"/>
            <p:cNvSpPr>
              <a:spLocks noChangeArrowheads="1" noChangeShapeType="1" noTextEdit="1"/>
            </p:cNvSpPr>
            <p:nvPr/>
          </p:nvSpPr>
          <p:spPr bwMode="auto">
            <a:xfrm>
              <a:off x="2615" y="1972"/>
              <a:ext cx="2273" cy="142"/>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的函数关系，可用高数中的换元法：</a:t>
              </a:r>
            </a:p>
          </p:txBody>
        </p:sp>
      </p:grpSp>
      <p:grpSp>
        <p:nvGrpSpPr>
          <p:cNvPr id="111840" name="Group 224"/>
          <p:cNvGrpSpPr>
            <a:grpSpLocks/>
          </p:cNvGrpSpPr>
          <p:nvPr/>
        </p:nvGrpSpPr>
        <p:grpSpPr bwMode="auto">
          <a:xfrm>
            <a:off x="4603750" y="3679825"/>
            <a:ext cx="2173288" cy="560388"/>
            <a:chOff x="2640" y="1831"/>
            <a:chExt cx="1487" cy="390"/>
          </a:xfrm>
        </p:grpSpPr>
        <p:grpSp>
          <p:nvGrpSpPr>
            <p:cNvPr id="14454" name="Group 225"/>
            <p:cNvGrpSpPr>
              <a:grpSpLocks/>
            </p:cNvGrpSpPr>
            <p:nvPr/>
          </p:nvGrpSpPr>
          <p:grpSpPr bwMode="auto">
            <a:xfrm>
              <a:off x="2640" y="1839"/>
              <a:ext cx="404" cy="382"/>
              <a:chOff x="2944" y="2459"/>
              <a:chExt cx="458" cy="393"/>
            </a:xfrm>
          </p:grpSpPr>
          <p:sp>
            <p:nvSpPr>
              <p:cNvPr id="14470" name="Line 226"/>
              <p:cNvSpPr>
                <a:spLocks noChangeShapeType="1"/>
              </p:cNvSpPr>
              <p:nvPr/>
            </p:nvSpPr>
            <p:spPr bwMode="auto">
              <a:xfrm>
                <a:off x="2944" y="2652"/>
                <a:ext cx="458" cy="0"/>
              </a:xfrm>
              <a:prstGeom prst="line">
                <a:avLst/>
              </a:prstGeom>
              <a:noFill/>
              <a:ln w="38100">
                <a:solidFill>
                  <a:schemeClr val="tx1"/>
                </a:solidFill>
                <a:round/>
                <a:headEnd/>
                <a:tailEnd/>
              </a:ln>
              <a:effectLst/>
            </p:spPr>
            <p:txBody>
              <a:bodyPr/>
              <a:lstStyle/>
              <a:p>
                <a:endParaRPr lang="zh-CN" altLang="en-US"/>
              </a:p>
            </p:txBody>
          </p:sp>
          <p:sp>
            <p:nvSpPr>
              <p:cNvPr id="14471" name="WordArt 227"/>
              <p:cNvSpPr>
                <a:spLocks noChangeArrowheads="1" noChangeShapeType="1" noTextEdit="1"/>
              </p:cNvSpPr>
              <p:nvPr/>
            </p:nvSpPr>
            <p:spPr bwMode="auto">
              <a:xfrm>
                <a:off x="3018" y="2459"/>
                <a:ext cx="134" cy="149"/>
              </a:xfrm>
              <a:prstGeom prst="rect">
                <a:avLst/>
              </a:prstGeom>
            </p:spPr>
            <p:txBody>
              <a:bodyPr wrap="none" fromWordArt="1">
                <a:prstTxWarp prst="textPlain">
                  <a:avLst>
                    <a:gd name="adj" fmla="val 50000"/>
                  </a:avLst>
                </a:prstTxWarp>
              </a:bodyPr>
              <a:lstStyle/>
              <a:p>
                <a:pPr algn="ctr"/>
                <a:r>
                  <a:rPr lang="en-US" altLang="zh-CN" sz="1800" kern="10">
                    <a:ln w="9525">
                      <a:solidFill>
                        <a:srgbClr val="CC0000"/>
                      </a:solidFill>
                      <a:round/>
                      <a:headEnd/>
                      <a:tailEnd/>
                    </a:ln>
                    <a:solidFill>
                      <a:srgbClr val="CC0000"/>
                    </a:solidFill>
                    <a:latin typeface="华文中宋"/>
                    <a:ea typeface="华文中宋"/>
                  </a:rPr>
                  <a:t>d</a:t>
                </a:r>
                <a:endParaRPr lang="zh-CN" altLang="en-US" sz="1800" kern="10">
                  <a:ln w="9525">
                    <a:solidFill>
                      <a:srgbClr val="CC0000"/>
                    </a:solidFill>
                    <a:round/>
                    <a:headEnd/>
                    <a:tailEnd/>
                  </a:ln>
                  <a:solidFill>
                    <a:srgbClr val="CC0000"/>
                  </a:solidFill>
                  <a:latin typeface="华文中宋"/>
                  <a:ea typeface="华文中宋"/>
                </a:endParaRPr>
              </a:p>
            </p:txBody>
          </p:sp>
          <p:grpSp>
            <p:nvGrpSpPr>
              <p:cNvPr id="14472" name="Group 228"/>
              <p:cNvGrpSpPr>
                <a:grpSpLocks/>
              </p:cNvGrpSpPr>
              <p:nvPr/>
            </p:nvGrpSpPr>
            <p:grpSpPr bwMode="auto">
              <a:xfrm>
                <a:off x="3038" y="2702"/>
                <a:ext cx="272" cy="150"/>
                <a:chOff x="2360" y="2562"/>
                <a:chExt cx="295" cy="191"/>
              </a:xfrm>
            </p:grpSpPr>
            <p:sp>
              <p:nvSpPr>
                <p:cNvPr id="14474" name="WordArt 229"/>
                <p:cNvSpPr>
                  <a:spLocks noChangeArrowheads="1" noChangeShapeType="1" noTextEdit="1"/>
                </p:cNvSpPr>
                <p:nvPr/>
              </p:nvSpPr>
              <p:spPr bwMode="auto">
                <a:xfrm rot="-67167">
                  <a:off x="2542" y="2564"/>
                  <a:ext cx="113" cy="186"/>
                </a:xfrm>
                <a:prstGeom prst="rect">
                  <a:avLst/>
                </a:prstGeom>
              </p:spPr>
              <p:txBody>
                <a:bodyPr wrap="none" fromWordArt="1">
                  <a:prstTxWarp prst="textPlain">
                    <a:avLst>
                      <a:gd name="adj" fmla="val 59236"/>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4475" name="WordArt 230"/>
                <p:cNvSpPr>
                  <a:spLocks noChangeArrowheads="1" noChangeShapeType="1" noTextEdit="1"/>
                </p:cNvSpPr>
                <p:nvPr/>
              </p:nvSpPr>
              <p:spPr bwMode="auto">
                <a:xfrm>
                  <a:off x="2360" y="2562"/>
                  <a:ext cx="145" cy="191"/>
                </a:xfrm>
                <a:prstGeom prst="rect">
                  <a:avLst/>
                </a:prstGeom>
              </p:spPr>
              <p:txBody>
                <a:bodyPr wrap="none" fromWordArt="1">
                  <a:prstTxWarp prst="textPlain">
                    <a:avLst>
                      <a:gd name="adj" fmla="val 50000"/>
                    </a:avLst>
                  </a:prstTxWarp>
                </a:bodyPr>
                <a:lstStyle/>
                <a:p>
                  <a:pPr algn="ctr"/>
                  <a:r>
                    <a:rPr lang="en-US" altLang="zh-CN" sz="1800" kern="10">
                      <a:ln w="9525">
                        <a:solidFill>
                          <a:schemeClr val="tx1"/>
                        </a:solidFill>
                        <a:round/>
                        <a:headEnd/>
                        <a:tailEnd/>
                      </a:ln>
                      <a:latin typeface="华文中宋"/>
                      <a:ea typeface="华文中宋"/>
                    </a:rPr>
                    <a:t>d</a:t>
                  </a:r>
                  <a:endParaRPr lang="zh-CN" altLang="en-US" sz="1800" kern="10">
                    <a:ln w="9525">
                      <a:solidFill>
                        <a:schemeClr val="tx1"/>
                      </a:solidFill>
                      <a:round/>
                      <a:headEnd/>
                      <a:tailEnd/>
                    </a:ln>
                    <a:latin typeface="华文中宋"/>
                    <a:ea typeface="华文中宋"/>
                  </a:endParaRPr>
                </a:p>
              </p:txBody>
            </p:sp>
          </p:grpSp>
          <p:sp>
            <p:nvSpPr>
              <p:cNvPr id="14473" name="WordArt 231"/>
              <p:cNvSpPr>
                <a:spLocks noChangeArrowheads="1" noChangeShapeType="1" noTextEdit="1"/>
              </p:cNvSpPr>
              <p:nvPr/>
            </p:nvSpPr>
            <p:spPr bwMode="auto">
              <a:xfrm>
                <a:off x="3181" y="2468"/>
                <a:ext cx="145" cy="148"/>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grpSp>
          <p:nvGrpSpPr>
            <p:cNvPr id="14455" name="Group 232"/>
            <p:cNvGrpSpPr>
              <a:grpSpLocks/>
            </p:cNvGrpSpPr>
            <p:nvPr/>
          </p:nvGrpSpPr>
          <p:grpSpPr bwMode="auto">
            <a:xfrm>
              <a:off x="3072" y="2004"/>
              <a:ext cx="135" cy="50"/>
              <a:chOff x="1548" y="2318"/>
              <a:chExt cx="139" cy="60"/>
            </a:xfrm>
          </p:grpSpPr>
          <p:sp>
            <p:nvSpPr>
              <p:cNvPr id="14468" name="Line 233"/>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469" name="Line 234"/>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sp>
          <p:nvSpPr>
            <p:cNvPr id="14456" name="Line 235"/>
            <p:cNvSpPr>
              <a:spLocks noChangeShapeType="1"/>
            </p:cNvSpPr>
            <p:nvPr/>
          </p:nvSpPr>
          <p:spPr bwMode="auto">
            <a:xfrm>
              <a:off x="3257" y="2036"/>
              <a:ext cx="404" cy="0"/>
            </a:xfrm>
            <a:prstGeom prst="line">
              <a:avLst/>
            </a:prstGeom>
            <a:noFill/>
            <a:ln w="38100">
              <a:solidFill>
                <a:schemeClr val="tx1"/>
              </a:solidFill>
              <a:round/>
              <a:headEnd/>
              <a:tailEnd/>
            </a:ln>
            <a:effectLst/>
          </p:spPr>
          <p:txBody>
            <a:bodyPr/>
            <a:lstStyle/>
            <a:p>
              <a:endParaRPr lang="zh-CN" altLang="en-US"/>
            </a:p>
          </p:txBody>
        </p:sp>
        <p:sp>
          <p:nvSpPr>
            <p:cNvPr id="14457" name="WordArt 236"/>
            <p:cNvSpPr>
              <a:spLocks noChangeArrowheads="1" noChangeShapeType="1" noTextEdit="1"/>
            </p:cNvSpPr>
            <p:nvPr/>
          </p:nvSpPr>
          <p:spPr bwMode="auto">
            <a:xfrm>
              <a:off x="3322" y="1848"/>
              <a:ext cx="118" cy="145"/>
            </a:xfrm>
            <a:prstGeom prst="rect">
              <a:avLst/>
            </a:prstGeom>
          </p:spPr>
          <p:txBody>
            <a:bodyPr wrap="none" fromWordArt="1">
              <a:prstTxWarp prst="textPlain">
                <a:avLst>
                  <a:gd name="adj" fmla="val 50000"/>
                </a:avLst>
              </a:prstTxWarp>
            </a:bodyPr>
            <a:lstStyle/>
            <a:p>
              <a:pPr algn="ctr"/>
              <a:r>
                <a:rPr lang="en-US" altLang="zh-CN" sz="1800" kern="10">
                  <a:ln w="9525">
                    <a:solidFill>
                      <a:srgbClr val="CC0000"/>
                    </a:solidFill>
                    <a:round/>
                    <a:headEnd/>
                    <a:tailEnd/>
                  </a:ln>
                  <a:solidFill>
                    <a:srgbClr val="CC0000"/>
                  </a:solidFill>
                  <a:latin typeface="华文中宋"/>
                  <a:ea typeface="华文中宋"/>
                </a:rPr>
                <a:t>d</a:t>
              </a:r>
              <a:endParaRPr lang="zh-CN" altLang="en-US" sz="1800" kern="10">
                <a:ln w="9525">
                  <a:solidFill>
                    <a:srgbClr val="CC0000"/>
                  </a:solidFill>
                  <a:round/>
                  <a:headEnd/>
                  <a:tailEnd/>
                </a:ln>
                <a:solidFill>
                  <a:srgbClr val="CC0000"/>
                </a:solidFill>
                <a:latin typeface="华文中宋"/>
                <a:ea typeface="华文中宋"/>
              </a:endParaRPr>
            </a:p>
          </p:txBody>
        </p:sp>
        <p:sp>
          <p:nvSpPr>
            <p:cNvPr id="14458" name="WordArt 237"/>
            <p:cNvSpPr>
              <a:spLocks noChangeArrowheads="1" noChangeShapeType="1" noTextEdit="1"/>
            </p:cNvSpPr>
            <p:nvPr/>
          </p:nvSpPr>
          <p:spPr bwMode="auto">
            <a:xfrm rot="-67167">
              <a:off x="3447" y="2080"/>
              <a:ext cx="138" cy="137"/>
            </a:xfrm>
            <a:prstGeom prst="rect">
              <a:avLst/>
            </a:prstGeom>
          </p:spPr>
          <p:txBody>
            <a:bodyPr wrap="none" fromWordArt="1">
              <a:prstTxWarp prst="textPlain">
                <a:avLst>
                  <a:gd name="adj" fmla="val 54991"/>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14459" name="WordArt 238"/>
            <p:cNvSpPr>
              <a:spLocks noChangeArrowheads="1" noChangeShapeType="1" noTextEdit="1"/>
            </p:cNvSpPr>
            <p:nvPr/>
          </p:nvSpPr>
          <p:spPr bwMode="auto">
            <a:xfrm>
              <a:off x="3319" y="2073"/>
              <a:ext cx="118" cy="146"/>
            </a:xfrm>
            <a:prstGeom prst="rect">
              <a:avLst/>
            </a:prstGeom>
          </p:spPr>
          <p:txBody>
            <a:bodyPr wrap="none" fromWordArt="1">
              <a:prstTxWarp prst="textPlain">
                <a:avLst>
                  <a:gd name="adj" fmla="val 50000"/>
                </a:avLst>
              </a:prstTxWarp>
            </a:bodyPr>
            <a:lstStyle/>
            <a:p>
              <a:pPr algn="ctr"/>
              <a:r>
                <a:rPr lang="en-US" altLang="zh-CN" sz="1800" kern="10">
                  <a:ln w="9525">
                    <a:solidFill>
                      <a:schemeClr val="tx1"/>
                    </a:solidFill>
                    <a:round/>
                    <a:headEnd/>
                    <a:tailEnd/>
                  </a:ln>
                  <a:latin typeface="华文中宋"/>
                  <a:ea typeface="华文中宋"/>
                </a:rPr>
                <a:t>d</a:t>
              </a:r>
              <a:endParaRPr lang="zh-CN" altLang="en-US" sz="1800" kern="10">
                <a:ln w="9525">
                  <a:solidFill>
                    <a:schemeClr val="tx1"/>
                  </a:solidFill>
                  <a:round/>
                  <a:headEnd/>
                  <a:tailEnd/>
                </a:ln>
                <a:latin typeface="华文中宋"/>
                <a:ea typeface="华文中宋"/>
              </a:endParaRPr>
            </a:p>
          </p:txBody>
        </p:sp>
        <p:sp>
          <p:nvSpPr>
            <p:cNvPr id="14460" name="WordArt 239"/>
            <p:cNvSpPr>
              <a:spLocks noChangeArrowheads="1" noChangeShapeType="1" noTextEdit="1"/>
            </p:cNvSpPr>
            <p:nvPr/>
          </p:nvSpPr>
          <p:spPr bwMode="auto">
            <a:xfrm>
              <a:off x="3466" y="1857"/>
              <a:ext cx="128" cy="144"/>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nvGrpSpPr>
            <p:cNvPr id="14461" name="Group 240"/>
            <p:cNvGrpSpPr>
              <a:grpSpLocks/>
            </p:cNvGrpSpPr>
            <p:nvPr/>
          </p:nvGrpSpPr>
          <p:grpSpPr bwMode="auto">
            <a:xfrm>
              <a:off x="3723" y="2021"/>
              <a:ext cx="404" cy="194"/>
              <a:chOff x="3712" y="2023"/>
              <a:chExt cx="404" cy="194"/>
            </a:xfrm>
          </p:grpSpPr>
          <p:sp>
            <p:nvSpPr>
              <p:cNvPr id="14464" name="Line 241"/>
              <p:cNvSpPr>
                <a:spLocks noChangeShapeType="1"/>
              </p:cNvSpPr>
              <p:nvPr/>
            </p:nvSpPr>
            <p:spPr bwMode="auto">
              <a:xfrm>
                <a:off x="3712" y="2023"/>
                <a:ext cx="404" cy="0"/>
              </a:xfrm>
              <a:prstGeom prst="line">
                <a:avLst/>
              </a:prstGeom>
              <a:noFill/>
              <a:ln w="38100">
                <a:solidFill>
                  <a:schemeClr val="tx1"/>
                </a:solidFill>
                <a:round/>
                <a:headEnd/>
                <a:tailEnd/>
              </a:ln>
              <a:effectLst/>
            </p:spPr>
            <p:txBody>
              <a:bodyPr/>
              <a:lstStyle/>
              <a:p>
                <a:endParaRPr lang="zh-CN" altLang="en-US"/>
              </a:p>
            </p:txBody>
          </p:sp>
          <p:grpSp>
            <p:nvGrpSpPr>
              <p:cNvPr id="14465" name="Group 242"/>
              <p:cNvGrpSpPr>
                <a:grpSpLocks/>
              </p:cNvGrpSpPr>
              <p:nvPr/>
            </p:nvGrpSpPr>
            <p:grpSpPr bwMode="auto">
              <a:xfrm>
                <a:off x="3795" y="2071"/>
                <a:ext cx="240" cy="146"/>
                <a:chOff x="2360" y="2562"/>
                <a:chExt cx="295" cy="191"/>
              </a:xfrm>
            </p:grpSpPr>
            <p:sp>
              <p:nvSpPr>
                <p:cNvPr id="14466" name="WordArt 243"/>
                <p:cNvSpPr>
                  <a:spLocks noChangeArrowheads="1" noChangeShapeType="1" noTextEdit="1"/>
                </p:cNvSpPr>
                <p:nvPr/>
              </p:nvSpPr>
              <p:spPr bwMode="auto">
                <a:xfrm rot="-67167">
                  <a:off x="2542" y="2564"/>
                  <a:ext cx="113" cy="186"/>
                </a:xfrm>
                <a:prstGeom prst="rect">
                  <a:avLst/>
                </a:prstGeom>
              </p:spPr>
              <p:txBody>
                <a:bodyPr wrap="none" fromWordArt="1">
                  <a:prstTxWarp prst="textPlain">
                    <a:avLst>
                      <a:gd name="adj" fmla="val 59236"/>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4467" name="WordArt 244"/>
                <p:cNvSpPr>
                  <a:spLocks noChangeArrowheads="1" noChangeShapeType="1" noTextEdit="1"/>
                </p:cNvSpPr>
                <p:nvPr/>
              </p:nvSpPr>
              <p:spPr bwMode="auto">
                <a:xfrm>
                  <a:off x="2360" y="2562"/>
                  <a:ext cx="145" cy="191"/>
                </a:xfrm>
                <a:prstGeom prst="rect">
                  <a:avLst/>
                </a:prstGeom>
              </p:spPr>
              <p:txBody>
                <a:bodyPr wrap="none" fromWordArt="1">
                  <a:prstTxWarp prst="textPlain">
                    <a:avLst>
                      <a:gd name="adj" fmla="val 50000"/>
                    </a:avLst>
                  </a:prstTxWarp>
                </a:bodyPr>
                <a:lstStyle/>
                <a:p>
                  <a:pPr algn="ctr"/>
                  <a:r>
                    <a:rPr lang="en-US" altLang="zh-CN" sz="1800" kern="10">
                      <a:ln w="9525">
                        <a:solidFill>
                          <a:schemeClr val="tx1"/>
                        </a:solidFill>
                        <a:round/>
                        <a:headEnd/>
                        <a:tailEnd/>
                      </a:ln>
                      <a:latin typeface="华文中宋"/>
                      <a:ea typeface="华文中宋"/>
                    </a:rPr>
                    <a:t>d</a:t>
                  </a:r>
                  <a:endParaRPr lang="zh-CN" altLang="en-US" sz="1800" kern="10">
                    <a:ln w="9525">
                      <a:solidFill>
                        <a:schemeClr val="tx1"/>
                      </a:solidFill>
                      <a:round/>
                      <a:headEnd/>
                      <a:tailEnd/>
                    </a:ln>
                    <a:latin typeface="华文中宋"/>
                    <a:ea typeface="华文中宋"/>
                  </a:endParaRPr>
                </a:p>
              </p:txBody>
            </p:sp>
          </p:grpSp>
        </p:grpSp>
        <p:sp>
          <p:nvSpPr>
            <p:cNvPr id="14462" name="WordArt 245"/>
            <p:cNvSpPr>
              <a:spLocks noChangeArrowheads="1" noChangeShapeType="1" noTextEdit="1"/>
            </p:cNvSpPr>
            <p:nvPr/>
          </p:nvSpPr>
          <p:spPr bwMode="auto">
            <a:xfrm rot="-67167">
              <a:off x="3913" y="1837"/>
              <a:ext cx="142" cy="140"/>
            </a:xfrm>
            <a:prstGeom prst="rect">
              <a:avLst/>
            </a:prstGeom>
          </p:spPr>
          <p:txBody>
            <a:bodyPr wrap="none" fromWordArt="1">
              <a:prstTxWarp prst="textPlain">
                <a:avLst>
                  <a:gd name="adj" fmla="val 54991"/>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14463" name="WordArt 246"/>
            <p:cNvSpPr>
              <a:spLocks noChangeArrowheads="1" noChangeShapeType="1" noTextEdit="1"/>
            </p:cNvSpPr>
            <p:nvPr/>
          </p:nvSpPr>
          <p:spPr bwMode="auto">
            <a:xfrm>
              <a:off x="3784" y="1831"/>
              <a:ext cx="118" cy="146"/>
            </a:xfrm>
            <a:prstGeom prst="rect">
              <a:avLst/>
            </a:prstGeom>
          </p:spPr>
          <p:txBody>
            <a:bodyPr wrap="none" fromWordArt="1">
              <a:prstTxWarp prst="textPlain">
                <a:avLst>
                  <a:gd name="adj" fmla="val 50000"/>
                </a:avLst>
              </a:prstTxWarp>
            </a:bodyPr>
            <a:lstStyle/>
            <a:p>
              <a:pPr algn="ctr"/>
              <a:r>
                <a:rPr lang="en-US" altLang="zh-CN" sz="1800" kern="10">
                  <a:ln w="9525">
                    <a:solidFill>
                      <a:schemeClr val="tx1"/>
                    </a:solidFill>
                    <a:round/>
                    <a:headEnd/>
                    <a:tailEnd/>
                  </a:ln>
                  <a:latin typeface="华文中宋"/>
                  <a:ea typeface="华文中宋"/>
                </a:rPr>
                <a:t>d</a:t>
              </a:r>
              <a:endParaRPr lang="zh-CN" altLang="en-US" sz="1800" kern="10">
                <a:ln w="9525">
                  <a:solidFill>
                    <a:schemeClr val="tx1"/>
                  </a:solidFill>
                  <a:round/>
                  <a:headEnd/>
                  <a:tailEnd/>
                </a:ln>
                <a:latin typeface="华文中宋"/>
                <a:ea typeface="华文中宋"/>
              </a:endParaRPr>
            </a:p>
          </p:txBody>
        </p:sp>
      </p:grpSp>
      <p:grpSp>
        <p:nvGrpSpPr>
          <p:cNvPr id="111863" name="Group 247"/>
          <p:cNvGrpSpPr>
            <a:grpSpLocks/>
          </p:cNvGrpSpPr>
          <p:nvPr/>
        </p:nvGrpSpPr>
        <p:grpSpPr bwMode="auto">
          <a:xfrm>
            <a:off x="7105650" y="3671888"/>
            <a:ext cx="1246188" cy="531812"/>
            <a:chOff x="4351" y="1847"/>
            <a:chExt cx="853" cy="371"/>
          </a:xfrm>
        </p:grpSpPr>
        <p:grpSp>
          <p:nvGrpSpPr>
            <p:cNvPr id="14444" name="Group 248"/>
            <p:cNvGrpSpPr>
              <a:grpSpLocks/>
            </p:cNvGrpSpPr>
            <p:nvPr/>
          </p:nvGrpSpPr>
          <p:grpSpPr bwMode="auto">
            <a:xfrm>
              <a:off x="4351" y="2011"/>
              <a:ext cx="135" cy="50"/>
              <a:chOff x="1548" y="2318"/>
              <a:chExt cx="139" cy="60"/>
            </a:xfrm>
          </p:grpSpPr>
          <p:sp>
            <p:nvSpPr>
              <p:cNvPr id="14452" name="Line 249"/>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453" name="Line 250"/>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grpSp>
          <p:nvGrpSpPr>
            <p:cNvPr id="14445" name="Group 251"/>
            <p:cNvGrpSpPr>
              <a:grpSpLocks/>
            </p:cNvGrpSpPr>
            <p:nvPr/>
          </p:nvGrpSpPr>
          <p:grpSpPr bwMode="auto">
            <a:xfrm>
              <a:off x="4569" y="1847"/>
              <a:ext cx="635" cy="371"/>
              <a:chOff x="4775" y="1836"/>
              <a:chExt cx="635" cy="371"/>
            </a:xfrm>
          </p:grpSpPr>
          <p:sp>
            <p:nvSpPr>
              <p:cNvPr id="14446" name="WordArt 252"/>
              <p:cNvSpPr>
                <a:spLocks noChangeArrowheads="1" noChangeShapeType="1" noTextEdit="1"/>
              </p:cNvSpPr>
              <p:nvPr/>
            </p:nvSpPr>
            <p:spPr bwMode="auto">
              <a:xfrm>
                <a:off x="4775" y="1945"/>
                <a:ext cx="160" cy="180"/>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sp>
            <p:nvSpPr>
              <p:cNvPr id="14447" name="Line 253"/>
              <p:cNvSpPr>
                <a:spLocks noChangeShapeType="1"/>
              </p:cNvSpPr>
              <p:nvPr/>
            </p:nvSpPr>
            <p:spPr bwMode="auto">
              <a:xfrm>
                <a:off x="5006" y="2024"/>
                <a:ext cx="404" cy="0"/>
              </a:xfrm>
              <a:prstGeom prst="line">
                <a:avLst/>
              </a:prstGeom>
              <a:noFill/>
              <a:ln w="38100">
                <a:solidFill>
                  <a:schemeClr val="tx1"/>
                </a:solidFill>
                <a:round/>
                <a:headEnd/>
                <a:tailEnd/>
              </a:ln>
              <a:effectLst/>
            </p:spPr>
            <p:txBody>
              <a:bodyPr/>
              <a:lstStyle/>
              <a:p>
                <a:endParaRPr lang="zh-CN" altLang="en-US"/>
              </a:p>
            </p:txBody>
          </p:sp>
          <p:sp>
            <p:nvSpPr>
              <p:cNvPr id="14448" name="WordArt 254"/>
              <p:cNvSpPr>
                <a:spLocks noChangeArrowheads="1" noChangeShapeType="1" noTextEdit="1"/>
              </p:cNvSpPr>
              <p:nvPr/>
            </p:nvSpPr>
            <p:spPr bwMode="auto">
              <a:xfrm>
                <a:off x="5071" y="1836"/>
                <a:ext cx="118" cy="145"/>
              </a:xfrm>
              <a:prstGeom prst="rect">
                <a:avLst/>
              </a:prstGeom>
            </p:spPr>
            <p:txBody>
              <a:bodyPr wrap="none" fromWordArt="1">
                <a:prstTxWarp prst="textPlain">
                  <a:avLst>
                    <a:gd name="adj" fmla="val 50000"/>
                  </a:avLst>
                </a:prstTxWarp>
              </a:bodyPr>
              <a:lstStyle/>
              <a:p>
                <a:pPr algn="ctr"/>
                <a:r>
                  <a:rPr lang="en-US" altLang="zh-CN" sz="1800" kern="10">
                    <a:ln w="9525">
                      <a:solidFill>
                        <a:srgbClr val="CC0000"/>
                      </a:solidFill>
                      <a:round/>
                      <a:headEnd/>
                      <a:tailEnd/>
                    </a:ln>
                    <a:solidFill>
                      <a:srgbClr val="CC0000"/>
                    </a:solidFill>
                    <a:latin typeface="华文中宋"/>
                    <a:ea typeface="华文中宋"/>
                  </a:rPr>
                  <a:t>d</a:t>
                </a:r>
                <a:endParaRPr lang="zh-CN" altLang="en-US" sz="1800" kern="10">
                  <a:ln w="9525">
                    <a:solidFill>
                      <a:srgbClr val="CC0000"/>
                    </a:solidFill>
                    <a:round/>
                    <a:headEnd/>
                    <a:tailEnd/>
                  </a:ln>
                  <a:solidFill>
                    <a:srgbClr val="CC0000"/>
                  </a:solidFill>
                  <a:latin typeface="华文中宋"/>
                  <a:ea typeface="华文中宋"/>
                </a:endParaRPr>
              </a:p>
            </p:txBody>
          </p:sp>
          <p:sp>
            <p:nvSpPr>
              <p:cNvPr id="14449" name="WordArt 255"/>
              <p:cNvSpPr>
                <a:spLocks noChangeArrowheads="1" noChangeShapeType="1" noTextEdit="1"/>
              </p:cNvSpPr>
              <p:nvPr/>
            </p:nvSpPr>
            <p:spPr bwMode="auto">
              <a:xfrm rot="-67167">
                <a:off x="5197" y="2061"/>
                <a:ext cx="137" cy="145"/>
              </a:xfrm>
              <a:prstGeom prst="rect">
                <a:avLst/>
              </a:prstGeom>
            </p:spPr>
            <p:txBody>
              <a:bodyPr wrap="none" fromWordArt="1">
                <a:prstTxWarp prst="textPlain">
                  <a:avLst>
                    <a:gd name="adj" fmla="val 54991"/>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14450" name="WordArt 256"/>
              <p:cNvSpPr>
                <a:spLocks noChangeArrowheads="1" noChangeShapeType="1" noTextEdit="1"/>
              </p:cNvSpPr>
              <p:nvPr/>
            </p:nvSpPr>
            <p:spPr bwMode="auto">
              <a:xfrm>
                <a:off x="5068" y="2061"/>
                <a:ext cx="118" cy="146"/>
              </a:xfrm>
              <a:prstGeom prst="rect">
                <a:avLst/>
              </a:prstGeom>
            </p:spPr>
            <p:txBody>
              <a:bodyPr wrap="none" fromWordArt="1">
                <a:prstTxWarp prst="textPlain">
                  <a:avLst>
                    <a:gd name="adj" fmla="val 50000"/>
                  </a:avLst>
                </a:prstTxWarp>
              </a:bodyPr>
              <a:lstStyle/>
              <a:p>
                <a:pPr algn="ctr"/>
                <a:r>
                  <a:rPr lang="en-US" altLang="zh-CN" sz="1800" kern="10">
                    <a:ln w="9525">
                      <a:solidFill>
                        <a:schemeClr val="tx1"/>
                      </a:solidFill>
                      <a:round/>
                      <a:headEnd/>
                      <a:tailEnd/>
                    </a:ln>
                    <a:latin typeface="华文中宋"/>
                    <a:ea typeface="华文中宋"/>
                  </a:rPr>
                  <a:t>d</a:t>
                </a:r>
                <a:endParaRPr lang="zh-CN" altLang="en-US" sz="1800" kern="10">
                  <a:ln w="9525">
                    <a:solidFill>
                      <a:schemeClr val="tx1"/>
                    </a:solidFill>
                    <a:round/>
                    <a:headEnd/>
                    <a:tailEnd/>
                  </a:ln>
                  <a:latin typeface="华文中宋"/>
                  <a:ea typeface="华文中宋"/>
                </a:endParaRPr>
              </a:p>
            </p:txBody>
          </p:sp>
          <p:sp>
            <p:nvSpPr>
              <p:cNvPr id="14451" name="WordArt 257"/>
              <p:cNvSpPr>
                <a:spLocks noChangeArrowheads="1" noChangeShapeType="1" noTextEdit="1"/>
              </p:cNvSpPr>
              <p:nvPr/>
            </p:nvSpPr>
            <p:spPr bwMode="auto">
              <a:xfrm>
                <a:off x="5215" y="1845"/>
                <a:ext cx="128" cy="144"/>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grpSp>
      <p:grpSp>
        <p:nvGrpSpPr>
          <p:cNvPr id="111874" name="Group 258"/>
          <p:cNvGrpSpPr>
            <a:grpSpLocks/>
          </p:cNvGrpSpPr>
          <p:nvPr/>
        </p:nvGrpSpPr>
        <p:grpSpPr bwMode="auto">
          <a:xfrm>
            <a:off x="6164263" y="3527425"/>
            <a:ext cx="1046162" cy="790575"/>
            <a:chOff x="3707" y="1725"/>
            <a:chExt cx="716" cy="550"/>
          </a:xfrm>
        </p:grpSpPr>
        <p:sp>
          <p:nvSpPr>
            <p:cNvPr id="14439" name="Oval 259"/>
            <p:cNvSpPr>
              <a:spLocks noChangeArrowheads="1"/>
            </p:cNvSpPr>
            <p:nvPr/>
          </p:nvSpPr>
          <p:spPr bwMode="auto">
            <a:xfrm rot="-5440817">
              <a:off x="3676" y="1796"/>
              <a:ext cx="510" cy="447"/>
            </a:xfrm>
            <a:prstGeom prst="ellipse">
              <a:avLst/>
            </a:prstGeom>
            <a:noFill/>
            <a:ln w="9525">
              <a:solidFill>
                <a:srgbClr val="FF9900"/>
              </a:solidFill>
              <a:round/>
              <a:headEnd/>
              <a:tailEnd/>
            </a:ln>
            <a:effectLst/>
          </p:spPr>
          <p:txBody>
            <a:bodyPr wrap="none" anchor="ctr"/>
            <a:lstStyle/>
            <a:p>
              <a:pPr eaLnBrk="1" hangingPunct="1"/>
              <a:endParaRPr lang="zh-CN" altLang="en-US"/>
            </a:p>
          </p:txBody>
        </p:sp>
        <p:grpSp>
          <p:nvGrpSpPr>
            <p:cNvPr id="14440" name="Group 260"/>
            <p:cNvGrpSpPr>
              <a:grpSpLocks/>
            </p:cNvGrpSpPr>
            <p:nvPr/>
          </p:nvGrpSpPr>
          <p:grpSpPr bwMode="auto">
            <a:xfrm rot="-2272110">
              <a:off x="4136" y="1825"/>
              <a:ext cx="135" cy="50"/>
              <a:chOff x="1548" y="2318"/>
              <a:chExt cx="139" cy="60"/>
            </a:xfrm>
          </p:grpSpPr>
          <p:sp>
            <p:nvSpPr>
              <p:cNvPr id="14442" name="Line 261"/>
              <p:cNvSpPr>
                <a:spLocks noChangeShapeType="1"/>
              </p:cNvSpPr>
              <p:nvPr/>
            </p:nvSpPr>
            <p:spPr bwMode="auto">
              <a:xfrm rot="5400000">
                <a:off x="1618" y="2248"/>
                <a:ext cx="0" cy="139"/>
              </a:xfrm>
              <a:prstGeom prst="line">
                <a:avLst/>
              </a:prstGeom>
              <a:noFill/>
              <a:ln w="38100">
                <a:solidFill>
                  <a:srgbClr val="FF9900"/>
                </a:solidFill>
                <a:round/>
                <a:headEnd/>
                <a:tailEnd/>
              </a:ln>
              <a:effectLst/>
            </p:spPr>
            <p:txBody>
              <a:bodyPr/>
              <a:lstStyle/>
              <a:p>
                <a:endParaRPr lang="zh-CN" altLang="en-US"/>
              </a:p>
            </p:txBody>
          </p:sp>
          <p:sp>
            <p:nvSpPr>
              <p:cNvPr id="14443" name="Line 262"/>
              <p:cNvSpPr>
                <a:spLocks noChangeShapeType="1"/>
              </p:cNvSpPr>
              <p:nvPr/>
            </p:nvSpPr>
            <p:spPr bwMode="auto">
              <a:xfrm rot="5400000">
                <a:off x="1618" y="2308"/>
                <a:ext cx="0" cy="139"/>
              </a:xfrm>
              <a:prstGeom prst="line">
                <a:avLst/>
              </a:prstGeom>
              <a:noFill/>
              <a:ln w="38100">
                <a:solidFill>
                  <a:srgbClr val="FF9900"/>
                </a:solidFill>
                <a:round/>
                <a:headEnd/>
                <a:tailEnd/>
              </a:ln>
              <a:effectLst/>
            </p:spPr>
            <p:txBody>
              <a:bodyPr/>
              <a:lstStyle/>
              <a:p>
                <a:endParaRPr lang="zh-CN" altLang="en-US"/>
              </a:p>
            </p:txBody>
          </p:sp>
        </p:grpSp>
        <p:sp>
          <p:nvSpPr>
            <p:cNvPr id="14441" name="WordArt 263"/>
            <p:cNvSpPr>
              <a:spLocks noChangeArrowheads="1" noChangeShapeType="1" noTextEdit="1"/>
            </p:cNvSpPr>
            <p:nvPr/>
          </p:nvSpPr>
          <p:spPr bwMode="auto">
            <a:xfrm>
              <a:off x="4306" y="1725"/>
              <a:ext cx="117" cy="137"/>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9900"/>
                    </a:solidFill>
                    <a:round/>
                    <a:headEnd/>
                    <a:tailEnd/>
                  </a:ln>
                  <a:solidFill>
                    <a:srgbClr val="FF9900"/>
                  </a:solidFill>
                  <a:latin typeface="Book Antiqua"/>
                </a:rPr>
                <a:t>v</a:t>
              </a:r>
              <a:endParaRPr lang="zh-CN" altLang="en-US" sz="3600" i="1" kern="10">
                <a:ln w="9525">
                  <a:solidFill>
                    <a:srgbClr val="FF9900"/>
                  </a:solidFill>
                  <a:round/>
                  <a:headEnd/>
                  <a:tailEnd/>
                </a:ln>
                <a:solidFill>
                  <a:srgbClr val="FF9900"/>
                </a:solidFill>
                <a:latin typeface="Book Antiqua"/>
              </a:endParaRPr>
            </a:p>
          </p:txBody>
        </p:sp>
      </p:grpSp>
      <p:grpSp>
        <p:nvGrpSpPr>
          <p:cNvPr id="111880" name="Group 264"/>
          <p:cNvGrpSpPr>
            <a:grpSpLocks/>
          </p:cNvGrpSpPr>
          <p:nvPr/>
        </p:nvGrpSpPr>
        <p:grpSpPr bwMode="auto">
          <a:xfrm>
            <a:off x="5514975" y="4486275"/>
            <a:ext cx="2190750" cy="393700"/>
            <a:chOff x="3173" y="2834"/>
            <a:chExt cx="1499" cy="274"/>
          </a:xfrm>
        </p:grpSpPr>
        <p:sp>
          <p:nvSpPr>
            <p:cNvPr id="14437" name="Line 265"/>
            <p:cNvSpPr>
              <a:spLocks noChangeShapeType="1"/>
            </p:cNvSpPr>
            <p:nvPr/>
          </p:nvSpPr>
          <p:spPr bwMode="auto">
            <a:xfrm>
              <a:off x="3173" y="2858"/>
              <a:ext cx="240" cy="250"/>
            </a:xfrm>
            <a:prstGeom prst="line">
              <a:avLst/>
            </a:prstGeom>
            <a:noFill/>
            <a:ln w="19050">
              <a:solidFill>
                <a:schemeClr val="bg2"/>
              </a:solidFill>
              <a:round/>
              <a:headEnd/>
              <a:tailEnd/>
            </a:ln>
            <a:effectLst/>
          </p:spPr>
          <p:txBody>
            <a:bodyPr/>
            <a:lstStyle/>
            <a:p>
              <a:endParaRPr lang="zh-CN" altLang="en-US"/>
            </a:p>
          </p:txBody>
        </p:sp>
        <p:sp>
          <p:nvSpPr>
            <p:cNvPr id="14438" name="Line 266"/>
            <p:cNvSpPr>
              <a:spLocks noChangeShapeType="1"/>
            </p:cNvSpPr>
            <p:nvPr/>
          </p:nvSpPr>
          <p:spPr bwMode="auto">
            <a:xfrm>
              <a:off x="4432" y="2834"/>
              <a:ext cx="240" cy="250"/>
            </a:xfrm>
            <a:prstGeom prst="line">
              <a:avLst/>
            </a:prstGeom>
            <a:noFill/>
            <a:ln w="19050">
              <a:solidFill>
                <a:schemeClr val="bg2"/>
              </a:solidFill>
              <a:round/>
              <a:headEnd/>
              <a:tailEnd/>
            </a:ln>
            <a:effectLst/>
          </p:spPr>
          <p:txBody>
            <a:bodyPr/>
            <a:lstStyle/>
            <a:p>
              <a:endParaRPr lang="zh-CN" altLang="en-US"/>
            </a:p>
          </p:txBody>
        </p:sp>
      </p:grpSp>
      <p:grpSp>
        <p:nvGrpSpPr>
          <p:cNvPr id="111883" name="Group 267"/>
          <p:cNvGrpSpPr>
            <a:grpSpLocks/>
          </p:cNvGrpSpPr>
          <p:nvPr/>
        </p:nvGrpSpPr>
        <p:grpSpPr bwMode="auto">
          <a:xfrm>
            <a:off x="3935413" y="4421188"/>
            <a:ext cx="3687762" cy="533400"/>
            <a:chOff x="2479" y="2785"/>
            <a:chExt cx="2323" cy="336"/>
          </a:xfrm>
        </p:grpSpPr>
        <p:sp>
          <p:nvSpPr>
            <p:cNvPr id="14420" name="WordArt 268"/>
            <p:cNvSpPr>
              <a:spLocks noChangeArrowheads="1" noChangeShapeType="1" noTextEdit="1"/>
            </p:cNvSpPr>
            <p:nvPr/>
          </p:nvSpPr>
          <p:spPr bwMode="auto">
            <a:xfrm>
              <a:off x="2479" y="2880"/>
              <a:ext cx="148" cy="163"/>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得</a:t>
              </a:r>
            </a:p>
          </p:txBody>
        </p:sp>
        <p:grpSp>
          <p:nvGrpSpPr>
            <p:cNvPr id="14421" name="Group 269"/>
            <p:cNvGrpSpPr>
              <a:grpSpLocks/>
            </p:cNvGrpSpPr>
            <p:nvPr/>
          </p:nvGrpSpPr>
          <p:grpSpPr bwMode="auto">
            <a:xfrm>
              <a:off x="3513" y="2785"/>
              <a:ext cx="1289" cy="336"/>
              <a:chOff x="3230" y="2814"/>
              <a:chExt cx="1400" cy="371"/>
            </a:xfrm>
          </p:grpSpPr>
          <p:grpSp>
            <p:nvGrpSpPr>
              <p:cNvPr id="14423" name="Group 270"/>
              <p:cNvGrpSpPr>
                <a:grpSpLocks/>
              </p:cNvGrpSpPr>
              <p:nvPr/>
            </p:nvGrpSpPr>
            <p:grpSpPr bwMode="auto">
              <a:xfrm>
                <a:off x="3230" y="2814"/>
                <a:ext cx="823" cy="371"/>
                <a:chOff x="2882" y="2825"/>
                <a:chExt cx="823" cy="371"/>
              </a:xfrm>
            </p:grpSpPr>
            <p:grpSp>
              <p:nvGrpSpPr>
                <p:cNvPr id="14427" name="Group 271"/>
                <p:cNvGrpSpPr>
                  <a:grpSpLocks/>
                </p:cNvGrpSpPr>
                <p:nvPr/>
              </p:nvGrpSpPr>
              <p:grpSpPr bwMode="auto">
                <a:xfrm>
                  <a:off x="2882" y="2825"/>
                  <a:ext cx="635" cy="371"/>
                  <a:chOff x="4775" y="1836"/>
                  <a:chExt cx="635" cy="371"/>
                </a:xfrm>
              </p:grpSpPr>
              <p:sp>
                <p:nvSpPr>
                  <p:cNvPr id="14431" name="WordArt 272"/>
                  <p:cNvSpPr>
                    <a:spLocks noChangeArrowheads="1" noChangeShapeType="1" noTextEdit="1"/>
                  </p:cNvSpPr>
                  <p:nvPr/>
                </p:nvSpPr>
                <p:spPr bwMode="auto">
                  <a:xfrm>
                    <a:off x="4775" y="1945"/>
                    <a:ext cx="160" cy="180"/>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sp>
                <p:nvSpPr>
                  <p:cNvPr id="14432" name="Line 273"/>
                  <p:cNvSpPr>
                    <a:spLocks noChangeShapeType="1"/>
                  </p:cNvSpPr>
                  <p:nvPr/>
                </p:nvSpPr>
                <p:spPr bwMode="auto">
                  <a:xfrm>
                    <a:off x="5006" y="2024"/>
                    <a:ext cx="404" cy="0"/>
                  </a:xfrm>
                  <a:prstGeom prst="line">
                    <a:avLst/>
                  </a:prstGeom>
                  <a:noFill/>
                  <a:ln w="38100">
                    <a:solidFill>
                      <a:schemeClr val="tx1"/>
                    </a:solidFill>
                    <a:round/>
                    <a:headEnd/>
                    <a:tailEnd/>
                  </a:ln>
                  <a:effectLst/>
                </p:spPr>
                <p:txBody>
                  <a:bodyPr/>
                  <a:lstStyle/>
                  <a:p>
                    <a:endParaRPr lang="zh-CN" altLang="en-US"/>
                  </a:p>
                </p:txBody>
              </p:sp>
              <p:sp>
                <p:nvSpPr>
                  <p:cNvPr id="14433" name="WordArt 274"/>
                  <p:cNvSpPr>
                    <a:spLocks noChangeArrowheads="1" noChangeShapeType="1" noTextEdit="1"/>
                  </p:cNvSpPr>
                  <p:nvPr/>
                </p:nvSpPr>
                <p:spPr bwMode="auto">
                  <a:xfrm>
                    <a:off x="5071" y="1836"/>
                    <a:ext cx="118" cy="145"/>
                  </a:xfrm>
                  <a:prstGeom prst="rect">
                    <a:avLst/>
                  </a:prstGeom>
                </p:spPr>
                <p:txBody>
                  <a:bodyPr wrap="none" fromWordArt="1">
                    <a:prstTxWarp prst="textPlain">
                      <a:avLst>
                        <a:gd name="adj" fmla="val 50000"/>
                      </a:avLst>
                    </a:prstTxWarp>
                  </a:bodyPr>
                  <a:lstStyle/>
                  <a:p>
                    <a:pPr algn="ctr"/>
                    <a:r>
                      <a:rPr lang="en-US" altLang="zh-CN" sz="1800" kern="10">
                        <a:ln w="9525">
                          <a:solidFill>
                            <a:srgbClr val="CC0000"/>
                          </a:solidFill>
                          <a:round/>
                          <a:headEnd/>
                          <a:tailEnd/>
                        </a:ln>
                        <a:solidFill>
                          <a:srgbClr val="CC0000"/>
                        </a:solidFill>
                        <a:latin typeface="华文中宋"/>
                        <a:ea typeface="华文中宋"/>
                      </a:rPr>
                      <a:t>d</a:t>
                    </a:r>
                    <a:endParaRPr lang="zh-CN" altLang="en-US" sz="1800" kern="10">
                      <a:ln w="9525">
                        <a:solidFill>
                          <a:srgbClr val="CC0000"/>
                        </a:solidFill>
                        <a:round/>
                        <a:headEnd/>
                        <a:tailEnd/>
                      </a:ln>
                      <a:solidFill>
                        <a:srgbClr val="CC0000"/>
                      </a:solidFill>
                      <a:latin typeface="华文中宋"/>
                      <a:ea typeface="华文中宋"/>
                    </a:endParaRPr>
                  </a:p>
                </p:txBody>
              </p:sp>
              <p:sp>
                <p:nvSpPr>
                  <p:cNvPr id="14434" name="WordArt 275"/>
                  <p:cNvSpPr>
                    <a:spLocks noChangeArrowheads="1" noChangeShapeType="1" noTextEdit="1"/>
                  </p:cNvSpPr>
                  <p:nvPr/>
                </p:nvSpPr>
                <p:spPr bwMode="auto">
                  <a:xfrm rot="-67167">
                    <a:off x="5197" y="2061"/>
                    <a:ext cx="137" cy="145"/>
                  </a:xfrm>
                  <a:prstGeom prst="rect">
                    <a:avLst/>
                  </a:prstGeom>
                </p:spPr>
                <p:txBody>
                  <a:bodyPr wrap="none" fromWordArt="1">
                    <a:prstTxWarp prst="textPlain">
                      <a:avLst>
                        <a:gd name="adj" fmla="val 54991"/>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14435" name="WordArt 276"/>
                  <p:cNvSpPr>
                    <a:spLocks noChangeArrowheads="1" noChangeShapeType="1" noTextEdit="1"/>
                  </p:cNvSpPr>
                  <p:nvPr/>
                </p:nvSpPr>
                <p:spPr bwMode="auto">
                  <a:xfrm>
                    <a:off x="5068" y="2061"/>
                    <a:ext cx="118" cy="146"/>
                  </a:xfrm>
                  <a:prstGeom prst="rect">
                    <a:avLst/>
                  </a:prstGeom>
                </p:spPr>
                <p:txBody>
                  <a:bodyPr wrap="none" fromWordArt="1">
                    <a:prstTxWarp prst="textPlain">
                      <a:avLst>
                        <a:gd name="adj" fmla="val 50000"/>
                      </a:avLst>
                    </a:prstTxWarp>
                  </a:bodyPr>
                  <a:lstStyle/>
                  <a:p>
                    <a:pPr algn="ctr"/>
                    <a:r>
                      <a:rPr lang="en-US" altLang="zh-CN" sz="1800" kern="10">
                        <a:ln w="9525">
                          <a:solidFill>
                            <a:schemeClr val="tx1"/>
                          </a:solidFill>
                          <a:round/>
                          <a:headEnd/>
                          <a:tailEnd/>
                        </a:ln>
                        <a:latin typeface="华文中宋"/>
                        <a:ea typeface="华文中宋"/>
                      </a:rPr>
                      <a:t>d</a:t>
                    </a:r>
                    <a:endParaRPr lang="zh-CN" altLang="en-US" sz="1800" kern="10">
                      <a:ln w="9525">
                        <a:solidFill>
                          <a:schemeClr val="tx1"/>
                        </a:solidFill>
                        <a:round/>
                        <a:headEnd/>
                        <a:tailEnd/>
                      </a:ln>
                      <a:latin typeface="华文中宋"/>
                      <a:ea typeface="华文中宋"/>
                    </a:endParaRPr>
                  </a:p>
                </p:txBody>
              </p:sp>
              <p:sp>
                <p:nvSpPr>
                  <p:cNvPr id="14436" name="WordArt 277"/>
                  <p:cNvSpPr>
                    <a:spLocks noChangeArrowheads="1" noChangeShapeType="1" noTextEdit="1"/>
                  </p:cNvSpPr>
                  <p:nvPr/>
                </p:nvSpPr>
                <p:spPr bwMode="auto">
                  <a:xfrm>
                    <a:off x="5215" y="1845"/>
                    <a:ext cx="128" cy="144"/>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grpSp>
              <p:nvGrpSpPr>
                <p:cNvPr id="14428" name="Group 278"/>
                <p:cNvGrpSpPr>
                  <a:grpSpLocks/>
                </p:cNvGrpSpPr>
                <p:nvPr/>
              </p:nvGrpSpPr>
              <p:grpSpPr bwMode="auto">
                <a:xfrm>
                  <a:off x="3570" y="2979"/>
                  <a:ext cx="135" cy="50"/>
                  <a:chOff x="1548" y="2318"/>
                  <a:chExt cx="139" cy="60"/>
                </a:xfrm>
              </p:grpSpPr>
              <p:sp>
                <p:nvSpPr>
                  <p:cNvPr id="14429" name="Line 279"/>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430" name="Line 280"/>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grpSp>
          <p:sp>
            <p:nvSpPr>
              <p:cNvPr id="14424" name="Line 281"/>
              <p:cNvSpPr>
                <a:spLocks noChangeShapeType="1"/>
              </p:cNvSpPr>
              <p:nvPr/>
            </p:nvSpPr>
            <p:spPr bwMode="auto">
              <a:xfrm>
                <a:off x="4134" y="2986"/>
                <a:ext cx="121" cy="0"/>
              </a:xfrm>
              <a:prstGeom prst="line">
                <a:avLst/>
              </a:prstGeom>
              <a:noFill/>
              <a:ln w="57150">
                <a:solidFill>
                  <a:srgbClr val="FF0000"/>
                </a:solidFill>
                <a:round/>
                <a:headEnd/>
                <a:tailEnd/>
              </a:ln>
              <a:effectLst/>
            </p:spPr>
            <p:txBody>
              <a:bodyPr/>
              <a:lstStyle/>
              <a:p>
                <a:endParaRPr lang="zh-CN" altLang="en-US"/>
              </a:p>
            </p:txBody>
          </p:sp>
          <p:sp>
            <p:nvSpPr>
              <p:cNvPr id="14425" name="WordArt 282"/>
              <p:cNvSpPr>
                <a:spLocks noChangeArrowheads="1" noChangeShapeType="1" noTextEdit="1"/>
              </p:cNvSpPr>
              <p:nvPr/>
            </p:nvSpPr>
            <p:spPr bwMode="auto">
              <a:xfrm>
                <a:off x="4461" y="2902"/>
                <a:ext cx="169" cy="179"/>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sp>
            <p:nvSpPr>
              <p:cNvPr id="14426" name="WordArt 283"/>
              <p:cNvSpPr>
                <a:spLocks noChangeArrowheads="1" noChangeShapeType="1" noTextEdit="1"/>
              </p:cNvSpPr>
              <p:nvPr/>
            </p:nvSpPr>
            <p:spPr bwMode="auto">
              <a:xfrm>
                <a:off x="4282" y="2910"/>
                <a:ext cx="142" cy="160"/>
              </a:xfrm>
              <a:prstGeom prst="rect">
                <a:avLst/>
              </a:prstGeom>
            </p:spPr>
            <p:txBody>
              <a:bodyPr wrap="none" fromWordArt="1">
                <a:prstTxWarp prst="textPlain">
                  <a:avLst>
                    <a:gd name="adj" fmla="val 63116"/>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grpSp>
        <p:sp>
          <p:nvSpPr>
            <p:cNvPr id="14422" name="WordArt 284"/>
            <p:cNvSpPr>
              <a:spLocks noChangeArrowheads="1" noChangeShapeType="1" noTextEdit="1"/>
            </p:cNvSpPr>
            <p:nvPr/>
          </p:nvSpPr>
          <p:spPr bwMode="auto">
            <a:xfrm>
              <a:off x="3314" y="2910"/>
              <a:ext cx="142"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m</a:t>
              </a:r>
              <a:endParaRPr lang="zh-CN" altLang="en-US" sz="1200" i="1" kern="10">
                <a:ln w="9525">
                  <a:solidFill>
                    <a:srgbClr val="000000"/>
                  </a:solidFill>
                  <a:round/>
                  <a:headEnd/>
                  <a:tailEnd/>
                </a:ln>
                <a:latin typeface="Times New Roman"/>
                <a:cs typeface="Times New Roman"/>
              </a:endParaRPr>
            </a:p>
          </p:txBody>
        </p:sp>
      </p:grpSp>
      <p:grpSp>
        <p:nvGrpSpPr>
          <p:cNvPr id="111901" name="Group 285"/>
          <p:cNvGrpSpPr>
            <a:grpSpLocks/>
          </p:cNvGrpSpPr>
          <p:nvPr/>
        </p:nvGrpSpPr>
        <p:grpSpPr bwMode="auto">
          <a:xfrm>
            <a:off x="3930650" y="5067300"/>
            <a:ext cx="4375150" cy="676275"/>
            <a:chOff x="2476" y="3192"/>
            <a:chExt cx="2756" cy="426"/>
          </a:xfrm>
        </p:grpSpPr>
        <p:sp>
          <p:nvSpPr>
            <p:cNvPr id="14387" name="WordArt 286"/>
            <p:cNvSpPr>
              <a:spLocks noChangeArrowheads="1" noChangeShapeType="1" noTextEdit="1"/>
            </p:cNvSpPr>
            <p:nvPr/>
          </p:nvSpPr>
          <p:spPr bwMode="auto">
            <a:xfrm>
              <a:off x="4760" y="3503"/>
              <a:ext cx="74" cy="10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14388" name="Group 287"/>
            <p:cNvGrpSpPr>
              <a:grpSpLocks/>
            </p:cNvGrpSpPr>
            <p:nvPr/>
          </p:nvGrpSpPr>
          <p:grpSpPr bwMode="auto">
            <a:xfrm>
              <a:off x="3583" y="3349"/>
              <a:ext cx="298" cy="176"/>
              <a:chOff x="3655" y="3282"/>
              <a:chExt cx="308" cy="157"/>
            </a:xfrm>
          </p:grpSpPr>
          <p:sp>
            <p:nvSpPr>
              <p:cNvPr id="14418" name="WordArt 288"/>
              <p:cNvSpPr>
                <a:spLocks noChangeArrowheads="1" noChangeShapeType="1" noTextEdit="1"/>
              </p:cNvSpPr>
              <p:nvPr/>
            </p:nvSpPr>
            <p:spPr bwMode="auto">
              <a:xfrm>
                <a:off x="3655" y="3282"/>
                <a:ext cx="134" cy="149"/>
              </a:xfrm>
              <a:prstGeom prst="rect">
                <a:avLst/>
              </a:prstGeom>
            </p:spPr>
            <p:txBody>
              <a:bodyPr wrap="none" fromWordArt="1">
                <a:prstTxWarp prst="textPlain">
                  <a:avLst>
                    <a:gd name="adj" fmla="val 50000"/>
                  </a:avLst>
                </a:prstTxWarp>
              </a:bodyPr>
              <a:lstStyle/>
              <a:p>
                <a:pPr algn="ctr"/>
                <a:r>
                  <a:rPr lang="en-US" altLang="zh-CN" sz="1800" kern="10">
                    <a:ln w="9525">
                      <a:solidFill>
                        <a:srgbClr val="CC0000"/>
                      </a:solidFill>
                      <a:round/>
                      <a:headEnd/>
                      <a:tailEnd/>
                    </a:ln>
                    <a:solidFill>
                      <a:srgbClr val="CC0000"/>
                    </a:solidFill>
                    <a:latin typeface="华文中宋"/>
                    <a:ea typeface="华文中宋"/>
                  </a:rPr>
                  <a:t>d</a:t>
                </a:r>
                <a:endParaRPr lang="zh-CN" altLang="en-US" sz="1800" kern="10">
                  <a:ln w="9525">
                    <a:solidFill>
                      <a:srgbClr val="CC0000"/>
                    </a:solidFill>
                    <a:round/>
                    <a:headEnd/>
                    <a:tailEnd/>
                  </a:ln>
                  <a:solidFill>
                    <a:srgbClr val="CC0000"/>
                  </a:solidFill>
                  <a:latin typeface="华文中宋"/>
                  <a:ea typeface="华文中宋"/>
                </a:endParaRPr>
              </a:p>
            </p:txBody>
          </p:sp>
          <p:sp>
            <p:nvSpPr>
              <p:cNvPr id="14419" name="WordArt 289"/>
              <p:cNvSpPr>
                <a:spLocks noChangeArrowheads="1" noChangeShapeType="1" noTextEdit="1"/>
              </p:cNvSpPr>
              <p:nvPr/>
            </p:nvSpPr>
            <p:spPr bwMode="auto">
              <a:xfrm>
                <a:off x="3818" y="3291"/>
                <a:ext cx="145" cy="148"/>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grpSp>
        <p:grpSp>
          <p:nvGrpSpPr>
            <p:cNvPr id="14389" name="Group 290"/>
            <p:cNvGrpSpPr>
              <a:grpSpLocks/>
            </p:cNvGrpSpPr>
            <p:nvPr/>
          </p:nvGrpSpPr>
          <p:grpSpPr bwMode="auto">
            <a:xfrm>
              <a:off x="3992" y="3380"/>
              <a:ext cx="131" cy="50"/>
              <a:chOff x="1548" y="2318"/>
              <a:chExt cx="139" cy="60"/>
            </a:xfrm>
          </p:grpSpPr>
          <p:sp>
            <p:nvSpPr>
              <p:cNvPr id="14416" name="Line 291"/>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417" name="Line 292"/>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grpSp>
          <p:nvGrpSpPr>
            <p:cNvPr id="14390" name="Group 293"/>
            <p:cNvGrpSpPr>
              <a:grpSpLocks/>
            </p:cNvGrpSpPr>
            <p:nvPr/>
          </p:nvGrpSpPr>
          <p:grpSpPr bwMode="auto">
            <a:xfrm>
              <a:off x="4946" y="3354"/>
              <a:ext cx="286" cy="170"/>
              <a:chOff x="4905" y="3439"/>
              <a:chExt cx="283" cy="151"/>
            </a:xfrm>
          </p:grpSpPr>
          <p:sp>
            <p:nvSpPr>
              <p:cNvPr id="14414" name="WordArt 294"/>
              <p:cNvSpPr>
                <a:spLocks noChangeArrowheads="1" noChangeShapeType="1" noTextEdit="1"/>
              </p:cNvSpPr>
              <p:nvPr/>
            </p:nvSpPr>
            <p:spPr bwMode="auto">
              <a:xfrm rot="-67167">
                <a:off x="5060" y="3439"/>
                <a:ext cx="128" cy="149"/>
              </a:xfrm>
              <a:prstGeom prst="rect">
                <a:avLst/>
              </a:prstGeom>
            </p:spPr>
            <p:txBody>
              <a:bodyPr wrap="none" fromWordArt="1">
                <a:prstTxWarp prst="textPlain">
                  <a:avLst>
                    <a:gd name="adj" fmla="val 51880"/>
                  </a:avLst>
                </a:prstTxWarp>
              </a:bodyPr>
              <a:lstStyle/>
              <a:p>
                <a:pPr algn="ctr"/>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14415" name="WordArt 295"/>
              <p:cNvSpPr>
                <a:spLocks noChangeArrowheads="1" noChangeShapeType="1" noTextEdit="1"/>
              </p:cNvSpPr>
              <p:nvPr/>
            </p:nvSpPr>
            <p:spPr bwMode="auto">
              <a:xfrm>
                <a:off x="4905" y="3440"/>
                <a:ext cx="134" cy="150"/>
              </a:xfrm>
              <a:prstGeom prst="rect">
                <a:avLst/>
              </a:prstGeom>
            </p:spPr>
            <p:txBody>
              <a:bodyPr wrap="none" fromWordArt="1">
                <a:prstTxWarp prst="textPlain">
                  <a:avLst>
                    <a:gd name="adj" fmla="val 50000"/>
                  </a:avLst>
                </a:prstTxWarp>
              </a:bodyPr>
              <a:lstStyle/>
              <a:p>
                <a:pPr algn="ctr"/>
                <a:r>
                  <a:rPr lang="en-US" altLang="zh-CN" sz="1800" kern="10">
                    <a:ln w="9525">
                      <a:solidFill>
                        <a:schemeClr val="tx1"/>
                      </a:solidFill>
                      <a:round/>
                      <a:headEnd/>
                      <a:tailEnd/>
                    </a:ln>
                    <a:latin typeface="华文中宋"/>
                    <a:ea typeface="华文中宋"/>
                  </a:rPr>
                  <a:t>d</a:t>
                </a:r>
                <a:endParaRPr lang="zh-CN" altLang="en-US" sz="1800" kern="10">
                  <a:ln w="9525">
                    <a:solidFill>
                      <a:schemeClr val="tx1"/>
                    </a:solidFill>
                    <a:round/>
                    <a:headEnd/>
                    <a:tailEnd/>
                  </a:ln>
                  <a:latin typeface="华文中宋"/>
                  <a:ea typeface="华文中宋"/>
                </a:endParaRPr>
              </a:p>
            </p:txBody>
          </p:sp>
        </p:grpSp>
        <p:sp>
          <p:nvSpPr>
            <p:cNvPr id="14391" name="Line 296"/>
            <p:cNvSpPr>
              <a:spLocks noChangeShapeType="1"/>
            </p:cNvSpPr>
            <p:nvPr/>
          </p:nvSpPr>
          <p:spPr bwMode="auto">
            <a:xfrm>
              <a:off x="4193" y="3400"/>
              <a:ext cx="117" cy="0"/>
            </a:xfrm>
            <a:prstGeom prst="line">
              <a:avLst/>
            </a:prstGeom>
            <a:noFill/>
            <a:ln w="57150">
              <a:solidFill>
                <a:srgbClr val="FF0000"/>
              </a:solidFill>
              <a:round/>
              <a:headEnd/>
              <a:tailEnd/>
            </a:ln>
            <a:effectLst/>
          </p:spPr>
          <p:txBody>
            <a:bodyPr/>
            <a:lstStyle/>
            <a:p>
              <a:endParaRPr lang="zh-CN" altLang="en-US"/>
            </a:p>
          </p:txBody>
        </p:sp>
        <p:sp>
          <p:nvSpPr>
            <p:cNvPr id="14392" name="WordArt 297"/>
            <p:cNvSpPr>
              <a:spLocks noChangeArrowheads="1" noChangeShapeType="1" noTextEdit="1"/>
            </p:cNvSpPr>
            <p:nvPr/>
          </p:nvSpPr>
          <p:spPr bwMode="auto">
            <a:xfrm>
              <a:off x="4413" y="3207"/>
              <a:ext cx="138" cy="157"/>
            </a:xfrm>
            <a:prstGeom prst="rect">
              <a:avLst/>
            </a:prstGeom>
          </p:spPr>
          <p:txBody>
            <a:bodyPr wrap="none" fromWordArt="1">
              <a:prstTxWarp prst="textPlain">
                <a:avLst>
                  <a:gd name="adj" fmla="val 63116"/>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grpSp>
          <p:nvGrpSpPr>
            <p:cNvPr id="14393" name="Group 298"/>
            <p:cNvGrpSpPr>
              <a:grpSpLocks/>
            </p:cNvGrpSpPr>
            <p:nvPr/>
          </p:nvGrpSpPr>
          <p:grpSpPr bwMode="auto">
            <a:xfrm rot="123913">
              <a:off x="4659" y="3267"/>
              <a:ext cx="89" cy="313"/>
              <a:chOff x="4590" y="526"/>
              <a:chExt cx="529" cy="1700"/>
            </a:xfrm>
          </p:grpSpPr>
          <p:sp>
            <p:nvSpPr>
              <p:cNvPr id="14411" name="Oval 299"/>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4412" name="Oval 300"/>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4413" name="Freeform 301"/>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a:effectLst/>
            </p:spPr>
            <p:txBody>
              <a:bodyPr/>
              <a:lstStyle/>
              <a:p>
                <a:endParaRPr lang="zh-CN" altLang="en-US"/>
              </a:p>
            </p:txBody>
          </p:sp>
        </p:grpSp>
        <p:grpSp>
          <p:nvGrpSpPr>
            <p:cNvPr id="14394" name="Group 302"/>
            <p:cNvGrpSpPr>
              <a:grpSpLocks/>
            </p:cNvGrpSpPr>
            <p:nvPr/>
          </p:nvGrpSpPr>
          <p:grpSpPr bwMode="auto">
            <a:xfrm>
              <a:off x="3318" y="3245"/>
              <a:ext cx="231" cy="373"/>
              <a:chOff x="3306" y="3296"/>
              <a:chExt cx="238" cy="380"/>
            </a:xfrm>
          </p:grpSpPr>
          <p:grpSp>
            <p:nvGrpSpPr>
              <p:cNvPr id="14403" name="Group 303"/>
              <p:cNvGrpSpPr>
                <a:grpSpLocks/>
              </p:cNvGrpSpPr>
              <p:nvPr/>
            </p:nvGrpSpPr>
            <p:grpSpPr bwMode="auto">
              <a:xfrm rot="123913">
                <a:off x="3306" y="3319"/>
                <a:ext cx="92" cy="319"/>
                <a:chOff x="4590" y="526"/>
                <a:chExt cx="529" cy="1700"/>
              </a:xfrm>
            </p:grpSpPr>
            <p:sp>
              <p:nvSpPr>
                <p:cNvPr id="14408" name="Oval 304"/>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4409" name="Oval 305"/>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14410" name="Freeform 306"/>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a:effectLst/>
              </p:spPr>
              <p:txBody>
                <a:bodyPr/>
                <a:lstStyle/>
                <a:p>
                  <a:endParaRPr lang="zh-CN" altLang="en-US"/>
                </a:p>
              </p:txBody>
            </p:sp>
          </p:grpSp>
          <p:grpSp>
            <p:nvGrpSpPr>
              <p:cNvPr id="14404" name="Group 307"/>
              <p:cNvGrpSpPr>
                <a:grpSpLocks/>
              </p:cNvGrpSpPr>
              <p:nvPr/>
            </p:nvGrpSpPr>
            <p:grpSpPr bwMode="auto">
              <a:xfrm>
                <a:off x="3395" y="3564"/>
                <a:ext cx="149" cy="112"/>
                <a:chOff x="3667" y="1650"/>
                <a:chExt cx="209" cy="195"/>
              </a:xfrm>
            </p:grpSpPr>
            <p:sp>
              <p:nvSpPr>
                <p:cNvPr id="14406" name="WordArt 308"/>
                <p:cNvSpPr>
                  <a:spLocks noChangeArrowheads="1" noChangeShapeType="1" noTextEdit="1"/>
                </p:cNvSpPr>
                <p:nvPr/>
              </p:nvSpPr>
              <p:spPr bwMode="auto">
                <a:xfrm>
                  <a:off x="3667" y="1650"/>
                  <a:ext cx="145" cy="1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 Antiqua"/>
                    </a:rPr>
                    <a:t>v</a:t>
                  </a:r>
                  <a:endParaRPr lang="zh-CN" altLang="en-US" sz="3600" i="1" kern="10">
                    <a:ln w="9525">
                      <a:solidFill>
                        <a:schemeClr val="tx1"/>
                      </a:solidFill>
                      <a:round/>
                      <a:headEnd/>
                      <a:tailEnd/>
                    </a:ln>
                    <a:latin typeface="Book Antiqua"/>
                  </a:endParaRPr>
                </a:p>
              </p:txBody>
            </p:sp>
            <p:sp>
              <p:nvSpPr>
                <p:cNvPr id="14407" name="WordArt 309"/>
                <p:cNvSpPr>
                  <a:spLocks noChangeArrowheads="1" noChangeShapeType="1" noTextEdit="1"/>
                </p:cNvSpPr>
                <p:nvPr/>
              </p:nvSpPr>
              <p:spPr bwMode="auto">
                <a:xfrm>
                  <a:off x="3810" y="1768"/>
                  <a:ext cx="66" cy="7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14405" name="WordArt 310"/>
              <p:cNvSpPr>
                <a:spLocks noChangeArrowheads="1" noChangeShapeType="1" noTextEdit="1"/>
              </p:cNvSpPr>
              <p:nvPr/>
            </p:nvSpPr>
            <p:spPr bwMode="auto">
              <a:xfrm>
                <a:off x="3450" y="3296"/>
                <a:ext cx="7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grpSp>
          <p:nvGrpSpPr>
            <p:cNvPr id="14395" name="Group 311"/>
            <p:cNvGrpSpPr>
              <a:grpSpLocks/>
            </p:cNvGrpSpPr>
            <p:nvPr/>
          </p:nvGrpSpPr>
          <p:grpSpPr bwMode="auto">
            <a:xfrm>
              <a:off x="4781" y="3192"/>
              <a:ext cx="276" cy="173"/>
              <a:chOff x="4126" y="851"/>
              <a:chExt cx="285" cy="176"/>
            </a:xfrm>
          </p:grpSpPr>
          <p:sp>
            <p:nvSpPr>
              <p:cNvPr id="14401" name="WordArt 312"/>
              <p:cNvSpPr>
                <a:spLocks noChangeArrowheads="1" noChangeShapeType="1" noTextEdit="1"/>
              </p:cNvSpPr>
              <p:nvPr/>
            </p:nvSpPr>
            <p:spPr bwMode="auto">
              <a:xfrm>
                <a:off x="4126" y="868"/>
                <a:ext cx="112" cy="94"/>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effectLst>
                      <a:outerShdw dist="35921" dir="2700000" algn="ctr" rotWithShape="0">
                        <a:schemeClr val="bg1"/>
                      </a:outerShdw>
                    </a:effectLst>
                    <a:latin typeface="Book Antiqua"/>
                  </a:rPr>
                  <a:t>x</a:t>
                </a:r>
                <a:endParaRPr lang="zh-CN" altLang="en-US" sz="3600" i="1" kern="10">
                  <a:ln w="9525">
                    <a:solidFill>
                      <a:srgbClr val="CC0000"/>
                    </a:solidFill>
                    <a:round/>
                    <a:headEnd/>
                    <a:tailEnd/>
                  </a:ln>
                  <a:solidFill>
                    <a:srgbClr val="CC0000"/>
                  </a:solidFill>
                  <a:effectLst>
                    <a:outerShdw dist="35921" dir="2700000" algn="ctr" rotWithShape="0">
                      <a:schemeClr val="bg1"/>
                    </a:outerShdw>
                  </a:effectLst>
                  <a:latin typeface="Book Antiqua"/>
                </a:endParaRPr>
              </a:p>
            </p:txBody>
          </p:sp>
          <p:sp>
            <p:nvSpPr>
              <p:cNvPr id="14402" name="Text Box 313"/>
              <p:cNvSpPr txBox="1">
                <a:spLocks noChangeArrowheads="1"/>
              </p:cNvSpPr>
              <p:nvPr/>
            </p:nvSpPr>
            <p:spPr bwMode="auto">
              <a:xfrm>
                <a:off x="4226" y="851"/>
                <a:ext cx="185" cy="176"/>
              </a:xfrm>
              <a:prstGeom prst="rect">
                <a:avLst/>
              </a:prstGeom>
              <a:noFill/>
              <a:ln w="9525">
                <a:noFill/>
                <a:miter lim="800000"/>
                <a:headEnd/>
                <a:tailEnd/>
              </a:ln>
              <a:effectLst/>
            </p:spPr>
            <p:txBody>
              <a:bodyPr>
                <a:spAutoFit/>
              </a:bodyPr>
              <a:lstStyle/>
              <a:p>
                <a:pPr eaLnBrk="1" hangingPunct="1">
                  <a:spcBef>
                    <a:spcPct val="50000"/>
                  </a:spcBef>
                </a:pPr>
                <a:r>
                  <a:rPr lang="zh-CN" altLang="en-US" sz="1200" b="1">
                    <a:solidFill>
                      <a:srgbClr val="CC0000"/>
                    </a:solidFill>
                    <a:latin typeface="Times New Roman" pitchFamily="18" charset="0"/>
                  </a:rPr>
                  <a:t>停</a:t>
                </a:r>
              </a:p>
            </p:txBody>
          </p:sp>
        </p:grpSp>
        <p:grpSp>
          <p:nvGrpSpPr>
            <p:cNvPr id="14396" name="Group 314"/>
            <p:cNvGrpSpPr>
              <a:grpSpLocks/>
            </p:cNvGrpSpPr>
            <p:nvPr/>
          </p:nvGrpSpPr>
          <p:grpSpPr bwMode="auto">
            <a:xfrm>
              <a:off x="2476" y="3222"/>
              <a:ext cx="523" cy="370"/>
              <a:chOff x="2515" y="3176"/>
              <a:chExt cx="531" cy="408"/>
            </a:xfrm>
          </p:grpSpPr>
          <p:sp>
            <p:nvSpPr>
              <p:cNvPr id="14399" name="WordArt 315"/>
              <p:cNvSpPr>
                <a:spLocks noChangeArrowheads="1" noChangeShapeType="1" noTextEdit="1"/>
              </p:cNvSpPr>
              <p:nvPr/>
            </p:nvSpPr>
            <p:spPr bwMode="auto">
              <a:xfrm>
                <a:off x="2515" y="3176"/>
                <a:ext cx="506" cy="179"/>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分离变量</a:t>
                </a:r>
              </a:p>
            </p:txBody>
          </p:sp>
          <p:sp>
            <p:nvSpPr>
              <p:cNvPr id="14400" name="WordArt 316"/>
              <p:cNvSpPr>
                <a:spLocks noChangeArrowheads="1" noChangeShapeType="1" noTextEdit="1"/>
              </p:cNvSpPr>
              <p:nvPr/>
            </p:nvSpPr>
            <p:spPr bwMode="auto">
              <a:xfrm>
                <a:off x="2517" y="3412"/>
                <a:ext cx="529" cy="172"/>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并取积分</a:t>
                </a:r>
              </a:p>
            </p:txBody>
          </p:sp>
        </p:grpSp>
        <p:sp>
          <p:nvSpPr>
            <p:cNvPr id="14397" name="Line 317"/>
            <p:cNvSpPr>
              <a:spLocks noChangeShapeType="1"/>
            </p:cNvSpPr>
            <p:nvPr/>
          </p:nvSpPr>
          <p:spPr bwMode="auto">
            <a:xfrm>
              <a:off x="4390" y="3409"/>
              <a:ext cx="195" cy="0"/>
            </a:xfrm>
            <a:prstGeom prst="line">
              <a:avLst/>
            </a:prstGeom>
            <a:noFill/>
            <a:ln w="28575">
              <a:solidFill>
                <a:schemeClr val="tx1"/>
              </a:solidFill>
              <a:round/>
              <a:headEnd/>
              <a:tailEnd/>
            </a:ln>
            <a:effectLst/>
          </p:spPr>
          <p:txBody>
            <a:bodyPr/>
            <a:lstStyle/>
            <a:p>
              <a:endParaRPr lang="zh-CN" altLang="en-US"/>
            </a:p>
          </p:txBody>
        </p:sp>
        <p:sp>
          <p:nvSpPr>
            <p:cNvPr id="14398" name="WordArt 318"/>
            <p:cNvSpPr>
              <a:spLocks noChangeArrowheads="1" noChangeShapeType="1" noTextEdit="1"/>
            </p:cNvSpPr>
            <p:nvPr/>
          </p:nvSpPr>
          <p:spPr bwMode="auto">
            <a:xfrm>
              <a:off x="4423" y="3459"/>
              <a:ext cx="142" cy="105"/>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m</a:t>
              </a:r>
              <a:endParaRPr lang="zh-CN" altLang="en-US" sz="1200" i="1" kern="10">
                <a:ln w="9525">
                  <a:solidFill>
                    <a:srgbClr val="000000"/>
                  </a:solidFill>
                  <a:round/>
                  <a:headEnd/>
                  <a:tailEnd/>
                </a:ln>
                <a:latin typeface="Times New Roman"/>
                <a:cs typeface="Times New Roman"/>
              </a:endParaRPr>
            </a:p>
          </p:txBody>
        </p:sp>
      </p:grpSp>
      <p:sp>
        <p:nvSpPr>
          <p:cNvPr id="111935" name="Rectangle 319"/>
          <p:cNvSpPr>
            <a:spLocks noChangeArrowheads="1"/>
          </p:cNvSpPr>
          <p:nvPr/>
        </p:nvSpPr>
        <p:spPr bwMode="auto">
          <a:xfrm>
            <a:off x="5213350" y="5846763"/>
            <a:ext cx="2908300" cy="717550"/>
          </a:xfrm>
          <a:prstGeom prst="rect">
            <a:avLst/>
          </a:prstGeom>
          <a:noFill/>
          <a:ln w="19050">
            <a:solidFill>
              <a:srgbClr val="FF9900"/>
            </a:solidFill>
            <a:miter lim="800000"/>
            <a:headEnd/>
            <a:tailEnd/>
          </a:ln>
          <a:effectLst/>
        </p:spPr>
        <p:txBody>
          <a:bodyPr wrap="none" anchor="ctr"/>
          <a:lstStyle/>
          <a:p>
            <a:pPr eaLnBrk="1" hangingPunct="1"/>
            <a:endParaRPr lang="zh-CN" altLang="en-US"/>
          </a:p>
        </p:txBody>
      </p:sp>
      <p:grpSp>
        <p:nvGrpSpPr>
          <p:cNvPr id="111936" name="Group 320"/>
          <p:cNvGrpSpPr>
            <a:grpSpLocks/>
          </p:cNvGrpSpPr>
          <p:nvPr/>
        </p:nvGrpSpPr>
        <p:grpSpPr bwMode="auto">
          <a:xfrm>
            <a:off x="4035425" y="6002338"/>
            <a:ext cx="3767138" cy="444500"/>
            <a:chOff x="2542" y="3781"/>
            <a:chExt cx="2373" cy="280"/>
          </a:xfrm>
        </p:grpSpPr>
        <p:sp>
          <p:nvSpPr>
            <p:cNvPr id="14375" name="WordArt 321"/>
            <p:cNvSpPr>
              <a:spLocks noChangeArrowheads="1" noChangeShapeType="1" noTextEdit="1"/>
            </p:cNvSpPr>
            <p:nvPr/>
          </p:nvSpPr>
          <p:spPr bwMode="auto">
            <a:xfrm>
              <a:off x="2542" y="3834"/>
              <a:ext cx="381" cy="164"/>
            </a:xfrm>
            <a:prstGeom prst="rect">
              <a:avLst/>
            </a:prstGeom>
          </p:spPr>
          <p:txBody>
            <a:bodyPr wrap="none" fromWordArt="1">
              <a:prstTxWarp prst="textPlain">
                <a:avLst>
                  <a:gd name="adj" fmla="val 50000"/>
                </a:avLst>
              </a:prstTxWarp>
            </a:bodyPr>
            <a:lstStyle/>
            <a:p>
              <a:pPr algn="ctr"/>
              <a:r>
                <a:rPr lang="zh-CN" altLang="en-US" sz="3600" kern="10">
                  <a:ln w="9525">
                    <a:solidFill>
                      <a:srgbClr val="000000"/>
                    </a:solidFill>
                    <a:round/>
                    <a:headEnd/>
                    <a:tailEnd/>
                  </a:ln>
                  <a:latin typeface="宋体"/>
                  <a:ea typeface="宋体"/>
                </a:rPr>
                <a:t>求积得</a:t>
              </a:r>
            </a:p>
          </p:txBody>
        </p:sp>
        <p:sp>
          <p:nvSpPr>
            <p:cNvPr id="14376" name="WordArt 322"/>
            <p:cNvSpPr>
              <a:spLocks noChangeArrowheads="1" noChangeShapeType="1" noTextEdit="1"/>
            </p:cNvSpPr>
            <p:nvPr/>
          </p:nvSpPr>
          <p:spPr bwMode="auto">
            <a:xfrm>
              <a:off x="3461" y="3839"/>
              <a:ext cx="172" cy="171"/>
            </a:xfrm>
            <a:prstGeom prst="rect">
              <a:avLst/>
            </a:prstGeom>
          </p:spPr>
          <p:txBody>
            <a:bodyPr wrap="none" fromWordArt="1">
              <a:prstTxWarp prst="textPlain">
                <a:avLst>
                  <a:gd name="adj" fmla="val 50000"/>
                </a:avLst>
              </a:prstTxWarp>
            </a:bodyPr>
            <a:lstStyle/>
            <a:p>
              <a:pPr algn="ctr"/>
              <a:r>
                <a:rPr lang="en-US" altLang="zh-CN" sz="3600" i="1" kern="10">
                  <a:ln w="9525">
                    <a:solidFill>
                      <a:srgbClr val="CC0000"/>
                    </a:solidFill>
                    <a:round/>
                    <a:headEnd/>
                    <a:tailEnd/>
                  </a:ln>
                  <a:solidFill>
                    <a:srgbClr val="CC0000"/>
                  </a:solidFill>
                  <a:effectLst>
                    <a:outerShdw dist="35921" dir="2700000" algn="ctr" rotWithShape="0">
                      <a:schemeClr val="bg1"/>
                    </a:outerShdw>
                  </a:effectLst>
                  <a:latin typeface="Times New Roman"/>
                  <a:cs typeface="Times New Roman"/>
                </a:rPr>
                <a:t>x</a:t>
              </a:r>
              <a:endParaRPr lang="zh-CN" altLang="en-US" sz="3600" i="1" kern="10">
                <a:ln w="9525">
                  <a:solidFill>
                    <a:srgbClr val="CC0000"/>
                  </a:solidFill>
                  <a:round/>
                  <a:headEnd/>
                  <a:tailEnd/>
                </a:ln>
                <a:solidFill>
                  <a:srgbClr val="CC0000"/>
                </a:solidFill>
                <a:effectLst>
                  <a:outerShdw dist="35921" dir="2700000" algn="ctr" rotWithShape="0">
                    <a:schemeClr val="bg1"/>
                  </a:outerShdw>
                </a:effectLst>
                <a:latin typeface="Times New Roman"/>
                <a:cs typeface="Times New Roman"/>
              </a:endParaRPr>
            </a:p>
          </p:txBody>
        </p:sp>
        <p:grpSp>
          <p:nvGrpSpPr>
            <p:cNvPr id="14377" name="Group 323"/>
            <p:cNvGrpSpPr>
              <a:grpSpLocks/>
            </p:cNvGrpSpPr>
            <p:nvPr/>
          </p:nvGrpSpPr>
          <p:grpSpPr bwMode="auto">
            <a:xfrm>
              <a:off x="3867" y="3893"/>
              <a:ext cx="135" cy="52"/>
              <a:chOff x="1548" y="2318"/>
              <a:chExt cx="139" cy="60"/>
            </a:xfrm>
          </p:grpSpPr>
          <p:sp>
            <p:nvSpPr>
              <p:cNvPr id="14385" name="Line 324"/>
              <p:cNvSpPr>
                <a:spLocks noChangeShapeType="1"/>
              </p:cNvSpPr>
              <p:nvPr/>
            </p:nvSpPr>
            <p:spPr bwMode="auto">
              <a:xfrm rot="5400000">
                <a:off x="1618" y="2248"/>
                <a:ext cx="0" cy="139"/>
              </a:xfrm>
              <a:prstGeom prst="line">
                <a:avLst/>
              </a:prstGeom>
              <a:noFill/>
              <a:ln w="38100">
                <a:solidFill>
                  <a:schemeClr val="tx1"/>
                </a:solidFill>
                <a:round/>
                <a:headEnd/>
                <a:tailEnd/>
              </a:ln>
              <a:effectLst/>
            </p:spPr>
            <p:txBody>
              <a:bodyPr/>
              <a:lstStyle/>
              <a:p>
                <a:endParaRPr lang="zh-CN" altLang="en-US"/>
              </a:p>
            </p:txBody>
          </p:sp>
          <p:sp>
            <p:nvSpPr>
              <p:cNvPr id="14386" name="Line 325"/>
              <p:cNvSpPr>
                <a:spLocks noChangeShapeType="1"/>
              </p:cNvSpPr>
              <p:nvPr/>
            </p:nvSpPr>
            <p:spPr bwMode="auto">
              <a:xfrm rot="5400000">
                <a:off x="1618" y="2308"/>
                <a:ext cx="0" cy="139"/>
              </a:xfrm>
              <a:prstGeom prst="line">
                <a:avLst/>
              </a:prstGeom>
              <a:noFill/>
              <a:ln w="38100">
                <a:solidFill>
                  <a:schemeClr val="tx1"/>
                </a:solidFill>
                <a:round/>
                <a:headEnd/>
                <a:tailEnd/>
              </a:ln>
              <a:effectLst/>
            </p:spPr>
            <p:txBody>
              <a:bodyPr/>
              <a:lstStyle/>
              <a:p>
                <a:endParaRPr lang="zh-CN" altLang="en-US"/>
              </a:p>
            </p:txBody>
          </p:sp>
        </p:grpSp>
        <p:grpSp>
          <p:nvGrpSpPr>
            <p:cNvPr id="14378" name="Group 326"/>
            <p:cNvGrpSpPr>
              <a:grpSpLocks/>
            </p:cNvGrpSpPr>
            <p:nvPr/>
          </p:nvGrpSpPr>
          <p:grpSpPr bwMode="auto">
            <a:xfrm>
              <a:off x="4325" y="3839"/>
              <a:ext cx="198" cy="189"/>
              <a:chOff x="3667" y="1650"/>
              <a:chExt cx="209" cy="195"/>
            </a:xfrm>
          </p:grpSpPr>
          <p:sp>
            <p:nvSpPr>
              <p:cNvPr id="14383" name="WordArt 327"/>
              <p:cNvSpPr>
                <a:spLocks noChangeArrowheads="1" noChangeShapeType="1" noTextEdit="1"/>
              </p:cNvSpPr>
              <p:nvPr/>
            </p:nvSpPr>
            <p:spPr bwMode="auto">
              <a:xfrm>
                <a:off x="3667" y="1650"/>
                <a:ext cx="145" cy="1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 Antiqua"/>
                  </a:rPr>
                  <a:t>v</a:t>
                </a:r>
                <a:endParaRPr lang="zh-CN" altLang="en-US" sz="3600" i="1" kern="10">
                  <a:ln w="9525">
                    <a:solidFill>
                      <a:schemeClr val="tx1"/>
                    </a:solidFill>
                    <a:round/>
                    <a:headEnd/>
                    <a:tailEnd/>
                  </a:ln>
                  <a:latin typeface="Book Antiqua"/>
                </a:endParaRPr>
              </a:p>
            </p:txBody>
          </p:sp>
          <p:sp>
            <p:nvSpPr>
              <p:cNvPr id="14384" name="WordArt 328"/>
              <p:cNvSpPr>
                <a:spLocks noChangeArrowheads="1" noChangeShapeType="1" noTextEdit="1"/>
              </p:cNvSpPr>
              <p:nvPr/>
            </p:nvSpPr>
            <p:spPr bwMode="auto">
              <a:xfrm>
                <a:off x="3810" y="1768"/>
                <a:ext cx="66" cy="7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14379" name="Line 329"/>
            <p:cNvSpPr>
              <a:spLocks noChangeShapeType="1"/>
            </p:cNvSpPr>
            <p:nvPr/>
          </p:nvSpPr>
          <p:spPr bwMode="auto">
            <a:xfrm flipH="1">
              <a:off x="4570" y="3781"/>
              <a:ext cx="174" cy="280"/>
            </a:xfrm>
            <a:prstGeom prst="line">
              <a:avLst/>
            </a:prstGeom>
            <a:noFill/>
            <a:ln w="38100">
              <a:solidFill>
                <a:schemeClr val="tx1"/>
              </a:solidFill>
              <a:round/>
              <a:headEnd/>
              <a:tailEnd/>
            </a:ln>
            <a:effectLst/>
          </p:spPr>
          <p:txBody>
            <a:bodyPr/>
            <a:lstStyle/>
            <a:p>
              <a:endParaRPr lang="zh-CN" altLang="en-US"/>
            </a:p>
          </p:txBody>
        </p:sp>
        <p:sp>
          <p:nvSpPr>
            <p:cNvPr id="14380" name="WordArt 330"/>
            <p:cNvSpPr>
              <a:spLocks noChangeArrowheads="1" noChangeShapeType="1" noTextEdit="1"/>
            </p:cNvSpPr>
            <p:nvPr/>
          </p:nvSpPr>
          <p:spPr bwMode="auto">
            <a:xfrm>
              <a:off x="4731" y="3826"/>
              <a:ext cx="184" cy="198"/>
            </a:xfrm>
            <a:prstGeom prst="rect">
              <a:avLst/>
            </a:prstGeom>
          </p:spPr>
          <p:txBody>
            <a:bodyPr wrap="none" fromWordArt="1">
              <a:prstTxWarp prst="textPlain">
                <a:avLst>
                  <a:gd name="adj" fmla="val 63116"/>
                </a:avLst>
              </a:prstTxWarp>
            </a:bodyPr>
            <a:lstStyle/>
            <a:p>
              <a:pPr algn="ctr"/>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14381" name="WordArt 331"/>
            <p:cNvSpPr>
              <a:spLocks noChangeArrowheads="1" noChangeShapeType="1" noTextEdit="1"/>
            </p:cNvSpPr>
            <p:nvPr/>
          </p:nvSpPr>
          <p:spPr bwMode="auto">
            <a:xfrm>
              <a:off x="4095" y="3867"/>
              <a:ext cx="166" cy="121"/>
            </a:xfrm>
            <a:prstGeom prst="rect">
              <a:avLst/>
            </a:prstGeom>
          </p:spPr>
          <p:txBody>
            <a:bodyPr wrap="none" fromWordArt="1">
              <a:prstTxWarp prst="textPlain">
                <a:avLst>
                  <a:gd name="adj" fmla="val 50000"/>
                </a:avLst>
              </a:prstTxWarp>
            </a:bodyPr>
            <a:lstStyle/>
            <a:p>
              <a:pPr algn="ctr"/>
              <a:r>
                <a:rPr lang="en-US" altLang="zh-CN" sz="1200" i="1" kern="10">
                  <a:ln w="9525">
                    <a:solidFill>
                      <a:srgbClr val="000000"/>
                    </a:solidFill>
                    <a:round/>
                    <a:headEnd/>
                    <a:tailEnd/>
                  </a:ln>
                  <a:latin typeface="Times New Roman"/>
                  <a:cs typeface="Times New Roman"/>
                </a:rPr>
                <a:t>m</a:t>
              </a:r>
              <a:endParaRPr lang="zh-CN" altLang="en-US" sz="1200" i="1" kern="10">
                <a:ln w="9525">
                  <a:solidFill>
                    <a:srgbClr val="000000"/>
                  </a:solidFill>
                  <a:round/>
                  <a:headEnd/>
                  <a:tailEnd/>
                </a:ln>
                <a:latin typeface="Times New Roman"/>
                <a:cs typeface="Times New Roman"/>
              </a:endParaRPr>
            </a:p>
          </p:txBody>
        </p:sp>
        <p:sp>
          <p:nvSpPr>
            <p:cNvPr id="14382" name="WordArt 332"/>
            <p:cNvSpPr>
              <a:spLocks noChangeArrowheads="1" noChangeShapeType="1" noTextEdit="1"/>
            </p:cNvSpPr>
            <p:nvPr/>
          </p:nvSpPr>
          <p:spPr bwMode="auto">
            <a:xfrm>
              <a:off x="3653" y="3914"/>
              <a:ext cx="140" cy="132"/>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宋体"/>
                  <a:ea typeface="宋体"/>
                </a:rPr>
                <a:t>停</a:t>
              </a:r>
            </a:p>
          </p:txBody>
        </p:sp>
      </p:grpSp>
      <p:sp>
        <p:nvSpPr>
          <p:cNvPr id="14371"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14372" name="AutoShape 26">
            <a:hlinkClick r:id="rId5" action="ppaction://hlinksldjump"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14373" name="AutoShape 27">
            <a:hlinkClick r:id="rId6"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14374" name="动作按钮: 后退或前一项 335">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1680"/>
                                        </p:tgtEl>
                                        <p:attrNameLst>
                                          <p:attrName>style.visibility</p:attrName>
                                        </p:attrNameLst>
                                      </p:cBhvr>
                                      <p:to>
                                        <p:strVal val="visible"/>
                                      </p:to>
                                    </p:set>
                                    <p:animEffect transition="in" filter="wipe(left)">
                                      <p:cBhvr>
                                        <p:cTn id="7" dur="500"/>
                                        <p:tgtEl>
                                          <p:spTgt spid="111680"/>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111626"/>
                                        </p:tgtEl>
                                        <p:attrNameLst>
                                          <p:attrName>style.visibility</p:attrName>
                                        </p:attrNameLst>
                                      </p:cBhvr>
                                      <p:to>
                                        <p:strVal val="visible"/>
                                      </p:to>
                                    </p:set>
                                    <p:anim calcmode="lin" valueType="num">
                                      <p:cBhvr additive="base">
                                        <p:cTn id="11" dur="2000" fill="hold"/>
                                        <p:tgtEl>
                                          <p:spTgt spid="111626"/>
                                        </p:tgtEl>
                                        <p:attrNameLst>
                                          <p:attrName>ppt_x</p:attrName>
                                        </p:attrNameLst>
                                      </p:cBhvr>
                                      <p:tavLst>
                                        <p:tav tm="0">
                                          <p:val>
                                            <p:strVal val="0-#ppt_w/2"/>
                                          </p:val>
                                        </p:tav>
                                        <p:tav tm="100000">
                                          <p:val>
                                            <p:strVal val="#ppt_x"/>
                                          </p:val>
                                        </p:tav>
                                      </p:tavLst>
                                    </p:anim>
                                    <p:anim calcmode="lin" valueType="num">
                                      <p:cBhvr additive="base">
                                        <p:cTn id="12" dur="2000" fill="hold"/>
                                        <p:tgtEl>
                                          <p:spTgt spid="111626"/>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2500"/>
                            </p:stCondLst>
                            <p:childTnLst>
                              <p:par>
                                <p:cTn id="14" presetID="1" presetClass="entr" presetSubtype="0" fill="hold" nodeType="afterEffect">
                                  <p:stCondLst>
                                    <p:cond delay="0"/>
                                  </p:stCondLst>
                                  <p:childTnLst>
                                    <p:set>
                                      <p:cBhvr>
                                        <p:cTn id="15" dur="1" fill="hold">
                                          <p:stCondLst>
                                            <p:cond delay="0"/>
                                          </p:stCondLst>
                                        </p:cTn>
                                        <p:tgtEl>
                                          <p:spTgt spid="111636"/>
                                        </p:tgtEl>
                                        <p:attrNameLst>
                                          <p:attrName>style.visibility</p:attrName>
                                        </p:attrNameLst>
                                      </p:cBhvr>
                                      <p:to>
                                        <p:strVal val="visible"/>
                                      </p:to>
                                    </p:set>
                                  </p:childTnLst>
                                </p:cTn>
                              </p:par>
                            </p:childTnLst>
                          </p:cTn>
                        </p:par>
                        <p:par>
                          <p:cTn id="16" fill="hold" nodeType="afterGroup">
                            <p:stCondLst>
                              <p:cond delay="2500"/>
                            </p:stCondLst>
                            <p:childTnLst>
                              <p:par>
                                <p:cTn id="17" presetID="0" presetClass="path" presetSubtype="0" accel="50000" decel="50000" fill="hold" nodeType="afterEffect">
                                  <p:stCondLst>
                                    <p:cond delay="0"/>
                                  </p:stCondLst>
                                  <p:childTnLst>
                                    <p:animMotion origin="layout" path="M -1.11111E-6 2.59259E-6 L 0.38386 0.00069 " pathEditMode="relative" rAng="0" ptsTypes="AA">
                                      <p:cBhvr>
                                        <p:cTn id="18" dur="5000" fill="hold"/>
                                        <p:tgtEl>
                                          <p:spTgt spid="111626"/>
                                        </p:tgtEl>
                                        <p:attrNameLst>
                                          <p:attrName>ppt_x</p:attrName>
                                          <p:attrName>ppt_y</p:attrName>
                                        </p:attrNameLst>
                                      </p:cBhvr>
                                      <p:rCtr x="192" y="0"/>
                                    </p:animMotion>
                                  </p:childTnLst>
                                </p:cTn>
                              </p:par>
                              <p:par>
                                <p:cTn id="19" presetID="22" presetClass="entr" presetSubtype="8" fill="hold" nodeType="withEffect">
                                  <p:stCondLst>
                                    <p:cond delay="0"/>
                                  </p:stCondLst>
                                  <p:childTnLst>
                                    <p:set>
                                      <p:cBhvr>
                                        <p:cTn id="20" dur="1" fill="hold">
                                          <p:stCondLst>
                                            <p:cond delay="0"/>
                                          </p:stCondLst>
                                        </p:cTn>
                                        <p:tgtEl>
                                          <p:spTgt spid="111687"/>
                                        </p:tgtEl>
                                        <p:attrNameLst>
                                          <p:attrName>style.visibility</p:attrName>
                                        </p:attrNameLst>
                                      </p:cBhvr>
                                      <p:to>
                                        <p:strVal val="visible"/>
                                      </p:to>
                                    </p:set>
                                    <p:animEffect transition="in" filter="wipe(left)">
                                      <p:cBhvr>
                                        <p:cTn id="21" dur="5000"/>
                                        <p:tgtEl>
                                          <p:spTgt spid="111687"/>
                                        </p:tgtEl>
                                      </p:cBhvr>
                                    </p:animEffect>
                                  </p:childTnLst>
                                </p:cTn>
                              </p:par>
                            </p:childTnLst>
                          </p:cTn>
                        </p:par>
                        <p:par>
                          <p:cTn id="22" fill="hold" nodeType="afterGroup">
                            <p:stCondLst>
                              <p:cond delay="7500"/>
                            </p:stCondLst>
                            <p:childTnLst>
                              <p:par>
                                <p:cTn id="23" presetID="14" presetClass="entr" presetSubtype="10" fill="hold" nodeType="afterEffect">
                                  <p:stCondLst>
                                    <p:cond delay="0"/>
                                  </p:stCondLst>
                                  <p:childTnLst>
                                    <p:set>
                                      <p:cBhvr>
                                        <p:cTn id="24" dur="1" fill="hold">
                                          <p:stCondLst>
                                            <p:cond delay="0"/>
                                          </p:stCondLst>
                                        </p:cTn>
                                        <p:tgtEl>
                                          <p:spTgt spid="111670"/>
                                        </p:tgtEl>
                                        <p:attrNameLst>
                                          <p:attrName>style.visibility</p:attrName>
                                        </p:attrNameLst>
                                      </p:cBhvr>
                                      <p:to>
                                        <p:strVal val="visible"/>
                                      </p:to>
                                    </p:set>
                                    <p:animEffect transition="in" filter="randombar(horizontal)">
                                      <p:cBhvr>
                                        <p:cTn id="25" dur="500"/>
                                        <p:tgtEl>
                                          <p:spTgt spid="111670"/>
                                        </p:tgtEl>
                                      </p:cBhvr>
                                    </p:animEffect>
                                  </p:childTnLst>
                                </p:cTn>
                              </p:par>
                            </p:childTnLst>
                          </p:cTn>
                        </p:par>
                        <p:par>
                          <p:cTn id="26" fill="hold" nodeType="afterGroup">
                            <p:stCondLst>
                              <p:cond delay="8000"/>
                            </p:stCondLst>
                            <p:childTnLst>
                              <p:par>
                                <p:cTn id="27" presetID="22" presetClass="entr" presetSubtype="8" fill="hold" nodeType="afterEffect">
                                  <p:stCondLst>
                                    <p:cond delay="0"/>
                                  </p:stCondLst>
                                  <p:childTnLst>
                                    <p:set>
                                      <p:cBhvr>
                                        <p:cTn id="28" dur="1" fill="hold">
                                          <p:stCondLst>
                                            <p:cond delay="0"/>
                                          </p:stCondLst>
                                        </p:cTn>
                                        <p:tgtEl>
                                          <p:spTgt spid="111648"/>
                                        </p:tgtEl>
                                        <p:attrNameLst>
                                          <p:attrName>style.visibility</p:attrName>
                                        </p:attrNameLst>
                                      </p:cBhvr>
                                      <p:to>
                                        <p:strVal val="visible"/>
                                      </p:to>
                                    </p:set>
                                    <p:animEffect transition="in" filter="wipe(left)">
                                      <p:cBhvr>
                                        <p:cTn id="29" dur="500"/>
                                        <p:tgtEl>
                                          <p:spTgt spid="1116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11697"/>
                                        </p:tgtEl>
                                        <p:attrNameLst>
                                          <p:attrName>style.visibility</p:attrName>
                                        </p:attrNameLst>
                                      </p:cBhvr>
                                      <p:to>
                                        <p:strVal val="visible"/>
                                      </p:to>
                                    </p:set>
                                    <p:animEffect transition="in" filter="wipe(left)">
                                      <p:cBhvr>
                                        <p:cTn id="34" dur="500"/>
                                        <p:tgtEl>
                                          <p:spTgt spid="11169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1663"/>
                                        </p:tgtEl>
                                        <p:attrNameLst>
                                          <p:attrName>style.visibility</p:attrName>
                                        </p:attrNameLst>
                                      </p:cBhvr>
                                      <p:to>
                                        <p:strVal val="visible"/>
                                      </p:to>
                                    </p:set>
                                    <p:animEffect transition="in" filter="randombar(horizontal)">
                                      <p:cBhvr>
                                        <p:cTn id="39" dur="500"/>
                                        <p:tgtEl>
                                          <p:spTgt spid="111663"/>
                                        </p:tgtEl>
                                      </p:cBhvr>
                                    </p:animEffect>
                                  </p:childTnLst>
                                </p:cTn>
                              </p:par>
                            </p:childTnLst>
                          </p:cTn>
                        </p:par>
                        <p:par>
                          <p:cTn id="40" fill="hold" nodeType="afterGroup">
                            <p:stCondLst>
                              <p:cond delay="500"/>
                            </p:stCondLst>
                            <p:childTnLst>
                              <p:par>
                                <p:cTn id="41" presetID="14" presetClass="entr" presetSubtype="10" fill="hold" grpId="0" nodeType="afterEffect">
                                  <p:stCondLst>
                                    <p:cond delay="0"/>
                                  </p:stCondLst>
                                  <p:childTnLst>
                                    <p:set>
                                      <p:cBhvr>
                                        <p:cTn id="42" dur="1" fill="hold">
                                          <p:stCondLst>
                                            <p:cond delay="0"/>
                                          </p:stCondLst>
                                        </p:cTn>
                                        <p:tgtEl>
                                          <p:spTgt spid="111664"/>
                                        </p:tgtEl>
                                        <p:attrNameLst>
                                          <p:attrName>style.visibility</p:attrName>
                                        </p:attrNameLst>
                                      </p:cBhvr>
                                      <p:to>
                                        <p:strVal val="visible"/>
                                      </p:to>
                                    </p:set>
                                    <p:animEffect transition="in" filter="randombar(horizontal)">
                                      <p:cBhvr>
                                        <p:cTn id="43" dur="500"/>
                                        <p:tgtEl>
                                          <p:spTgt spid="111664"/>
                                        </p:tgtEl>
                                      </p:cBhvr>
                                    </p:animEffect>
                                  </p:childTnLst>
                                </p:cTn>
                              </p:par>
                            </p:childTnLst>
                          </p:cTn>
                        </p:par>
                        <p:par>
                          <p:cTn id="44" fill="hold" nodeType="afterGroup">
                            <p:stCondLst>
                              <p:cond delay="1000"/>
                            </p:stCondLst>
                            <p:childTnLst>
                              <p:par>
                                <p:cTn id="45" presetID="22" presetClass="entr" presetSubtype="1" fill="hold" nodeType="afterEffect">
                                  <p:stCondLst>
                                    <p:cond delay="0"/>
                                  </p:stCondLst>
                                  <p:childTnLst>
                                    <p:set>
                                      <p:cBhvr>
                                        <p:cTn id="46" dur="1" fill="hold">
                                          <p:stCondLst>
                                            <p:cond delay="0"/>
                                          </p:stCondLst>
                                        </p:cTn>
                                        <p:tgtEl>
                                          <p:spTgt spid="111714"/>
                                        </p:tgtEl>
                                        <p:attrNameLst>
                                          <p:attrName>style.visibility</p:attrName>
                                        </p:attrNameLst>
                                      </p:cBhvr>
                                      <p:to>
                                        <p:strVal val="visible"/>
                                      </p:to>
                                    </p:set>
                                    <p:animEffect transition="in" filter="wipe(up)">
                                      <p:cBhvr>
                                        <p:cTn id="47" dur="500"/>
                                        <p:tgtEl>
                                          <p:spTgt spid="1117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11738"/>
                                        </p:tgtEl>
                                        <p:attrNameLst>
                                          <p:attrName>style.visibility</p:attrName>
                                        </p:attrNameLst>
                                      </p:cBhvr>
                                      <p:to>
                                        <p:strVal val="visible"/>
                                      </p:to>
                                    </p:set>
                                    <p:animEffect transition="in" filter="wipe(up)">
                                      <p:cBhvr>
                                        <p:cTn id="52" dur="500"/>
                                        <p:tgtEl>
                                          <p:spTgt spid="1117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111753"/>
                                        </p:tgtEl>
                                        <p:attrNameLst>
                                          <p:attrName>style.visibility</p:attrName>
                                        </p:attrNameLst>
                                      </p:cBhvr>
                                      <p:to>
                                        <p:strVal val="visible"/>
                                      </p:to>
                                    </p:set>
                                    <p:animEffect transition="in" filter="wipe(up)">
                                      <p:cBhvr>
                                        <p:cTn id="57" dur="500"/>
                                        <p:tgtEl>
                                          <p:spTgt spid="11175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111782"/>
                                        </p:tgtEl>
                                        <p:attrNameLst>
                                          <p:attrName>style.visibility</p:attrName>
                                        </p:attrNameLst>
                                      </p:cBhvr>
                                      <p:to>
                                        <p:strVal val="visible"/>
                                      </p:to>
                                    </p:set>
                                    <p:animEffect transition="in" filter="wipe(up)">
                                      <p:cBhvr>
                                        <p:cTn id="62" dur="500"/>
                                        <p:tgtEl>
                                          <p:spTgt spid="11178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11799"/>
                                        </p:tgtEl>
                                        <p:attrNameLst>
                                          <p:attrName>style.visibility</p:attrName>
                                        </p:attrNameLst>
                                      </p:cBhvr>
                                      <p:to>
                                        <p:strVal val="visible"/>
                                      </p:to>
                                    </p:set>
                                    <p:animEffect transition="in" filter="wipe(left)">
                                      <p:cBhvr>
                                        <p:cTn id="67" dur="500"/>
                                        <p:tgtEl>
                                          <p:spTgt spid="11179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11816"/>
                                        </p:tgtEl>
                                        <p:attrNameLst>
                                          <p:attrName>style.visibility</p:attrName>
                                        </p:attrNameLst>
                                      </p:cBhvr>
                                      <p:to>
                                        <p:strVal val="visible"/>
                                      </p:to>
                                    </p:set>
                                    <p:animEffect transition="in" filter="wipe(left)">
                                      <p:cBhvr>
                                        <p:cTn id="72" dur="500"/>
                                        <p:tgtEl>
                                          <p:spTgt spid="11181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0" fill="hold" grpId="0" nodeType="clickEffect">
                                  <p:stCondLst>
                                    <p:cond delay="0"/>
                                  </p:stCondLst>
                                  <p:childTnLst>
                                    <p:set>
                                      <p:cBhvr>
                                        <p:cTn id="76" dur="1" fill="hold">
                                          <p:stCondLst>
                                            <p:cond delay="0"/>
                                          </p:stCondLst>
                                        </p:cTn>
                                        <p:tgtEl>
                                          <p:spTgt spid="111665"/>
                                        </p:tgtEl>
                                        <p:attrNameLst>
                                          <p:attrName>style.visibility</p:attrName>
                                        </p:attrNameLst>
                                      </p:cBhvr>
                                      <p:to>
                                        <p:strVal val="visible"/>
                                      </p:to>
                                    </p:set>
                                    <p:anim calcmode="lin" valueType="num">
                                      <p:cBhvr>
                                        <p:cTn id="77" dur="500" fill="hold"/>
                                        <p:tgtEl>
                                          <p:spTgt spid="111665"/>
                                        </p:tgtEl>
                                        <p:attrNameLst>
                                          <p:attrName>ppt_w</p:attrName>
                                        </p:attrNameLst>
                                      </p:cBhvr>
                                      <p:tavLst>
                                        <p:tav tm="0">
                                          <p:val>
                                            <p:fltVal val="0"/>
                                          </p:val>
                                        </p:tav>
                                        <p:tav tm="100000">
                                          <p:val>
                                            <p:strVal val="#ppt_w"/>
                                          </p:val>
                                        </p:tav>
                                      </p:tavLst>
                                    </p:anim>
                                    <p:anim calcmode="lin" valueType="num">
                                      <p:cBhvr>
                                        <p:cTn id="78" dur="500" fill="hold"/>
                                        <p:tgtEl>
                                          <p:spTgt spid="111665"/>
                                        </p:tgtEl>
                                        <p:attrNameLst>
                                          <p:attrName>ppt_h</p:attrName>
                                        </p:attrNameLst>
                                      </p:cBhvr>
                                      <p:tavLst>
                                        <p:tav tm="0">
                                          <p:val>
                                            <p:fltVal val="0"/>
                                          </p:val>
                                        </p:tav>
                                        <p:tav tm="100000">
                                          <p:val>
                                            <p:strVal val="#ppt_h"/>
                                          </p:val>
                                        </p:tav>
                                      </p:tavLst>
                                    </p:anim>
                                    <p:animEffect transition="in" filter="fade">
                                      <p:cBhvr>
                                        <p:cTn id="79" dur="500"/>
                                        <p:tgtEl>
                                          <p:spTgt spid="11166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nodeType="clickEffect">
                                  <p:stCondLst>
                                    <p:cond delay="0"/>
                                  </p:stCondLst>
                                  <p:childTnLst>
                                    <p:set>
                                      <p:cBhvr>
                                        <p:cTn id="83" dur="1" fill="hold">
                                          <p:stCondLst>
                                            <p:cond delay="0"/>
                                          </p:stCondLst>
                                        </p:cTn>
                                        <p:tgtEl>
                                          <p:spTgt spid="111832"/>
                                        </p:tgtEl>
                                        <p:attrNameLst>
                                          <p:attrName>style.visibility</p:attrName>
                                        </p:attrNameLst>
                                      </p:cBhvr>
                                      <p:to>
                                        <p:strVal val="visible"/>
                                      </p:to>
                                    </p:set>
                                    <p:animEffect transition="in" filter="wipe(up)">
                                      <p:cBhvr>
                                        <p:cTn id="84" dur="500"/>
                                        <p:tgtEl>
                                          <p:spTgt spid="11183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111840"/>
                                        </p:tgtEl>
                                        <p:attrNameLst>
                                          <p:attrName>style.visibility</p:attrName>
                                        </p:attrNameLst>
                                      </p:cBhvr>
                                      <p:to>
                                        <p:strVal val="visible"/>
                                      </p:to>
                                    </p:set>
                                    <p:animEffect transition="in" filter="wipe(up)">
                                      <p:cBhvr>
                                        <p:cTn id="89" dur="500"/>
                                        <p:tgtEl>
                                          <p:spTgt spid="11184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3" presetClass="entr" presetSubtype="0" fill="hold" nodeType="clickEffect">
                                  <p:stCondLst>
                                    <p:cond delay="0"/>
                                  </p:stCondLst>
                                  <p:childTnLst>
                                    <p:set>
                                      <p:cBhvr>
                                        <p:cTn id="93" dur="1" fill="hold">
                                          <p:stCondLst>
                                            <p:cond delay="0"/>
                                          </p:stCondLst>
                                        </p:cTn>
                                        <p:tgtEl>
                                          <p:spTgt spid="111874"/>
                                        </p:tgtEl>
                                        <p:attrNameLst>
                                          <p:attrName>style.visibility</p:attrName>
                                        </p:attrNameLst>
                                      </p:cBhvr>
                                      <p:to>
                                        <p:strVal val="visible"/>
                                      </p:to>
                                    </p:set>
                                    <p:anim calcmode="lin" valueType="num">
                                      <p:cBhvr>
                                        <p:cTn id="94" dur="500" fill="hold"/>
                                        <p:tgtEl>
                                          <p:spTgt spid="111874"/>
                                        </p:tgtEl>
                                        <p:attrNameLst>
                                          <p:attrName>ppt_w</p:attrName>
                                        </p:attrNameLst>
                                      </p:cBhvr>
                                      <p:tavLst>
                                        <p:tav tm="0">
                                          <p:val>
                                            <p:fltVal val="0"/>
                                          </p:val>
                                        </p:tav>
                                        <p:tav tm="100000">
                                          <p:val>
                                            <p:strVal val="#ppt_w"/>
                                          </p:val>
                                        </p:tav>
                                      </p:tavLst>
                                    </p:anim>
                                    <p:anim calcmode="lin" valueType="num">
                                      <p:cBhvr>
                                        <p:cTn id="95" dur="500" fill="hold"/>
                                        <p:tgtEl>
                                          <p:spTgt spid="111874"/>
                                        </p:tgtEl>
                                        <p:attrNameLst>
                                          <p:attrName>ppt_h</p:attrName>
                                        </p:attrNameLst>
                                      </p:cBhvr>
                                      <p:tavLst>
                                        <p:tav tm="0">
                                          <p:val>
                                            <p:fltVal val="0"/>
                                          </p:val>
                                        </p:tav>
                                        <p:tav tm="100000">
                                          <p:val>
                                            <p:strVal val="#ppt_h"/>
                                          </p:val>
                                        </p:tav>
                                      </p:tavLst>
                                    </p:anim>
                                    <p:animEffect transition="in" filter="fade">
                                      <p:cBhvr>
                                        <p:cTn id="96" dur="500"/>
                                        <p:tgtEl>
                                          <p:spTgt spid="11187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11863"/>
                                        </p:tgtEl>
                                        <p:attrNameLst>
                                          <p:attrName>style.visibility</p:attrName>
                                        </p:attrNameLst>
                                      </p:cBhvr>
                                      <p:to>
                                        <p:strVal val="visible"/>
                                      </p:to>
                                    </p:set>
                                    <p:animEffect transition="in" filter="wipe(left)">
                                      <p:cBhvr>
                                        <p:cTn id="101" dur="500"/>
                                        <p:tgtEl>
                                          <p:spTgt spid="11186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nodeType="clickEffect">
                                  <p:stCondLst>
                                    <p:cond delay="0"/>
                                  </p:stCondLst>
                                  <p:childTnLst>
                                    <p:set>
                                      <p:cBhvr>
                                        <p:cTn id="105" dur="1" fill="hold">
                                          <p:stCondLst>
                                            <p:cond delay="0"/>
                                          </p:stCondLst>
                                        </p:cTn>
                                        <p:tgtEl>
                                          <p:spTgt spid="111883"/>
                                        </p:tgtEl>
                                        <p:attrNameLst>
                                          <p:attrName>style.visibility</p:attrName>
                                        </p:attrNameLst>
                                      </p:cBhvr>
                                      <p:to>
                                        <p:strVal val="visible"/>
                                      </p:to>
                                    </p:set>
                                    <p:animEffect transition="in" filter="wipe(up)">
                                      <p:cBhvr>
                                        <p:cTn id="106" dur="500"/>
                                        <p:tgtEl>
                                          <p:spTgt spid="11188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53" presetClass="entr" presetSubtype="0" fill="hold" nodeType="clickEffect">
                                  <p:stCondLst>
                                    <p:cond delay="0"/>
                                  </p:stCondLst>
                                  <p:childTnLst>
                                    <p:set>
                                      <p:cBhvr>
                                        <p:cTn id="110" dur="1" fill="hold">
                                          <p:stCondLst>
                                            <p:cond delay="0"/>
                                          </p:stCondLst>
                                        </p:cTn>
                                        <p:tgtEl>
                                          <p:spTgt spid="111880"/>
                                        </p:tgtEl>
                                        <p:attrNameLst>
                                          <p:attrName>style.visibility</p:attrName>
                                        </p:attrNameLst>
                                      </p:cBhvr>
                                      <p:to>
                                        <p:strVal val="visible"/>
                                      </p:to>
                                    </p:set>
                                    <p:anim calcmode="lin" valueType="num">
                                      <p:cBhvr>
                                        <p:cTn id="111" dur="500" fill="hold"/>
                                        <p:tgtEl>
                                          <p:spTgt spid="111880"/>
                                        </p:tgtEl>
                                        <p:attrNameLst>
                                          <p:attrName>ppt_w</p:attrName>
                                        </p:attrNameLst>
                                      </p:cBhvr>
                                      <p:tavLst>
                                        <p:tav tm="0">
                                          <p:val>
                                            <p:fltVal val="0"/>
                                          </p:val>
                                        </p:tav>
                                        <p:tav tm="100000">
                                          <p:val>
                                            <p:strVal val="#ppt_w"/>
                                          </p:val>
                                        </p:tav>
                                      </p:tavLst>
                                    </p:anim>
                                    <p:anim calcmode="lin" valueType="num">
                                      <p:cBhvr>
                                        <p:cTn id="112" dur="500" fill="hold"/>
                                        <p:tgtEl>
                                          <p:spTgt spid="111880"/>
                                        </p:tgtEl>
                                        <p:attrNameLst>
                                          <p:attrName>ppt_h</p:attrName>
                                        </p:attrNameLst>
                                      </p:cBhvr>
                                      <p:tavLst>
                                        <p:tav tm="0">
                                          <p:val>
                                            <p:fltVal val="0"/>
                                          </p:val>
                                        </p:tav>
                                        <p:tav tm="100000">
                                          <p:val>
                                            <p:strVal val="#ppt_h"/>
                                          </p:val>
                                        </p:tav>
                                      </p:tavLst>
                                    </p:anim>
                                    <p:animEffect transition="in" filter="fade">
                                      <p:cBhvr>
                                        <p:cTn id="113" dur="500"/>
                                        <p:tgtEl>
                                          <p:spTgt spid="111880"/>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1" fill="hold" nodeType="clickEffect">
                                  <p:stCondLst>
                                    <p:cond delay="0"/>
                                  </p:stCondLst>
                                  <p:childTnLst>
                                    <p:set>
                                      <p:cBhvr>
                                        <p:cTn id="117" dur="1" fill="hold">
                                          <p:stCondLst>
                                            <p:cond delay="0"/>
                                          </p:stCondLst>
                                        </p:cTn>
                                        <p:tgtEl>
                                          <p:spTgt spid="111901"/>
                                        </p:tgtEl>
                                        <p:attrNameLst>
                                          <p:attrName>style.visibility</p:attrName>
                                        </p:attrNameLst>
                                      </p:cBhvr>
                                      <p:to>
                                        <p:strVal val="visible"/>
                                      </p:to>
                                    </p:set>
                                    <p:animEffect transition="in" filter="wipe(up)">
                                      <p:cBhvr>
                                        <p:cTn id="118" dur="500"/>
                                        <p:tgtEl>
                                          <p:spTgt spid="111901"/>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1" fill="hold" nodeType="clickEffect">
                                  <p:stCondLst>
                                    <p:cond delay="0"/>
                                  </p:stCondLst>
                                  <p:childTnLst>
                                    <p:set>
                                      <p:cBhvr>
                                        <p:cTn id="122" dur="1" fill="hold">
                                          <p:stCondLst>
                                            <p:cond delay="0"/>
                                          </p:stCondLst>
                                        </p:cTn>
                                        <p:tgtEl>
                                          <p:spTgt spid="111936"/>
                                        </p:tgtEl>
                                        <p:attrNameLst>
                                          <p:attrName>style.visibility</p:attrName>
                                        </p:attrNameLst>
                                      </p:cBhvr>
                                      <p:to>
                                        <p:strVal val="visible"/>
                                      </p:to>
                                    </p:set>
                                    <p:animEffect transition="in" filter="wipe(up)">
                                      <p:cBhvr>
                                        <p:cTn id="123" dur="500"/>
                                        <p:tgtEl>
                                          <p:spTgt spid="111936"/>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53" presetClass="entr" presetSubtype="0" fill="hold" grpId="0" nodeType="clickEffect">
                                  <p:stCondLst>
                                    <p:cond delay="0"/>
                                  </p:stCondLst>
                                  <p:childTnLst>
                                    <p:set>
                                      <p:cBhvr>
                                        <p:cTn id="127" dur="1" fill="hold">
                                          <p:stCondLst>
                                            <p:cond delay="0"/>
                                          </p:stCondLst>
                                        </p:cTn>
                                        <p:tgtEl>
                                          <p:spTgt spid="111935"/>
                                        </p:tgtEl>
                                        <p:attrNameLst>
                                          <p:attrName>style.visibility</p:attrName>
                                        </p:attrNameLst>
                                      </p:cBhvr>
                                      <p:to>
                                        <p:strVal val="visible"/>
                                      </p:to>
                                    </p:set>
                                    <p:anim calcmode="lin" valueType="num">
                                      <p:cBhvr>
                                        <p:cTn id="128" dur="500" fill="hold"/>
                                        <p:tgtEl>
                                          <p:spTgt spid="111935"/>
                                        </p:tgtEl>
                                        <p:attrNameLst>
                                          <p:attrName>ppt_w</p:attrName>
                                        </p:attrNameLst>
                                      </p:cBhvr>
                                      <p:tavLst>
                                        <p:tav tm="0">
                                          <p:val>
                                            <p:fltVal val="0"/>
                                          </p:val>
                                        </p:tav>
                                        <p:tav tm="100000">
                                          <p:val>
                                            <p:strVal val="#ppt_w"/>
                                          </p:val>
                                        </p:tav>
                                      </p:tavLst>
                                    </p:anim>
                                    <p:anim calcmode="lin" valueType="num">
                                      <p:cBhvr>
                                        <p:cTn id="129" dur="500" fill="hold"/>
                                        <p:tgtEl>
                                          <p:spTgt spid="111935"/>
                                        </p:tgtEl>
                                        <p:attrNameLst>
                                          <p:attrName>ppt_h</p:attrName>
                                        </p:attrNameLst>
                                      </p:cBhvr>
                                      <p:tavLst>
                                        <p:tav tm="0">
                                          <p:val>
                                            <p:fltVal val="0"/>
                                          </p:val>
                                        </p:tav>
                                        <p:tav tm="100000">
                                          <p:val>
                                            <p:strVal val="#ppt_h"/>
                                          </p:val>
                                        </p:tav>
                                      </p:tavLst>
                                    </p:anim>
                                    <p:animEffect transition="in" filter="fade">
                                      <p:cBhvr>
                                        <p:cTn id="130" dur="500"/>
                                        <p:tgtEl>
                                          <p:spTgt spid="111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63" grpId="0" animBg="1"/>
      <p:bldP spid="111664" grpId="0" animBg="1"/>
      <p:bldP spid="111665" grpId="0" animBg="1"/>
      <p:bldP spid="1119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16"/>
          <p:cNvGraphicFramePr>
            <a:graphicFrameLocks noChangeAspect="1"/>
          </p:cNvGraphicFramePr>
          <p:nvPr/>
        </p:nvGraphicFramePr>
        <p:xfrm>
          <a:off x="765243" y="2287905"/>
          <a:ext cx="3540125" cy="1401763"/>
        </p:xfrm>
        <a:graphic>
          <a:graphicData uri="http://schemas.openxmlformats.org/presentationml/2006/ole">
            <mc:AlternateContent xmlns:mc="http://schemas.openxmlformats.org/markup-compatibility/2006">
              <mc:Choice xmlns:v="urn:schemas-microsoft-com:vml" Requires="v">
                <p:oleObj spid="_x0000_s50414" name="Equation" r:id="rId3" imgW="1117440" imgH="419040" progId="Equation.DSMT4">
                  <p:embed/>
                </p:oleObj>
              </mc:Choice>
              <mc:Fallback>
                <p:oleObj name="Equation" r:id="rId3" imgW="1117440" imgH="41904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243" y="2287905"/>
                        <a:ext cx="3540125" cy="1401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20"/>
          <p:cNvSpPr txBox="1">
            <a:spLocks noChangeArrowheads="1"/>
          </p:cNvSpPr>
          <p:nvPr/>
        </p:nvSpPr>
        <p:spPr bwMode="auto">
          <a:xfrm>
            <a:off x="219901" y="4187915"/>
            <a:ext cx="545342"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即</a:t>
            </a:r>
            <a:endParaRPr lang="zh-CN" altLang="en-US" sz="2800" b="1" dirty="0">
              <a:solidFill>
                <a:srgbClr val="000000"/>
              </a:solidFill>
              <a:latin typeface="楷体_GB2312" pitchFamily="49" charset="-122"/>
              <a:ea typeface="楷体_GB2312" pitchFamily="49" charset="-122"/>
            </a:endParaRPr>
          </a:p>
        </p:txBody>
      </p:sp>
      <p:graphicFrame>
        <p:nvGraphicFramePr>
          <p:cNvPr id="49155" name="Object 16"/>
          <p:cNvGraphicFramePr>
            <a:graphicFrameLocks noChangeAspect="1"/>
          </p:cNvGraphicFramePr>
          <p:nvPr>
            <p:extLst>
              <p:ext uri="{D42A27DB-BD31-4B8C-83A1-F6EECF244321}">
                <p14:modId xmlns:p14="http://schemas.microsoft.com/office/powerpoint/2010/main" val="1566414226"/>
              </p:ext>
            </p:extLst>
          </p:nvPr>
        </p:nvGraphicFramePr>
        <p:xfrm>
          <a:off x="4588517" y="2337108"/>
          <a:ext cx="3178175" cy="1146175"/>
        </p:xfrm>
        <a:graphic>
          <a:graphicData uri="http://schemas.openxmlformats.org/presentationml/2006/ole">
            <mc:AlternateContent xmlns:mc="http://schemas.openxmlformats.org/markup-compatibility/2006">
              <mc:Choice xmlns:v="urn:schemas-microsoft-com:vml" Requires="v">
                <p:oleObj spid="_x0000_s50415" name="Equation" r:id="rId5" imgW="1002960" imgH="342720" progId="Equation.DSMT4">
                  <p:embed/>
                </p:oleObj>
              </mc:Choice>
              <mc:Fallback>
                <p:oleObj name="Equation" r:id="rId5" imgW="1002960" imgH="34272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8517" y="2337108"/>
                        <a:ext cx="3178175"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16"/>
          <p:cNvGraphicFramePr>
            <a:graphicFrameLocks noChangeAspect="1"/>
          </p:cNvGraphicFramePr>
          <p:nvPr>
            <p:extLst>
              <p:ext uri="{D42A27DB-BD31-4B8C-83A1-F6EECF244321}">
                <p14:modId xmlns:p14="http://schemas.microsoft.com/office/powerpoint/2010/main" val="3263186378"/>
              </p:ext>
            </p:extLst>
          </p:nvPr>
        </p:nvGraphicFramePr>
        <p:xfrm>
          <a:off x="771449" y="3726219"/>
          <a:ext cx="3743325" cy="1273175"/>
        </p:xfrm>
        <a:graphic>
          <a:graphicData uri="http://schemas.openxmlformats.org/presentationml/2006/ole">
            <mc:AlternateContent xmlns:mc="http://schemas.openxmlformats.org/markup-compatibility/2006">
              <mc:Choice xmlns:v="urn:schemas-microsoft-com:vml" Requires="v">
                <p:oleObj spid="_x0000_s50416" name="Equation" r:id="rId7" imgW="1180800" imgH="380880" progId="Equation.DSMT4">
                  <p:embed/>
                </p:oleObj>
              </mc:Choice>
              <mc:Fallback>
                <p:oleObj name="Equation" r:id="rId7" imgW="1180800" imgH="380880" progId="Equation.DSMT4">
                  <p:embed/>
                  <p:pic>
                    <p:nvPicPr>
                      <p:cNvPr id="0" name="Picture 4"/>
                      <p:cNvPicPr>
                        <a:picLocks noChangeAspect="1" noChangeArrowheads="1"/>
                      </p:cNvPicPr>
                      <p:nvPr/>
                    </p:nvPicPr>
                    <p:blipFill>
                      <a:blip r:embed="rId8"/>
                      <a:srcRect/>
                      <a:stretch>
                        <a:fillRect/>
                      </a:stretch>
                    </p:blipFill>
                    <p:spPr bwMode="auto">
                      <a:xfrm>
                        <a:off x="771449" y="3726219"/>
                        <a:ext cx="3743325"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20"/>
          <p:cNvSpPr txBox="1">
            <a:spLocks noChangeArrowheads="1"/>
          </p:cNvSpPr>
          <p:nvPr/>
        </p:nvSpPr>
        <p:spPr bwMode="auto">
          <a:xfrm>
            <a:off x="195150" y="688488"/>
            <a:ext cx="545342"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得</a:t>
            </a:r>
            <a:endParaRPr lang="zh-CN" altLang="en-US" sz="2800" b="1" dirty="0">
              <a:solidFill>
                <a:srgbClr val="000000"/>
              </a:solidFill>
              <a:latin typeface="楷体_GB2312" pitchFamily="49" charset="-122"/>
              <a:ea typeface="楷体_GB2312" pitchFamily="49" charset="-122"/>
            </a:endParaRPr>
          </a:p>
        </p:txBody>
      </p:sp>
      <p:graphicFrame>
        <p:nvGraphicFramePr>
          <p:cNvPr id="7" name="Object 16"/>
          <p:cNvGraphicFramePr>
            <a:graphicFrameLocks noChangeAspect="1"/>
          </p:cNvGraphicFramePr>
          <p:nvPr>
            <p:extLst>
              <p:ext uri="{D42A27DB-BD31-4B8C-83A1-F6EECF244321}">
                <p14:modId xmlns:p14="http://schemas.microsoft.com/office/powerpoint/2010/main" val="3630482986"/>
              </p:ext>
            </p:extLst>
          </p:nvPr>
        </p:nvGraphicFramePr>
        <p:xfrm>
          <a:off x="6479229" y="5161551"/>
          <a:ext cx="2574925" cy="1358900"/>
        </p:xfrm>
        <a:graphic>
          <a:graphicData uri="http://schemas.openxmlformats.org/presentationml/2006/ole">
            <mc:AlternateContent xmlns:mc="http://schemas.openxmlformats.org/markup-compatibility/2006">
              <mc:Choice xmlns:v="urn:schemas-microsoft-com:vml" Requires="v">
                <p:oleObj spid="_x0000_s50417" name="Equation" r:id="rId9" imgW="812520" imgH="406080" progId="Equation.DSMT4">
                  <p:embed/>
                </p:oleObj>
              </mc:Choice>
              <mc:Fallback>
                <p:oleObj name="Equation" r:id="rId9" imgW="812520" imgH="406080" progId="Equation.DSMT4">
                  <p:embed/>
                  <p:pic>
                    <p:nvPicPr>
                      <p:cNvPr id="0" name="Picture 5"/>
                      <p:cNvPicPr>
                        <a:picLocks noChangeAspect="1" noChangeArrowheads="1"/>
                      </p:cNvPicPr>
                      <p:nvPr/>
                    </p:nvPicPr>
                    <p:blipFill>
                      <a:blip r:embed="rId10"/>
                      <a:srcRect/>
                      <a:stretch>
                        <a:fillRect/>
                      </a:stretch>
                    </p:blipFill>
                    <p:spPr bwMode="auto">
                      <a:xfrm>
                        <a:off x="6479229" y="5161551"/>
                        <a:ext cx="2574925" cy="135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20"/>
          <p:cNvSpPr txBox="1">
            <a:spLocks noChangeArrowheads="1"/>
          </p:cNvSpPr>
          <p:nvPr/>
        </p:nvSpPr>
        <p:spPr bwMode="auto">
          <a:xfrm>
            <a:off x="0" y="189093"/>
            <a:ext cx="1627369"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解法二：</a:t>
            </a:r>
            <a:endParaRPr lang="zh-CN" altLang="en-US" sz="2800" b="1" dirty="0">
              <a:solidFill>
                <a:srgbClr val="000000"/>
              </a:solidFill>
              <a:latin typeface="楷体_GB2312" pitchFamily="49" charset="-122"/>
              <a:ea typeface="楷体_GB2312" pitchFamily="49" charset="-122"/>
            </a:endParaRPr>
          </a:p>
        </p:txBody>
      </p:sp>
      <p:graphicFrame>
        <p:nvGraphicFramePr>
          <p:cNvPr id="50182" name="Object 16"/>
          <p:cNvGraphicFramePr>
            <a:graphicFrameLocks noChangeAspect="1"/>
          </p:cNvGraphicFramePr>
          <p:nvPr/>
        </p:nvGraphicFramePr>
        <p:xfrm>
          <a:off x="3742379" y="178853"/>
          <a:ext cx="4024313" cy="679450"/>
        </p:xfrm>
        <a:graphic>
          <a:graphicData uri="http://schemas.openxmlformats.org/presentationml/2006/ole">
            <mc:AlternateContent xmlns:mc="http://schemas.openxmlformats.org/markup-compatibility/2006">
              <mc:Choice xmlns:v="urn:schemas-microsoft-com:vml" Requires="v">
                <p:oleObj spid="_x0000_s50418" name="Equation" r:id="rId11" imgW="1269720" imgH="203040" progId="Equation.DSMT4">
                  <p:embed/>
                </p:oleObj>
              </mc:Choice>
              <mc:Fallback>
                <p:oleObj name="Equation" r:id="rId11" imgW="1269720" imgH="2030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2379" y="178853"/>
                        <a:ext cx="4024313"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20"/>
          <p:cNvSpPr txBox="1">
            <a:spLocks noChangeArrowheads="1"/>
          </p:cNvSpPr>
          <p:nvPr/>
        </p:nvSpPr>
        <p:spPr bwMode="auto">
          <a:xfrm>
            <a:off x="1647462" y="200322"/>
            <a:ext cx="1988045"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由冲量定理</a:t>
            </a:r>
            <a:endParaRPr lang="zh-CN" altLang="en-US" sz="2800" b="1" dirty="0">
              <a:solidFill>
                <a:srgbClr val="000000"/>
              </a:solidFill>
              <a:latin typeface="楷体_GB2312" pitchFamily="49" charset="-122"/>
              <a:ea typeface="楷体_GB2312" pitchFamily="49" charset="-122"/>
            </a:endParaRPr>
          </a:p>
        </p:txBody>
      </p:sp>
      <p:sp>
        <p:nvSpPr>
          <p:cNvPr id="11" name="Text Box 20"/>
          <p:cNvSpPr txBox="1">
            <a:spLocks noChangeArrowheads="1"/>
          </p:cNvSpPr>
          <p:nvPr/>
        </p:nvSpPr>
        <p:spPr bwMode="auto">
          <a:xfrm>
            <a:off x="117045" y="2808769"/>
            <a:ext cx="545342"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又</a:t>
            </a:r>
            <a:endParaRPr lang="zh-CN" altLang="en-US" sz="2800" b="1" dirty="0">
              <a:solidFill>
                <a:srgbClr val="000000"/>
              </a:solidFill>
              <a:latin typeface="楷体_GB2312" pitchFamily="49" charset="-122"/>
              <a:ea typeface="楷体_GB2312" pitchFamily="49" charset="-122"/>
            </a:endParaRPr>
          </a:p>
        </p:txBody>
      </p:sp>
      <p:graphicFrame>
        <p:nvGraphicFramePr>
          <p:cNvPr id="50183" name="Object 16"/>
          <p:cNvGraphicFramePr>
            <a:graphicFrameLocks noChangeAspect="1"/>
          </p:cNvGraphicFramePr>
          <p:nvPr>
            <p:extLst>
              <p:ext uri="{D42A27DB-BD31-4B8C-83A1-F6EECF244321}">
                <p14:modId xmlns:p14="http://schemas.microsoft.com/office/powerpoint/2010/main" val="4223261315"/>
              </p:ext>
            </p:extLst>
          </p:nvPr>
        </p:nvGraphicFramePr>
        <p:xfrm>
          <a:off x="142592" y="877262"/>
          <a:ext cx="6237288" cy="1358900"/>
        </p:xfrm>
        <a:graphic>
          <a:graphicData uri="http://schemas.openxmlformats.org/presentationml/2006/ole">
            <mc:AlternateContent xmlns:mc="http://schemas.openxmlformats.org/markup-compatibility/2006">
              <mc:Choice xmlns:v="urn:schemas-microsoft-com:vml" Requires="v">
                <p:oleObj spid="_x0000_s50419" name="Equation" r:id="rId13" imgW="1968480" imgH="406080" progId="Equation.DSMT4">
                  <p:embed/>
                </p:oleObj>
              </mc:Choice>
              <mc:Fallback>
                <p:oleObj name="Equation" r:id="rId13" imgW="1968480" imgH="40608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592" y="877262"/>
                        <a:ext cx="6237288" cy="135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6"/>
          <p:cNvGraphicFramePr>
            <a:graphicFrameLocks noChangeAspect="1"/>
          </p:cNvGraphicFramePr>
          <p:nvPr>
            <p:extLst>
              <p:ext uri="{D42A27DB-BD31-4B8C-83A1-F6EECF244321}">
                <p14:modId xmlns:p14="http://schemas.microsoft.com/office/powerpoint/2010/main" val="925175656"/>
              </p:ext>
            </p:extLst>
          </p:nvPr>
        </p:nvGraphicFramePr>
        <p:xfrm>
          <a:off x="6379880" y="828798"/>
          <a:ext cx="2654300" cy="1147763"/>
        </p:xfrm>
        <a:graphic>
          <a:graphicData uri="http://schemas.openxmlformats.org/presentationml/2006/ole">
            <mc:AlternateContent xmlns:mc="http://schemas.openxmlformats.org/markup-compatibility/2006">
              <mc:Choice xmlns:v="urn:schemas-microsoft-com:vml" Requires="v">
                <p:oleObj spid="_x0000_s50420" name="Equation" r:id="rId15" imgW="838080" imgH="342720" progId="Equation.DSMT4">
                  <p:embed/>
                </p:oleObj>
              </mc:Choice>
              <mc:Fallback>
                <p:oleObj name="Equation" r:id="rId15" imgW="838080" imgH="342720" progId="Equation.DSMT4">
                  <p:embed/>
                  <p:pic>
                    <p:nvPicPr>
                      <p:cNvPr id="49154" name="Object 16"/>
                      <p:cNvPicPr>
                        <a:picLocks noChangeAspect="1" noChangeArrowheads="1"/>
                      </p:cNvPicPr>
                      <p:nvPr/>
                    </p:nvPicPr>
                    <p:blipFill>
                      <a:blip r:embed="rId16"/>
                      <a:srcRect/>
                      <a:stretch>
                        <a:fillRect/>
                      </a:stretch>
                    </p:blipFill>
                    <p:spPr bwMode="auto">
                      <a:xfrm>
                        <a:off x="6379880" y="828798"/>
                        <a:ext cx="2654300" cy="114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6"/>
          <p:cNvGraphicFramePr>
            <a:graphicFrameLocks noChangeAspect="1"/>
          </p:cNvGraphicFramePr>
          <p:nvPr>
            <p:extLst>
              <p:ext uri="{D42A27DB-BD31-4B8C-83A1-F6EECF244321}">
                <p14:modId xmlns:p14="http://schemas.microsoft.com/office/powerpoint/2010/main" val="1584448296"/>
              </p:ext>
            </p:extLst>
          </p:nvPr>
        </p:nvGraphicFramePr>
        <p:xfrm>
          <a:off x="0" y="4963939"/>
          <a:ext cx="6159979" cy="1782762"/>
        </p:xfrm>
        <a:graphic>
          <a:graphicData uri="http://schemas.openxmlformats.org/presentationml/2006/ole">
            <mc:AlternateContent xmlns:mc="http://schemas.openxmlformats.org/markup-compatibility/2006">
              <mc:Choice xmlns:v="urn:schemas-microsoft-com:vml" Requires="v">
                <p:oleObj spid="_x0000_s50421" name="Equation" r:id="rId17" imgW="2286000" imgH="533160" progId="Equation.DSMT4">
                  <p:embed/>
                </p:oleObj>
              </mc:Choice>
              <mc:Fallback>
                <p:oleObj name="Equation" r:id="rId17" imgW="2286000" imgH="533160" progId="Equation.DSMT4">
                  <p:embed/>
                  <p:pic>
                    <p:nvPicPr>
                      <p:cNvPr id="7" name="Object 16"/>
                      <p:cNvPicPr>
                        <a:picLocks noChangeAspect="1" noChangeArrowheads="1"/>
                      </p:cNvPicPr>
                      <p:nvPr/>
                    </p:nvPicPr>
                    <p:blipFill>
                      <a:blip r:embed="rId18"/>
                      <a:srcRect/>
                      <a:stretch>
                        <a:fillRect/>
                      </a:stretch>
                    </p:blipFill>
                    <p:spPr bwMode="auto">
                      <a:xfrm>
                        <a:off x="0" y="4963939"/>
                        <a:ext cx="6159979" cy="1782762"/>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15"/>
          <p:cNvGrpSpPr>
            <a:grpSpLocks/>
          </p:cNvGrpSpPr>
          <p:nvPr/>
        </p:nvGrpSpPr>
        <p:grpSpPr bwMode="auto">
          <a:xfrm>
            <a:off x="1603163" y="1003853"/>
            <a:ext cx="5324411" cy="3525906"/>
            <a:chOff x="1609" y="768"/>
            <a:chExt cx="4656" cy="3059"/>
          </a:xfrm>
        </p:grpSpPr>
        <p:sp>
          <p:nvSpPr>
            <p:cNvPr id="4" name="Freeform 316"/>
            <p:cNvSpPr>
              <a:spLocks/>
            </p:cNvSpPr>
            <p:nvPr/>
          </p:nvSpPr>
          <p:spPr bwMode="auto">
            <a:xfrm>
              <a:off x="1991" y="1506"/>
              <a:ext cx="3810" cy="2122"/>
            </a:xfrm>
            <a:custGeom>
              <a:avLst/>
              <a:gdLst>
                <a:gd name="T0" fmla="*/ 0 w 4133"/>
                <a:gd name="T1" fmla="*/ 2706 h 1879"/>
                <a:gd name="T2" fmla="*/ 324 w 4133"/>
                <a:gd name="T3" fmla="*/ 1586 h 1879"/>
                <a:gd name="T4" fmla="*/ 657 w 4133"/>
                <a:gd name="T5" fmla="*/ 801 h 1879"/>
                <a:gd name="T6" fmla="*/ 1077 w 4133"/>
                <a:gd name="T7" fmla="*/ 305 h 1879"/>
                <a:gd name="T8" fmla="*/ 1710 w 4133"/>
                <a:gd name="T9" fmla="*/ 116 h 1879"/>
                <a:gd name="T10" fmla="*/ 2485 w 4133"/>
                <a:gd name="T11" fmla="*/ 29 h 1879"/>
                <a:gd name="T12" fmla="*/ 3238 w 4133"/>
                <a:gd name="T13" fmla="*/ 0 h 18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33" h="1879">
                  <a:moveTo>
                    <a:pt x="0" y="1879"/>
                  </a:moveTo>
                  <a:cubicBezTo>
                    <a:pt x="137" y="1600"/>
                    <a:pt x="274" y="1321"/>
                    <a:pt x="414" y="1101"/>
                  </a:cubicBezTo>
                  <a:cubicBezTo>
                    <a:pt x="554" y="881"/>
                    <a:pt x="679" y="704"/>
                    <a:pt x="839" y="556"/>
                  </a:cubicBezTo>
                  <a:cubicBezTo>
                    <a:pt x="999" y="408"/>
                    <a:pt x="1150" y="291"/>
                    <a:pt x="1374" y="212"/>
                  </a:cubicBezTo>
                  <a:cubicBezTo>
                    <a:pt x="1598" y="133"/>
                    <a:pt x="1883" y="113"/>
                    <a:pt x="2183" y="81"/>
                  </a:cubicBezTo>
                  <a:cubicBezTo>
                    <a:pt x="2483" y="49"/>
                    <a:pt x="2848" y="33"/>
                    <a:pt x="3173" y="20"/>
                  </a:cubicBezTo>
                  <a:cubicBezTo>
                    <a:pt x="3498" y="7"/>
                    <a:pt x="3815" y="3"/>
                    <a:pt x="4133" y="0"/>
                  </a:cubicBezTo>
                </a:path>
              </a:pathLst>
            </a:custGeom>
            <a:noFill/>
            <a:ln w="57150" cmpd="sng">
              <a:solidFill>
                <a:srgbClr val="CC0000"/>
              </a:solidFill>
              <a:round/>
              <a:headEnd/>
              <a:tailEnd/>
            </a:ln>
            <a:effectLst/>
          </p:spPr>
          <p:txBody>
            <a:bodyPr/>
            <a:lstStyle/>
            <a:p>
              <a:endParaRPr lang="zh-CN" altLang="en-US"/>
            </a:p>
          </p:txBody>
        </p:sp>
        <p:sp>
          <p:nvSpPr>
            <p:cNvPr id="5" name="WordArt 317"/>
            <p:cNvSpPr>
              <a:spLocks noChangeArrowheads="1" noChangeShapeType="1" noTextEdit="1"/>
            </p:cNvSpPr>
            <p:nvPr/>
          </p:nvSpPr>
          <p:spPr bwMode="auto">
            <a:xfrm>
              <a:off x="1760" y="768"/>
              <a:ext cx="260" cy="231"/>
            </a:xfrm>
            <a:prstGeom prst="rect">
              <a:avLst/>
            </a:prstGeom>
          </p:spPr>
          <p:txBody>
            <a:bodyPr wrap="none" fromWordArt="1">
              <a:prstTxWarp prst="textPlain">
                <a:avLst>
                  <a:gd name="adj" fmla="val 50000"/>
                </a:avLst>
              </a:prstTxWarp>
            </a:bodyPr>
            <a:lstStyle/>
            <a:p>
              <a:pPr algn="ctr"/>
              <a:r>
                <a:rPr lang="en-US" altLang="zh-CN" sz="900" b="1" i="1" kern="10" dirty="0" smtClean="0">
                  <a:ln w="9525">
                    <a:noFill/>
                    <a:round/>
                    <a:headEnd/>
                    <a:tailEnd/>
                  </a:ln>
                  <a:latin typeface="Book Antiqua"/>
                </a:rPr>
                <a:t>x</a:t>
              </a:r>
              <a:endParaRPr lang="zh-CN" altLang="en-US" sz="900" b="1" i="1" kern="10" dirty="0">
                <a:ln w="9525">
                  <a:noFill/>
                  <a:round/>
                  <a:headEnd/>
                  <a:tailEnd/>
                </a:ln>
                <a:latin typeface="Book Antiqua"/>
              </a:endParaRPr>
            </a:p>
          </p:txBody>
        </p:sp>
        <p:sp>
          <p:nvSpPr>
            <p:cNvPr id="6" name="Line 318"/>
            <p:cNvSpPr>
              <a:spLocks noChangeShapeType="1"/>
            </p:cNvSpPr>
            <p:nvPr/>
          </p:nvSpPr>
          <p:spPr bwMode="auto">
            <a:xfrm>
              <a:off x="1977" y="3619"/>
              <a:ext cx="4026" cy="0"/>
            </a:xfrm>
            <a:prstGeom prst="line">
              <a:avLst/>
            </a:prstGeom>
            <a:noFill/>
            <a:ln w="28575">
              <a:solidFill>
                <a:schemeClr val="tx1"/>
              </a:solidFill>
              <a:round/>
              <a:headEnd/>
              <a:tailEnd type="triangle" w="med" len="lg"/>
            </a:ln>
            <a:effectLst/>
          </p:spPr>
          <p:txBody>
            <a:bodyPr/>
            <a:lstStyle/>
            <a:p>
              <a:endParaRPr lang="zh-CN" altLang="en-US"/>
            </a:p>
          </p:txBody>
        </p:sp>
        <p:sp>
          <p:nvSpPr>
            <p:cNvPr id="8" name="WordArt 323"/>
            <p:cNvSpPr>
              <a:spLocks noChangeArrowheads="1" noChangeShapeType="1" noTextEdit="1"/>
            </p:cNvSpPr>
            <p:nvPr/>
          </p:nvSpPr>
          <p:spPr bwMode="auto">
            <a:xfrm>
              <a:off x="1609" y="3550"/>
              <a:ext cx="332" cy="277"/>
            </a:xfrm>
            <a:prstGeom prst="rect">
              <a:avLst/>
            </a:prstGeom>
          </p:spPr>
          <p:txBody>
            <a:bodyPr wrap="none" fromWordArt="1">
              <a:prstTxWarp prst="textPlain">
                <a:avLst>
                  <a:gd name="adj" fmla="val 61264"/>
                </a:avLst>
              </a:prstTxWarp>
            </a:bodyPr>
            <a:lstStyle/>
            <a:p>
              <a:pPr algn="ctr"/>
              <a:r>
                <a:rPr lang="en-US" altLang="zh-CN" sz="1100" i="1" kern="10">
                  <a:ln w="9525">
                    <a:solidFill>
                      <a:srgbClr val="000000"/>
                    </a:solidFill>
                    <a:round/>
                    <a:headEnd/>
                    <a:tailEnd/>
                  </a:ln>
                  <a:latin typeface="宋体"/>
                  <a:ea typeface="宋体"/>
                </a:rPr>
                <a:t>O</a:t>
              </a:r>
              <a:endParaRPr lang="zh-CN" altLang="en-US" sz="1100" i="1" kern="10">
                <a:ln w="9525">
                  <a:solidFill>
                    <a:srgbClr val="000000"/>
                  </a:solidFill>
                  <a:round/>
                  <a:headEnd/>
                  <a:tailEnd/>
                </a:ln>
                <a:latin typeface="宋体"/>
                <a:ea typeface="宋体"/>
              </a:endParaRPr>
            </a:p>
          </p:txBody>
        </p:sp>
        <p:sp>
          <p:nvSpPr>
            <p:cNvPr id="9" name="WordArt 324"/>
            <p:cNvSpPr>
              <a:spLocks noChangeArrowheads="1" noChangeShapeType="1" noTextEdit="1"/>
            </p:cNvSpPr>
            <p:nvPr/>
          </p:nvSpPr>
          <p:spPr bwMode="auto">
            <a:xfrm>
              <a:off x="6107" y="3477"/>
              <a:ext cx="158" cy="268"/>
            </a:xfrm>
            <a:prstGeom prst="rect">
              <a:avLst/>
            </a:prstGeom>
          </p:spPr>
          <p:txBody>
            <a:bodyPr wrap="none" fromWordArt="1">
              <a:prstTxWarp prst="textPlain">
                <a:avLst>
                  <a:gd name="adj" fmla="val 50926"/>
                </a:avLst>
              </a:prstTxWarp>
            </a:bodyPr>
            <a:lstStyle/>
            <a:p>
              <a:pPr algn="ctr"/>
              <a:r>
                <a:rPr lang="en-US" altLang="zh-CN" sz="900" i="1" kern="10">
                  <a:ln w="9525">
                    <a:solidFill>
                      <a:srgbClr val="000000"/>
                    </a:solidFill>
                    <a:round/>
                    <a:headEnd/>
                    <a:tailEnd/>
                  </a:ln>
                  <a:latin typeface="Times New Roman"/>
                  <a:cs typeface="Times New Roman"/>
                </a:rPr>
                <a:t>t</a:t>
              </a:r>
              <a:endParaRPr lang="zh-CN" altLang="en-US" sz="900" i="1" kern="10">
                <a:ln w="9525">
                  <a:solidFill>
                    <a:srgbClr val="000000"/>
                  </a:solidFill>
                  <a:round/>
                  <a:headEnd/>
                  <a:tailEnd/>
                </a:ln>
                <a:latin typeface="Times New Roman"/>
                <a:cs typeface="Times New Roman"/>
              </a:endParaRPr>
            </a:p>
          </p:txBody>
        </p:sp>
        <p:sp>
          <p:nvSpPr>
            <p:cNvPr id="10" name="Line 325"/>
            <p:cNvSpPr>
              <a:spLocks noChangeShapeType="1"/>
            </p:cNvSpPr>
            <p:nvPr/>
          </p:nvSpPr>
          <p:spPr bwMode="auto">
            <a:xfrm flipV="1">
              <a:off x="1983" y="1101"/>
              <a:ext cx="0" cy="2502"/>
            </a:xfrm>
            <a:prstGeom prst="line">
              <a:avLst/>
            </a:prstGeom>
            <a:noFill/>
            <a:ln w="28575">
              <a:solidFill>
                <a:schemeClr val="tx1"/>
              </a:solidFill>
              <a:round/>
              <a:headEnd/>
              <a:tailEnd type="triangle" w="med" len="lg"/>
            </a:ln>
            <a:effectLst/>
          </p:spPr>
          <p:txBody>
            <a:bodyPr/>
            <a:lstStyle/>
            <a:p>
              <a:endParaRPr lang="zh-CN" altLang="en-US"/>
            </a:p>
          </p:txBody>
        </p:sp>
        <p:sp>
          <p:nvSpPr>
            <p:cNvPr id="11" name="Line 326"/>
            <p:cNvSpPr>
              <a:spLocks noChangeShapeType="1"/>
            </p:cNvSpPr>
            <p:nvPr/>
          </p:nvSpPr>
          <p:spPr bwMode="auto">
            <a:xfrm>
              <a:off x="1978" y="1474"/>
              <a:ext cx="3982" cy="0"/>
            </a:xfrm>
            <a:prstGeom prst="line">
              <a:avLst/>
            </a:prstGeom>
            <a:noFill/>
            <a:ln w="28575">
              <a:solidFill>
                <a:schemeClr val="tx1"/>
              </a:solidFill>
              <a:prstDash val="dash"/>
              <a:round/>
              <a:headEnd/>
              <a:tailEnd/>
            </a:ln>
            <a:effectLst/>
          </p:spPr>
          <p:txBody>
            <a:bodyPr/>
            <a:lstStyle/>
            <a:p>
              <a:endParaRPr lang="zh-CN" altLang="en-US"/>
            </a:p>
          </p:txBody>
        </p:sp>
      </p:grpSp>
      <p:graphicFrame>
        <p:nvGraphicFramePr>
          <p:cNvPr id="15" name="Object 16"/>
          <p:cNvGraphicFramePr>
            <a:graphicFrameLocks noChangeAspect="1"/>
          </p:cNvGraphicFramePr>
          <p:nvPr>
            <p:extLst>
              <p:ext uri="{D42A27DB-BD31-4B8C-83A1-F6EECF244321}">
                <p14:modId xmlns:p14="http://schemas.microsoft.com/office/powerpoint/2010/main" val="683420341"/>
              </p:ext>
            </p:extLst>
          </p:nvPr>
        </p:nvGraphicFramePr>
        <p:xfrm>
          <a:off x="814007" y="1478826"/>
          <a:ext cx="1083641" cy="677572"/>
        </p:xfrm>
        <a:graphic>
          <a:graphicData uri="http://schemas.openxmlformats.org/presentationml/2006/ole">
            <mc:AlternateContent xmlns:mc="http://schemas.openxmlformats.org/markup-compatibility/2006">
              <mc:Choice xmlns:v="urn:schemas-microsoft-com:vml" Requires="v">
                <p:oleObj spid="_x0000_s59408" name="Equation" r:id="rId3" imgW="685800" imgH="406080" progId="Equation.DSMT4">
                  <p:embed/>
                </p:oleObj>
              </mc:Choice>
              <mc:Fallback>
                <p:oleObj name="Equation" r:id="rId3" imgW="685800" imgH="406080" progId="Equation.DSMT4">
                  <p:embed/>
                  <p:pic>
                    <p:nvPicPr>
                      <p:cNvPr id="7" name="Object 16"/>
                      <p:cNvPicPr>
                        <a:picLocks noChangeAspect="1" noChangeArrowheads="1"/>
                      </p:cNvPicPr>
                      <p:nvPr/>
                    </p:nvPicPr>
                    <p:blipFill>
                      <a:blip r:embed="rId4"/>
                      <a:srcRect/>
                      <a:stretch>
                        <a:fillRect/>
                      </a:stretch>
                    </p:blipFill>
                    <p:spPr bwMode="auto">
                      <a:xfrm>
                        <a:off x="814007" y="1478826"/>
                        <a:ext cx="1083641" cy="677572"/>
                      </a:xfrm>
                      <a:prstGeom prst="rect">
                        <a:avLst/>
                      </a:prstGeom>
                      <a:noFill/>
                      <a:extLst/>
                    </p:spPr>
                  </p:pic>
                </p:oleObj>
              </mc:Fallback>
            </mc:AlternateContent>
          </a:graphicData>
        </a:graphic>
      </p:graphicFrame>
    </p:spTree>
    <p:extLst>
      <p:ext uri="{BB962C8B-B14F-4D97-AF65-F5344CB8AC3E}">
        <p14:creationId xmlns:p14="http://schemas.microsoft.com/office/powerpoint/2010/main" val="230080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207"/>
          <p:cNvGrpSpPr>
            <a:grpSpLocks/>
          </p:cNvGrpSpPr>
          <p:nvPr/>
        </p:nvGrpSpPr>
        <p:grpSpPr bwMode="auto">
          <a:xfrm>
            <a:off x="6623050" y="290513"/>
            <a:ext cx="2198688" cy="2632075"/>
            <a:chOff x="6623451" y="289852"/>
            <a:chExt cx="2198686" cy="2632458"/>
          </a:xfrm>
        </p:grpSpPr>
        <p:sp>
          <p:nvSpPr>
            <p:cNvPr id="209" name="矩形 208"/>
            <p:cNvSpPr/>
            <p:nvPr/>
          </p:nvSpPr>
          <p:spPr bwMode="auto">
            <a:xfrm>
              <a:off x="6623451" y="289852"/>
              <a:ext cx="2198686" cy="2632458"/>
            </a:xfrm>
            <a:prstGeom prst="rect">
              <a:avLst/>
            </a:prstGeom>
            <a:pattFill prst="pct10">
              <a:fgClr>
                <a:schemeClr val="accent2">
                  <a:lumMod val="60000"/>
                  <a:lumOff val="40000"/>
                </a:schemeClr>
              </a:fgClr>
              <a:bgClr>
                <a:schemeClr val="bg1"/>
              </a:bgClr>
            </a:pattFill>
            <a:ln w="9525" cap="flat" cmpd="sng" algn="ctr">
              <a:noFill/>
              <a:prstDash val="solid"/>
              <a:round/>
              <a:headEnd type="none" w="med" len="med"/>
              <a:tailEnd type="none" w="med" len="med"/>
            </a:ln>
            <a:effectLst/>
            <a:extLst/>
          </p:spPr>
          <p:txBody>
            <a:bodyPr/>
            <a:lstStyle/>
            <a:p>
              <a:pPr eaLnBrk="1" hangingPunct="1">
                <a:defRPr/>
              </a:pPr>
              <a:endParaRPr lang="zh-CN" altLang="en-US"/>
            </a:p>
          </p:txBody>
        </p:sp>
        <p:cxnSp>
          <p:nvCxnSpPr>
            <p:cNvPr id="15419" name="直接连接符 209"/>
            <p:cNvCxnSpPr>
              <a:cxnSpLocks noChangeShapeType="1"/>
            </p:cNvCxnSpPr>
            <p:nvPr/>
          </p:nvCxnSpPr>
          <p:spPr bwMode="auto">
            <a:xfrm>
              <a:off x="6655801" y="301543"/>
              <a:ext cx="1604167" cy="0"/>
            </a:xfrm>
            <a:prstGeom prst="line">
              <a:avLst/>
            </a:prstGeom>
            <a:noFill/>
            <a:ln w="19050" algn="ctr">
              <a:solidFill>
                <a:schemeClr val="tx1"/>
              </a:solidFill>
              <a:round/>
              <a:headEnd/>
              <a:tailEnd/>
            </a:ln>
            <a:effectLst/>
          </p:spPr>
        </p:cxnSp>
        <p:grpSp>
          <p:nvGrpSpPr>
            <p:cNvPr id="15420" name="组合 210"/>
            <p:cNvGrpSpPr>
              <a:grpSpLocks/>
            </p:cNvGrpSpPr>
            <p:nvPr/>
          </p:nvGrpSpPr>
          <p:grpSpPr bwMode="auto">
            <a:xfrm>
              <a:off x="8332950" y="312459"/>
              <a:ext cx="438150" cy="226274"/>
              <a:chOff x="8266457" y="1251753"/>
              <a:chExt cx="438150" cy="226274"/>
            </a:xfrm>
          </p:grpSpPr>
          <p:cxnSp>
            <p:nvCxnSpPr>
              <p:cNvPr id="15424" name="直接连接符 214"/>
              <p:cNvCxnSpPr>
                <a:cxnSpLocks noChangeShapeType="1"/>
              </p:cNvCxnSpPr>
              <p:nvPr/>
            </p:nvCxnSpPr>
            <p:spPr bwMode="auto">
              <a:xfrm>
                <a:off x="8396875" y="1478026"/>
                <a:ext cx="180975" cy="1"/>
              </a:xfrm>
              <a:prstGeom prst="line">
                <a:avLst/>
              </a:prstGeom>
              <a:noFill/>
              <a:ln w="19050" algn="ctr">
                <a:solidFill>
                  <a:schemeClr val="tx1"/>
                </a:solidFill>
                <a:round/>
                <a:headEnd/>
                <a:tailEnd/>
              </a:ln>
              <a:effectLst/>
            </p:spPr>
          </p:cxnSp>
          <p:cxnSp>
            <p:nvCxnSpPr>
              <p:cNvPr id="15425" name="直接连接符 215"/>
              <p:cNvCxnSpPr>
                <a:cxnSpLocks noChangeShapeType="1"/>
              </p:cNvCxnSpPr>
              <p:nvPr/>
            </p:nvCxnSpPr>
            <p:spPr bwMode="auto">
              <a:xfrm>
                <a:off x="8329612" y="1363499"/>
                <a:ext cx="304800" cy="1"/>
              </a:xfrm>
              <a:prstGeom prst="line">
                <a:avLst/>
              </a:prstGeom>
              <a:noFill/>
              <a:ln w="19050" algn="ctr">
                <a:solidFill>
                  <a:schemeClr val="tx1"/>
                </a:solidFill>
                <a:round/>
                <a:headEnd/>
                <a:tailEnd/>
              </a:ln>
              <a:effectLst/>
            </p:spPr>
          </p:cxnSp>
          <p:cxnSp>
            <p:nvCxnSpPr>
              <p:cNvPr id="15426" name="直接连接符 216"/>
              <p:cNvCxnSpPr>
                <a:cxnSpLocks noChangeShapeType="1"/>
              </p:cNvCxnSpPr>
              <p:nvPr/>
            </p:nvCxnSpPr>
            <p:spPr bwMode="auto">
              <a:xfrm>
                <a:off x="8266457" y="1251753"/>
                <a:ext cx="438150" cy="1"/>
              </a:xfrm>
              <a:prstGeom prst="line">
                <a:avLst/>
              </a:prstGeom>
              <a:noFill/>
              <a:ln w="19050" algn="ctr">
                <a:solidFill>
                  <a:schemeClr val="tx1"/>
                </a:solidFill>
                <a:round/>
                <a:headEnd/>
                <a:tailEnd/>
              </a:ln>
              <a:effectLst/>
            </p:spPr>
          </p:cxnSp>
        </p:grpSp>
        <p:cxnSp>
          <p:nvCxnSpPr>
            <p:cNvPr id="15421" name="直接连接符 211"/>
            <p:cNvCxnSpPr>
              <a:cxnSpLocks noChangeShapeType="1"/>
              <a:endCxn id="209" idx="2"/>
            </p:cNvCxnSpPr>
            <p:nvPr/>
          </p:nvCxnSpPr>
          <p:spPr bwMode="auto">
            <a:xfrm flipH="1">
              <a:off x="7722794" y="304009"/>
              <a:ext cx="1630" cy="2618301"/>
            </a:xfrm>
            <a:prstGeom prst="line">
              <a:avLst/>
            </a:prstGeom>
            <a:noFill/>
            <a:ln w="15875" algn="ctr">
              <a:solidFill>
                <a:schemeClr val="tx1"/>
              </a:solidFill>
              <a:round/>
              <a:headEnd/>
              <a:tailEnd type="triangle" w="med" len="lg"/>
            </a:ln>
            <a:effectLst/>
          </p:spPr>
        </p:cxnSp>
        <p:graphicFrame>
          <p:nvGraphicFramePr>
            <p:cNvPr id="15422" name="对象 212"/>
            <p:cNvGraphicFramePr>
              <a:graphicFrameLocks noChangeAspect="1"/>
            </p:cNvGraphicFramePr>
            <p:nvPr/>
          </p:nvGraphicFramePr>
          <p:xfrm>
            <a:off x="7378896" y="2558650"/>
            <a:ext cx="228600" cy="277812"/>
          </p:xfrm>
          <a:graphic>
            <a:graphicData uri="http://schemas.openxmlformats.org/presentationml/2006/ole">
              <mc:AlternateContent xmlns:mc="http://schemas.openxmlformats.org/markup-compatibility/2006">
                <mc:Choice xmlns:v="urn:schemas-microsoft-com:vml" Requires="v">
                  <p:oleObj spid="_x0000_s15984" name="Equation" r:id="rId4" imgW="228600" imgH="279360" progId="Equation.DSMT4">
                    <p:embed/>
                  </p:oleObj>
                </mc:Choice>
                <mc:Fallback>
                  <p:oleObj name="Equation" r:id="rId4" imgW="228600" imgH="279360" progId="Equation.DSMT4">
                    <p:embed/>
                    <p:pic>
                      <p:nvPicPr>
                        <p:cNvPr id="0" name="对象 2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8896" y="2558650"/>
                          <a:ext cx="228600" cy="27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23" name="对象 213"/>
            <p:cNvGraphicFramePr>
              <a:graphicFrameLocks noChangeAspect="1"/>
            </p:cNvGraphicFramePr>
            <p:nvPr/>
          </p:nvGraphicFramePr>
          <p:xfrm>
            <a:off x="7265508" y="345337"/>
            <a:ext cx="266700" cy="277812"/>
          </p:xfrm>
          <a:graphic>
            <a:graphicData uri="http://schemas.openxmlformats.org/presentationml/2006/ole">
              <mc:AlternateContent xmlns:mc="http://schemas.openxmlformats.org/markup-compatibility/2006">
                <mc:Choice xmlns:v="urn:schemas-microsoft-com:vml" Requires="v">
                  <p:oleObj spid="_x0000_s15985" name="Equation" r:id="rId6" imgW="266400" imgH="279360" progId="Equation.DSMT4">
                    <p:embed/>
                  </p:oleObj>
                </mc:Choice>
                <mc:Fallback>
                  <p:oleObj name="Equation" r:id="rId6" imgW="266400" imgH="279360" progId="Equation.DSMT4">
                    <p:embed/>
                    <p:pic>
                      <p:nvPicPr>
                        <p:cNvPr id="0" name="对象 2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5508" y="345337"/>
                          <a:ext cx="266700" cy="27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363" name="Rectangle 4" descr="信纸"/>
          <p:cNvSpPr>
            <a:spLocks noChangeArrowheads="1"/>
          </p:cNvSpPr>
          <p:nvPr/>
        </p:nvSpPr>
        <p:spPr bwMode="auto">
          <a:xfrm>
            <a:off x="0" y="0"/>
            <a:ext cx="9144000" cy="236538"/>
          </a:xfrm>
          <a:prstGeom prst="rect">
            <a:avLst/>
          </a:prstGeom>
          <a:blipFill dpi="0" rotWithShape="0">
            <a:blip r:embed="rId8"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5364" name="Rectangle 5" descr="信纸"/>
          <p:cNvSpPr>
            <a:spLocks noChangeArrowheads="1"/>
          </p:cNvSpPr>
          <p:nvPr/>
        </p:nvSpPr>
        <p:spPr bwMode="auto">
          <a:xfrm>
            <a:off x="0" y="6588125"/>
            <a:ext cx="9144000" cy="269875"/>
          </a:xfrm>
          <a:prstGeom prst="rect">
            <a:avLst/>
          </a:prstGeom>
          <a:blipFill dpi="0" rotWithShape="0">
            <a:blip r:embed="rId8"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95345" name="Group 113"/>
          <p:cNvGrpSpPr>
            <a:grpSpLocks/>
          </p:cNvGrpSpPr>
          <p:nvPr/>
        </p:nvGrpSpPr>
        <p:grpSpPr bwMode="auto">
          <a:xfrm>
            <a:off x="234950" y="2308225"/>
            <a:ext cx="1647825" cy="392113"/>
            <a:chOff x="238" y="1367"/>
            <a:chExt cx="1226" cy="358"/>
          </a:xfrm>
        </p:grpSpPr>
        <p:sp>
          <p:nvSpPr>
            <p:cNvPr id="15416" name="Rectangle 114"/>
            <p:cNvSpPr>
              <a:spLocks noChangeArrowheads="1"/>
            </p:cNvSpPr>
            <p:nvPr/>
          </p:nvSpPr>
          <p:spPr bwMode="auto">
            <a:xfrm>
              <a:off x="238" y="1367"/>
              <a:ext cx="1226" cy="358"/>
            </a:xfrm>
            <a:prstGeom prst="rect">
              <a:avLst/>
            </a:prstGeom>
            <a:solidFill>
              <a:schemeClr val="bg1"/>
            </a:solidFill>
            <a:ln w="38100">
              <a:solidFill>
                <a:srgbClr val="FF9900"/>
              </a:solidFill>
              <a:miter lim="800000"/>
              <a:headEnd/>
              <a:tailEnd/>
            </a:ln>
            <a:effectLst>
              <a:outerShdw dist="89803" dir="2700000" algn="ctr" rotWithShape="0">
                <a:schemeClr val="bg2"/>
              </a:outerShdw>
            </a:effectLst>
          </p:spPr>
          <p:txBody>
            <a:bodyPr wrap="none" anchor="ctr"/>
            <a:lstStyle/>
            <a:p>
              <a:pPr eaLnBrk="1" hangingPunct="1"/>
              <a:endParaRPr lang="zh-CN" altLang="en-US"/>
            </a:p>
          </p:txBody>
        </p:sp>
        <p:sp>
          <p:nvSpPr>
            <p:cNvPr id="15417" name="WordArt 115"/>
            <p:cNvSpPr>
              <a:spLocks noChangeArrowheads="1" noChangeShapeType="1" noTextEdit="1"/>
            </p:cNvSpPr>
            <p:nvPr/>
          </p:nvSpPr>
          <p:spPr bwMode="auto">
            <a:xfrm>
              <a:off x="300" y="1408"/>
              <a:ext cx="1075" cy="28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解法提要：</a:t>
              </a:r>
            </a:p>
          </p:txBody>
        </p:sp>
      </p:grpSp>
      <p:sp>
        <p:nvSpPr>
          <p:cNvPr id="15366" name="Rectangle 111" descr="信纸"/>
          <p:cNvSpPr>
            <a:spLocks noChangeArrowheads="1"/>
          </p:cNvSpPr>
          <p:nvPr/>
        </p:nvSpPr>
        <p:spPr bwMode="auto">
          <a:xfrm>
            <a:off x="0" y="2024063"/>
            <a:ext cx="6664325" cy="131762"/>
          </a:xfrm>
          <a:prstGeom prst="rect">
            <a:avLst/>
          </a:prstGeom>
          <a:blipFill dpi="0" rotWithShape="0">
            <a:blip r:embed="rId8"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5368"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15369" name="AutoShape 26">
            <a:hlinkClick r:id="rId9" action="ppaction://hlinksldjump"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15370" name="AutoShape 27">
            <a:hlinkClick r:id="rId10"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15371" name="动作按钮: 后退或前一项 347">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grpSp>
        <p:nvGrpSpPr>
          <p:cNvPr id="17467" name="Group 20"/>
          <p:cNvGrpSpPr>
            <a:grpSpLocks/>
          </p:cNvGrpSpPr>
          <p:nvPr/>
        </p:nvGrpSpPr>
        <p:grpSpPr bwMode="auto">
          <a:xfrm>
            <a:off x="320675" y="403225"/>
            <a:ext cx="712788" cy="485775"/>
            <a:chOff x="396" y="441"/>
            <a:chExt cx="619" cy="368"/>
          </a:xfrm>
        </p:grpSpPr>
        <p:sp>
          <p:nvSpPr>
            <p:cNvPr id="15414" name="Oval 21" descr="软木塞"/>
            <p:cNvSpPr>
              <a:spLocks noChangeArrowheads="1"/>
            </p:cNvSpPr>
            <p:nvPr/>
          </p:nvSpPr>
          <p:spPr bwMode="auto">
            <a:xfrm>
              <a:off x="396" y="441"/>
              <a:ext cx="619" cy="368"/>
            </a:xfrm>
            <a:prstGeom prst="ellipse">
              <a:avLst/>
            </a:prstGeom>
            <a:blipFill dpi="0" rotWithShape="0">
              <a:blip r:embed="rId11" cstate="print"/>
              <a:srcRect/>
              <a:tile tx="0" ty="0" sx="100000" sy="100000" flip="none" algn="tl"/>
            </a:blipFill>
            <a:ln w="57150">
              <a:solidFill>
                <a:schemeClr val="accent1"/>
              </a:solidFill>
              <a:round/>
              <a:headEnd/>
              <a:tailEnd/>
            </a:ln>
            <a:effectLst/>
          </p:spPr>
          <p:txBody>
            <a:bodyPr wrap="none" anchor="ctr"/>
            <a:lstStyle/>
            <a:p>
              <a:pPr eaLnBrk="1" hangingPunct="1"/>
              <a:endParaRPr lang="zh-CN" altLang="en-US"/>
            </a:p>
          </p:txBody>
        </p:sp>
        <p:sp>
          <p:nvSpPr>
            <p:cNvPr id="15415" name="WordArt 22"/>
            <p:cNvSpPr>
              <a:spLocks noChangeArrowheads="1" noChangeShapeType="1" noTextEdit="1"/>
            </p:cNvSpPr>
            <p:nvPr/>
          </p:nvSpPr>
          <p:spPr bwMode="auto">
            <a:xfrm>
              <a:off x="456" y="516"/>
              <a:ext cx="468" cy="211"/>
            </a:xfrm>
            <a:prstGeom prst="rect">
              <a:avLst/>
            </a:prstGeom>
          </p:spPr>
          <p:txBody>
            <a:bodyPr wrap="none" fromWordArt="1">
              <a:prstTxWarp prst="textPlain">
                <a:avLst>
                  <a:gd name="adj" fmla="val 50287"/>
                </a:avLst>
              </a:prstTxWarp>
            </a:bodyPr>
            <a:lstStyle/>
            <a:p>
              <a:pPr algn="ctr"/>
              <a:r>
                <a:rPr lang="zh-CN" altLang="en-US"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例</a:t>
              </a:r>
              <a:r>
                <a:rPr lang="en-US" altLang="zh-CN"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2.4</a:t>
              </a:r>
              <a:endParaRPr lang="zh-CN" altLang="en-US" sz="3600" b="1" kern="10" dirty="0">
                <a:ln w="19050">
                  <a:solidFill>
                    <a:schemeClr val="bg1"/>
                  </a:solidFill>
                  <a:round/>
                  <a:headEnd/>
                  <a:tailEnd/>
                </a:ln>
                <a:solidFill>
                  <a:schemeClr val="bg1"/>
                </a:solidFill>
                <a:effectLst>
                  <a:outerShdw dist="35921" dir="2700000" algn="ctr" rotWithShape="0">
                    <a:schemeClr val="tx1"/>
                  </a:outerShdw>
                </a:effectLst>
                <a:latin typeface="黑体"/>
                <a:ea typeface="黑体"/>
              </a:endParaRPr>
            </a:p>
          </p:txBody>
        </p:sp>
      </p:grpSp>
      <p:sp>
        <p:nvSpPr>
          <p:cNvPr id="17469" name="WordArt 49"/>
          <p:cNvSpPr>
            <a:spLocks noChangeArrowheads="1" noChangeShapeType="1" noTextEdit="1"/>
          </p:cNvSpPr>
          <p:nvPr/>
        </p:nvSpPr>
        <p:spPr bwMode="auto">
          <a:xfrm>
            <a:off x="1204450" y="396876"/>
            <a:ext cx="5252911" cy="304164"/>
          </a:xfrm>
          <a:prstGeom prst="rect">
            <a:avLst/>
          </a:prstGeom>
        </p:spPr>
        <p:txBody>
          <a:bodyPr wrap="none" fromWordArt="1">
            <a:prstTxWarp prst="textPlain">
              <a:avLst>
                <a:gd name="adj" fmla="val 50000"/>
              </a:avLst>
            </a:prstTxWarp>
          </a:bodyPr>
          <a:lstStyle/>
          <a:p>
            <a:pPr algn="ctr">
              <a:defRPr/>
            </a:pPr>
            <a:r>
              <a:rPr lang="zh-CN" altLang="en-US" sz="3600" kern="10" dirty="0">
                <a:ln w="9525">
                  <a:solidFill>
                    <a:schemeClr val="tx1"/>
                  </a:solidFill>
                  <a:round/>
                  <a:headEnd/>
                  <a:tailEnd/>
                </a:ln>
                <a:latin typeface="宋体"/>
                <a:ea typeface="宋体"/>
              </a:rPr>
              <a:t>小球质量为 </a:t>
            </a:r>
            <a:r>
              <a:rPr lang="en-US" altLang="zh-CN" sz="3600" i="1" kern="10" dirty="0">
                <a:ln w="9525">
                  <a:solidFill>
                    <a:schemeClr val="tx1"/>
                  </a:solidFill>
                  <a:round/>
                  <a:headEnd/>
                  <a:tailEnd/>
                </a:ln>
                <a:latin typeface="+mn-lt"/>
                <a:ea typeface="宋体"/>
              </a:rPr>
              <a:t>m</a:t>
            </a:r>
            <a:r>
              <a:rPr lang="zh-CN" altLang="en-US" sz="3600" kern="10" dirty="0">
                <a:ln w="9525">
                  <a:solidFill>
                    <a:schemeClr val="tx1"/>
                  </a:solidFill>
                  <a:round/>
                  <a:headEnd/>
                  <a:tailEnd/>
                </a:ln>
                <a:latin typeface="宋体"/>
                <a:ea typeface="宋体"/>
              </a:rPr>
              <a:t>，在水中受浮力 </a:t>
            </a:r>
            <a:r>
              <a:rPr lang="en-US" altLang="zh-CN" sz="3600" i="1" kern="10" dirty="0">
                <a:ln w="9525">
                  <a:solidFill>
                    <a:schemeClr val="tx1"/>
                  </a:solidFill>
                  <a:round/>
                  <a:headEnd/>
                  <a:tailEnd/>
                </a:ln>
                <a:latin typeface="+mn-lt"/>
                <a:ea typeface="宋体"/>
              </a:rPr>
              <a:t>F</a:t>
            </a:r>
            <a:r>
              <a:rPr lang="en-US" altLang="zh-CN" sz="3600" kern="10" dirty="0">
                <a:ln w="9525">
                  <a:solidFill>
                    <a:schemeClr val="tx1"/>
                  </a:solidFill>
                  <a:round/>
                  <a:headEnd/>
                  <a:tailEnd/>
                </a:ln>
                <a:latin typeface="+mn-lt"/>
                <a:ea typeface="宋体"/>
              </a:rPr>
              <a:t>  , </a:t>
            </a:r>
            <a:r>
              <a:rPr lang="zh-CN" altLang="en-US" sz="3600" kern="10" dirty="0">
                <a:ln w="9525">
                  <a:solidFill>
                    <a:schemeClr val="tx1"/>
                  </a:solidFill>
                  <a:round/>
                  <a:headEnd/>
                  <a:tailEnd/>
                </a:ln>
                <a:latin typeface="+mn-lt"/>
                <a:ea typeface="宋体"/>
              </a:rPr>
              <a:t>由水面</a:t>
            </a:r>
            <a:r>
              <a:rPr lang="zh-CN" altLang="en-US" sz="3600" kern="10" dirty="0">
                <a:ln w="9525">
                  <a:solidFill>
                    <a:schemeClr val="tx1"/>
                  </a:solidFill>
                  <a:round/>
                  <a:headEnd/>
                  <a:tailEnd/>
                </a:ln>
                <a:ea typeface="宋体"/>
              </a:rPr>
              <a:t>从</a:t>
            </a:r>
            <a:endParaRPr lang="zh-CN" altLang="en-US" sz="3600" i="1" kern="10" dirty="0">
              <a:ln w="9525">
                <a:solidFill>
                  <a:schemeClr val="tx1"/>
                </a:solidFill>
                <a:round/>
                <a:headEnd/>
                <a:tailEnd/>
              </a:ln>
              <a:latin typeface="+mn-lt"/>
              <a:ea typeface="宋体"/>
            </a:endParaRPr>
          </a:p>
        </p:txBody>
      </p:sp>
      <p:graphicFrame>
        <p:nvGraphicFramePr>
          <p:cNvPr id="8" name="对象 7"/>
          <p:cNvGraphicFramePr>
            <a:graphicFrameLocks noChangeAspect="1"/>
          </p:cNvGraphicFramePr>
          <p:nvPr/>
        </p:nvGraphicFramePr>
        <p:xfrm>
          <a:off x="1755775" y="3792538"/>
          <a:ext cx="2717800" cy="863600"/>
        </p:xfrm>
        <a:graphic>
          <a:graphicData uri="http://schemas.openxmlformats.org/presentationml/2006/ole">
            <mc:AlternateContent xmlns:mc="http://schemas.openxmlformats.org/markup-compatibility/2006">
              <mc:Choice xmlns:v="urn:schemas-microsoft-com:vml" Requires="v">
                <p:oleObj spid="_x0000_s15986" name="Equation" r:id="rId12" imgW="2717640" imgH="863280" progId="Equation.DSMT4">
                  <p:embed/>
                </p:oleObj>
              </mc:Choice>
              <mc:Fallback>
                <p:oleObj name="Equation" r:id="rId12" imgW="2717640" imgH="863280" progId="Equation.DSMT4">
                  <p:embed/>
                  <p:pic>
                    <p:nvPicPr>
                      <p:cNvPr id="0" name="对象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5775" y="3792538"/>
                        <a:ext cx="27178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 name="文本框 355"/>
          <p:cNvSpPr txBox="1">
            <a:spLocks noChangeArrowheads="1"/>
          </p:cNvSpPr>
          <p:nvPr/>
        </p:nvSpPr>
        <p:spPr bwMode="auto">
          <a:xfrm>
            <a:off x="161305" y="3992563"/>
            <a:ext cx="1243012" cy="431800"/>
          </a:xfrm>
          <a:prstGeom prst="rect">
            <a:avLst/>
          </a:prstGeom>
          <a:noFill/>
          <a:ln w="9525">
            <a:noFill/>
            <a:miter lim="800000"/>
            <a:headEnd/>
            <a:tailEnd/>
          </a:ln>
        </p:spPr>
        <p:txBody>
          <a:bodyPr>
            <a:spAutoFit/>
          </a:bodyPr>
          <a:lstStyle/>
          <a:p>
            <a:pPr eaLnBrk="1" hangingPunct="1"/>
            <a:r>
              <a:rPr lang="zh-CN" altLang="en-US" sz="2200" b="1" dirty="0" smtClean="0">
                <a:latin typeface="黑体" pitchFamily="49" charset="-122"/>
                <a:ea typeface="黑体" pitchFamily="49" charset="-122"/>
              </a:rPr>
              <a:t>积分式</a:t>
            </a:r>
            <a:endParaRPr lang="zh-CN" altLang="en-US" sz="2200" b="1" dirty="0">
              <a:latin typeface="黑体" pitchFamily="49" charset="-122"/>
              <a:ea typeface="黑体" pitchFamily="49" charset="-122"/>
            </a:endParaRPr>
          </a:p>
        </p:txBody>
      </p:sp>
      <p:graphicFrame>
        <p:nvGraphicFramePr>
          <p:cNvPr id="10" name="对象 9"/>
          <p:cNvGraphicFramePr>
            <a:graphicFrameLocks noChangeAspect="1"/>
          </p:cNvGraphicFramePr>
          <p:nvPr/>
        </p:nvGraphicFramePr>
        <p:xfrm>
          <a:off x="1490663" y="3884613"/>
          <a:ext cx="2032000" cy="647700"/>
        </p:xfrm>
        <a:graphic>
          <a:graphicData uri="http://schemas.openxmlformats.org/presentationml/2006/ole">
            <mc:AlternateContent xmlns:mc="http://schemas.openxmlformats.org/markup-compatibility/2006">
              <mc:Choice xmlns:v="urn:schemas-microsoft-com:vml" Requires="v">
                <p:oleObj spid="_x0000_s15987" name="Equation" r:id="rId14" imgW="2031840" imgH="647640" progId="Equation.DSMT4">
                  <p:embed/>
                </p:oleObj>
              </mc:Choice>
              <mc:Fallback>
                <p:oleObj name="Equation" r:id="rId14" imgW="2031840" imgH="647640" progId="Equation.DSMT4">
                  <p:embed/>
                  <p:pic>
                    <p:nvPicPr>
                      <p:cNvPr id="0" name="对象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90663" y="3884613"/>
                        <a:ext cx="2032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1" name="文本框 360"/>
          <p:cNvSpPr txBox="1">
            <a:spLocks noChangeArrowheads="1"/>
          </p:cNvSpPr>
          <p:nvPr/>
        </p:nvSpPr>
        <p:spPr bwMode="auto">
          <a:xfrm>
            <a:off x="2184400" y="2217738"/>
            <a:ext cx="443865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ts val="3000"/>
              </a:lnSpc>
              <a:spcBef>
                <a:spcPct val="0"/>
              </a:spcBef>
              <a:buFontTx/>
              <a:buNone/>
              <a:defRPr/>
            </a:pPr>
            <a:r>
              <a:rPr lang="zh-CN" altLang="en-US" sz="2400" b="1" dirty="0" smtClean="0">
                <a:latin typeface="黑体" pitchFamily="49" charset="-122"/>
                <a:ea typeface="黑体" pitchFamily="49" charset="-122"/>
              </a:rPr>
              <a:t>受力分析（如图）</a:t>
            </a:r>
            <a:r>
              <a:rPr lang="en-US" altLang="zh-CN" sz="2400" b="1" dirty="0" smtClean="0">
                <a:latin typeface="黑体" pitchFamily="49" charset="-122"/>
                <a:ea typeface="黑体" pitchFamily="49" charset="-122"/>
              </a:rPr>
              <a:t>,</a:t>
            </a:r>
            <a:r>
              <a:rPr lang="zh-CN" altLang="en-US" sz="2400" b="1" dirty="0" smtClean="0">
                <a:latin typeface="黑体" pitchFamily="49" charset="-122"/>
                <a:ea typeface="黑体" pitchFamily="49" charset="-122"/>
              </a:rPr>
              <a:t>取水面为坐标原点</a:t>
            </a:r>
            <a:r>
              <a:rPr lang="zh-CN" altLang="en-US" sz="2400" dirty="0" smtClean="0">
                <a:latin typeface="黑体" pitchFamily="49" charset="-122"/>
                <a:ea typeface="黑体" pitchFamily="49" charset="-122"/>
              </a:rPr>
              <a:t> </a:t>
            </a:r>
            <a:r>
              <a:rPr lang="en-US" altLang="zh-CN" sz="2400" b="1" i="1" dirty="0" smtClean="0">
                <a:latin typeface="+mn-lt"/>
                <a:ea typeface="黑体" pitchFamily="49" charset="-122"/>
              </a:rPr>
              <a:t>O</a:t>
            </a:r>
            <a:r>
              <a:rPr lang="zh-CN" altLang="en-US" sz="2400" b="1" dirty="0" smtClean="0">
                <a:latin typeface="黑体" pitchFamily="49" charset="-122"/>
                <a:ea typeface="黑体" pitchFamily="49" charset="-122"/>
              </a:rPr>
              <a:t>，</a:t>
            </a:r>
            <a:r>
              <a:rPr lang="en-US" altLang="zh-CN" sz="2400" b="1" i="1" dirty="0" smtClean="0">
                <a:latin typeface="+mn-lt"/>
                <a:ea typeface="黑体" pitchFamily="49" charset="-122"/>
              </a:rPr>
              <a:t>y </a:t>
            </a:r>
            <a:r>
              <a:rPr lang="zh-CN" altLang="en-US" sz="2400" b="1" dirty="0" smtClean="0">
                <a:latin typeface="黑体" pitchFamily="49" charset="-122"/>
                <a:ea typeface="黑体" pitchFamily="49" charset="-122"/>
              </a:rPr>
              <a:t>轴方向向下</a:t>
            </a:r>
          </a:p>
        </p:txBody>
      </p:sp>
      <p:grpSp>
        <p:nvGrpSpPr>
          <p:cNvPr id="16684" name="组合 16683"/>
          <p:cNvGrpSpPr>
            <a:grpSpLocks/>
          </p:cNvGrpSpPr>
          <p:nvPr/>
        </p:nvGrpSpPr>
        <p:grpSpPr bwMode="auto">
          <a:xfrm>
            <a:off x="644525" y="2987675"/>
            <a:ext cx="3500438" cy="800100"/>
            <a:chOff x="644153" y="3025775"/>
            <a:chExt cx="3500810" cy="800100"/>
          </a:xfrm>
        </p:grpSpPr>
        <p:sp>
          <p:nvSpPr>
            <p:cNvPr id="95722" name="Oval 490"/>
            <p:cNvSpPr>
              <a:spLocks noChangeArrowheads="1"/>
            </p:cNvSpPr>
            <p:nvPr/>
          </p:nvSpPr>
          <p:spPr bwMode="auto">
            <a:xfrm>
              <a:off x="644153" y="3327400"/>
              <a:ext cx="247676" cy="2667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aphicFrame>
          <p:nvGraphicFramePr>
            <p:cNvPr id="15413" name="对象 3"/>
            <p:cNvGraphicFramePr>
              <a:graphicFrameLocks noChangeAspect="1"/>
            </p:cNvGraphicFramePr>
            <p:nvPr/>
          </p:nvGraphicFramePr>
          <p:xfrm>
            <a:off x="1352550" y="3025775"/>
            <a:ext cx="2792413" cy="800100"/>
          </p:xfrm>
          <a:graphic>
            <a:graphicData uri="http://schemas.openxmlformats.org/presentationml/2006/ole">
              <mc:AlternateContent xmlns:mc="http://schemas.openxmlformats.org/markup-compatibility/2006">
                <mc:Choice xmlns:v="urn:schemas-microsoft-com:vml" Requires="v">
                  <p:oleObj spid="_x0000_s15988" name="Equation" r:id="rId16" imgW="2793960" imgH="799920" progId="Equation.DSMT4">
                    <p:embed/>
                  </p:oleObj>
                </mc:Choice>
                <mc:Fallback>
                  <p:oleObj name="Equation" r:id="rId16" imgW="2793960" imgH="799920" progId="Equation.DSMT4">
                    <p:embed/>
                    <p:pic>
                      <p:nvPicPr>
                        <p:cNvPr id="0" name="Picture 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52550" y="3025775"/>
                          <a:ext cx="2792413"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组合 4"/>
          <p:cNvGrpSpPr/>
          <p:nvPr/>
        </p:nvGrpSpPr>
        <p:grpSpPr>
          <a:xfrm>
            <a:off x="207963" y="1141413"/>
            <a:ext cx="4862512" cy="823912"/>
            <a:chOff x="207963" y="1141413"/>
            <a:chExt cx="4862512" cy="823912"/>
          </a:xfrm>
        </p:grpSpPr>
        <p:sp>
          <p:nvSpPr>
            <p:cNvPr id="17449" name="WordArt 64"/>
            <p:cNvSpPr>
              <a:spLocks noChangeArrowheads="1" noChangeShapeType="1" noTextEdit="1"/>
            </p:cNvSpPr>
            <p:nvPr/>
          </p:nvSpPr>
          <p:spPr bwMode="auto">
            <a:xfrm>
              <a:off x="207963" y="1339850"/>
              <a:ext cx="315912" cy="36830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grpSp>
          <p:nvGrpSpPr>
            <p:cNvPr id="16680" name="组合 16679"/>
            <p:cNvGrpSpPr>
              <a:grpSpLocks/>
            </p:cNvGrpSpPr>
            <p:nvPr/>
          </p:nvGrpSpPr>
          <p:grpSpPr bwMode="auto">
            <a:xfrm>
              <a:off x="700088" y="1141413"/>
              <a:ext cx="3806825" cy="441325"/>
              <a:chOff x="700088" y="1141412"/>
              <a:chExt cx="3806556" cy="441325"/>
            </a:xfrm>
          </p:grpSpPr>
          <p:sp>
            <p:nvSpPr>
              <p:cNvPr id="95314" name="Oval 82"/>
              <p:cNvSpPr>
                <a:spLocks noChangeArrowheads="1"/>
              </p:cNvSpPr>
              <p:nvPr/>
            </p:nvSpPr>
            <p:spPr bwMode="auto">
              <a:xfrm>
                <a:off x="700088" y="1228724"/>
                <a:ext cx="247633" cy="2667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aphicFrame>
            <p:nvGraphicFramePr>
              <p:cNvPr id="15410" name="对象 4"/>
              <p:cNvGraphicFramePr>
                <a:graphicFrameLocks noChangeAspect="1"/>
              </p:cNvGraphicFramePr>
              <p:nvPr/>
            </p:nvGraphicFramePr>
            <p:xfrm>
              <a:off x="3439844" y="1141412"/>
              <a:ext cx="1066800" cy="441325"/>
            </p:xfrm>
            <a:graphic>
              <a:graphicData uri="http://schemas.openxmlformats.org/presentationml/2006/ole">
                <mc:AlternateContent xmlns:mc="http://schemas.openxmlformats.org/markup-compatibility/2006">
                  <mc:Choice xmlns:v="urn:schemas-microsoft-com:vml" Requires="v">
                    <p:oleObj spid="_x0000_s15989" name="Equation" r:id="rId18" imgW="1066680" imgH="444240" progId="Equation.DSMT4">
                      <p:embed/>
                    </p:oleObj>
                  </mc:Choice>
                  <mc:Fallback>
                    <p:oleObj name="Equation" r:id="rId18" imgW="1066680" imgH="444240" progId="Equation.DSMT4">
                      <p:embed/>
                      <p:pic>
                        <p:nvPicPr>
                          <p:cNvPr id="0" name="对象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39844" y="1141412"/>
                            <a:ext cx="10668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11" name="WordArt 75"/>
              <p:cNvSpPr>
                <a:spLocks noChangeArrowheads="1" noChangeShapeType="1" noTextEdit="1"/>
              </p:cNvSpPr>
              <p:nvPr/>
            </p:nvSpPr>
            <p:spPr bwMode="auto">
              <a:xfrm>
                <a:off x="1153319" y="1231279"/>
                <a:ext cx="2127210" cy="264440"/>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tx1"/>
                      </a:solidFill>
                      <a:round/>
                      <a:headEnd/>
                      <a:tailEnd/>
                    </a:ln>
                    <a:latin typeface="+mn-ea"/>
                    <a:ea typeface="+mn-ea"/>
                    <a:cs typeface="+mn-ea"/>
                  </a:rPr>
                  <a:t>任意时刻的速度</a:t>
                </a:r>
              </a:p>
            </p:txBody>
          </p:sp>
        </p:grpSp>
        <p:grpSp>
          <p:nvGrpSpPr>
            <p:cNvPr id="16682" name="组合 16681"/>
            <p:cNvGrpSpPr>
              <a:grpSpLocks/>
            </p:cNvGrpSpPr>
            <p:nvPr/>
          </p:nvGrpSpPr>
          <p:grpSpPr bwMode="auto">
            <a:xfrm>
              <a:off x="703263" y="1524000"/>
              <a:ext cx="4367212" cy="441325"/>
              <a:chOff x="703263" y="1524664"/>
              <a:chExt cx="4367212" cy="441325"/>
            </a:xfrm>
          </p:grpSpPr>
          <p:sp>
            <p:nvSpPr>
              <p:cNvPr id="95315" name="Oval 83"/>
              <p:cNvSpPr>
                <a:spLocks noChangeArrowheads="1"/>
              </p:cNvSpPr>
              <p:nvPr/>
            </p:nvSpPr>
            <p:spPr bwMode="auto">
              <a:xfrm>
                <a:off x="703263" y="1635789"/>
                <a:ext cx="247650" cy="2667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5407" name="WordArt 75"/>
              <p:cNvSpPr>
                <a:spLocks noChangeArrowheads="1" noChangeShapeType="1" noTextEdit="1"/>
              </p:cNvSpPr>
              <p:nvPr/>
            </p:nvSpPr>
            <p:spPr bwMode="auto">
              <a:xfrm>
                <a:off x="1147887" y="1637694"/>
                <a:ext cx="2683017" cy="264440"/>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tx1"/>
                      </a:solidFill>
                      <a:round/>
                      <a:headEnd/>
                      <a:tailEnd/>
                    </a:ln>
                    <a:latin typeface="+mn-ea"/>
                    <a:ea typeface="+mn-ea"/>
                    <a:cs typeface="+mn-ea"/>
                  </a:rPr>
                  <a:t>任意时刻下降的距离</a:t>
                </a:r>
              </a:p>
            </p:txBody>
          </p:sp>
          <p:graphicFrame>
            <p:nvGraphicFramePr>
              <p:cNvPr id="15408" name="对象 3"/>
              <p:cNvGraphicFramePr>
                <a:graphicFrameLocks noChangeAspect="1"/>
              </p:cNvGraphicFramePr>
              <p:nvPr/>
            </p:nvGraphicFramePr>
            <p:xfrm>
              <a:off x="3965575" y="1524664"/>
              <a:ext cx="1104900" cy="441325"/>
            </p:xfrm>
            <a:graphic>
              <a:graphicData uri="http://schemas.openxmlformats.org/presentationml/2006/ole">
                <mc:AlternateContent xmlns:mc="http://schemas.openxmlformats.org/markup-compatibility/2006">
                  <mc:Choice xmlns:v="urn:schemas-microsoft-com:vml" Requires="v">
                    <p:oleObj spid="_x0000_s15990" name="Equation" r:id="rId20" imgW="1104840" imgH="444240" progId="Equation.DSMT4">
                      <p:embed/>
                    </p:oleObj>
                  </mc:Choice>
                  <mc:Fallback>
                    <p:oleObj name="Equation" r:id="rId20" imgW="1104840" imgH="444240" progId="Equation.DSMT4">
                      <p:embed/>
                      <p:pic>
                        <p:nvPicPr>
                          <p:cNvPr id="0" name="对象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65575" y="1524664"/>
                            <a:ext cx="11049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pic>
        <p:nvPicPr>
          <p:cNvPr id="63537" name="Picture 49"/>
          <p:cNvPicPr>
            <a:picLocks noChangeAspect="1" noChangeArrowheads="1"/>
          </p:cNvPicPr>
          <p:nvPr/>
        </p:nvPicPr>
        <p:blipFill>
          <a:blip r:embed="rId22" cstate="print"/>
          <a:srcRect/>
          <a:stretch>
            <a:fillRect/>
          </a:stretch>
        </p:blipFill>
        <p:spPr bwMode="auto">
          <a:xfrm>
            <a:off x="7523163" y="319088"/>
            <a:ext cx="403225" cy="403225"/>
          </a:xfrm>
          <a:prstGeom prst="rect">
            <a:avLst/>
          </a:prstGeom>
          <a:noFill/>
          <a:ln w="9525">
            <a:noFill/>
            <a:miter lim="800000"/>
            <a:headEnd/>
            <a:tailEnd/>
          </a:ln>
        </p:spPr>
      </p:pic>
      <p:graphicFrame>
        <p:nvGraphicFramePr>
          <p:cNvPr id="146" name="对象 145"/>
          <p:cNvGraphicFramePr>
            <a:graphicFrameLocks noChangeAspect="1"/>
          </p:cNvGraphicFramePr>
          <p:nvPr>
            <p:extLst>
              <p:ext uri="{D42A27DB-BD31-4B8C-83A1-F6EECF244321}">
                <p14:modId xmlns:p14="http://schemas.microsoft.com/office/powerpoint/2010/main" val="3417681376"/>
              </p:ext>
            </p:extLst>
          </p:nvPr>
        </p:nvGraphicFramePr>
        <p:xfrm>
          <a:off x="1244668" y="4743450"/>
          <a:ext cx="3148012" cy="863600"/>
        </p:xfrm>
        <a:graphic>
          <a:graphicData uri="http://schemas.openxmlformats.org/presentationml/2006/ole">
            <mc:AlternateContent xmlns:mc="http://schemas.openxmlformats.org/markup-compatibility/2006">
              <mc:Choice xmlns:v="urn:schemas-microsoft-com:vml" Requires="v">
                <p:oleObj spid="_x0000_s15991" name="Equation" r:id="rId23" imgW="3149280" imgH="863280" progId="Equation.DSMT4">
                  <p:embed/>
                </p:oleObj>
              </mc:Choice>
              <mc:Fallback>
                <p:oleObj name="Equation" r:id="rId23" imgW="3149280" imgH="863280" progId="Equation.DSMT4">
                  <p:embed/>
                  <p:pic>
                    <p:nvPicPr>
                      <p:cNvPr id="0" name="对象 1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44668" y="4743450"/>
                        <a:ext cx="314801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组合 5"/>
          <p:cNvGrpSpPr/>
          <p:nvPr/>
        </p:nvGrpSpPr>
        <p:grpSpPr>
          <a:xfrm>
            <a:off x="4787288" y="3084513"/>
            <a:ext cx="4050425" cy="838200"/>
            <a:chOff x="4787288" y="3084513"/>
            <a:chExt cx="4050425" cy="838200"/>
          </a:xfrm>
        </p:grpSpPr>
        <p:sp>
          <p:nvSpPr>
            <p:cNvPr id="184" name="Oval 490"/>
            <p:cNvSpPr>
              <a:spLocks noChangeArrowheads="1"/>
            </p:cNvSpPr>
            <p:nvPr/>
          </p:nvSpPr>
          <p:spPr bwMode="auto">
            <a:xfrm>
              <a:off x="4787288" y="3399138"/>
              <a:ext cx="247650" cy="2667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aphicFrame>
          <p:nvGraphicFramePr>
            <p:cNvPr id="15405" name="对象 146"/>
            <p:cNvGraphicFramePr>
              <a:graphicFrameLocks noChangeAspect="1"/>
            </p:cNvGraphicFramePr>
            <p:nvPr>
              <p:extLst>
                <p:ext uri="{D42A27DB-BD31-4B8C-83A1-F6EECF244321}">
                  <p14:modId xmlns:p14="http://schemas.microsoft.com/office/powerpoint/2010/main" val="298135272"/>
                </p:ext>
              </p:extLst>
            </p:nvPr>
          </p:nvGraphicFramePr>
          <p:xfrm>
            <a:off x="5129313" y="3084513"/>
            <a:ext cx="3708400" cy="838200"/>
          </p:xfrm>
          <a:graphic>
            <a:graphicData uri="http://schemas.openxmlformats.org/presentationml/2006/ole">
              <mc:AlternateContent xmlns:mc="http://schemas.openxmlformats.org/markup-compatibility/2006">
                <mc:Choice xmlns:v="urn:schemas-microsoft-com:vml" Requires="v">
                  <p:oleObj spid="_x0000_s15992" name="Equation" r:id="rId25" imgW="3708360" imgH="838080" progId="Equation.DSMT4">
                    <p:embed/>
                  </p:oleObj>
                </mc:Choice>
                <mc:Fallback>
                  <p:oleObj name="Equation" r:id="rId25" imgW="3708360" imgH="838080" progId="Equation.DSMT4">
                    <p:embed/>
                    <p:pic>
                      <p:nvPicPr>
                        <p:cNvPr id="0" name="对象 14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29313" y="3084513"/>
                          <a:ext cx="3708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677" name="对象 16676"/>
          <p:cNvGraphicFramePr>
            <a:graphicFrameLocks noChangeAspect="1"/>
          </p:cNvGraphicFramePr>
          <p:nvPr/>
        </p:nvGraphicFramePr>
        <p:xfrm>
          <a:off x="4916488" y="4071938"/>
          <a:ext cx="4000500" cy="838200"/>
        </p:xfrm>
        <a:graphic>
          <a:graphicData uri="http://schemas.openxmlformats.org/presentationml/2006/ole">
            <mc:AlternateContent xmlns:mc="http://schemas.openxmlformats.org/markup-compatibility/2006">
              <mc:Choice xmlns:v="urn:schemas-microsoft-com:vml" Requires="v">
                <p:oleObj spid="_x0000_s15993" name="Equation" r:id="rId27" imgW="4000320" imgH="838080" progId="Equation.DSMT4">
                  <p:embed/>
                </p:oleObj>
              </mc:Choice>
              <mc:Fallback>
                <p:oleObj name="Equation" r:id="rId27" imgW="4000320" imgH="838080" progId="Equation.DSMT4">
                  <p:embed/>
                  <p:pic>
                    <p:nvPicPr>
                      <p:cNvPr id="0" name="对象 1667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16488" y="4071938"/>
                        <a:ext cx="40005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78" name="对象 16677"/>
          <p:cNvGraphicFramePr>
            <a:graphicFrameLocks noChangeAspect="1"/>
          </p:cNvGraphicFramePr>
          <p:nvPr/>
        </p:nvGraphicFramePr>
        <p:xfrm>
          <a:off x="4748213" y="5178425"/>
          <a:ext cx="4200525" cy="1041400"/>
        </p:xfrm>
        <a:graphic>
          <a:graphicData uri="http://schemas.openxmlformats.org/presentationml/2006/ole">
            <mc:AlternateContent xmlns:mc="http://schemas.openxmlformats.org/markup-compatibility/2006">
              <mc:Choice xmlns:v="urn:schemas-microsoft-com:vml" Requires="v">
                <p:oleObj spid="_x0000_s15994" name="Equation" r:id="rId29" imgW="4203360" imgH="1041120" progId="Equation.DSMT4">
                  <p:embed/>
                </p:oleObj>
              </mc:Choice>
              <mc:Fallback>
                <p:oleObj name="Equation" r:id="rId29" imgW="4203360" imgH="1041120" progId="Equation.DSMT4">
                  <p:embed/>
                  <p:pic>
                    <p:nvPicPr>
                      <p:cNvPr id="0" name="对象 1667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48213" y="5178425"/>
                        <a:ext cx="4200525"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90" name="Rectangle 111" descr="信纸"/>
          <p:cNvSpPr>
            <a:spLocks noChangeArrowheads="1"/>
          </p:cNvSpPr>
          <p:nvPr/>
        </p:nvSpPr>
        <p:spPr bwMode="auto">
          <a:xfrm flipV="1">
            <a:off x="4533900" y="3143250"/>
            <a:ext cx="168275" cy="3529013"/>
          </a:xfrm>
          <a:prstGeom prst="rect">
            <a:avLst/>
          </a:prstGeom>
          <a:blipFill dpi="0" rotWithShape="0">
            <a:blip r:embed="rId8"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16675" name="组合 16674"/>
          <p:cNvGrpSpPr>
            <a:grpSpLocks/>
          </p:cNvGrpSpPr>
          <p:nvPr/>
        </p:nvGrpSpPr>
        <p:grpSpPr bwMode="auto">
          <a:xfrm>
            <a:off x="7721600" y="915988"/>
            <a:ext cx="1109663" cy="1584325"/>
            <a:chOff x="8011144" y="1195646"/>
            <a:chExt cx="1108861" cy="1583964"/>
          </a:xfrm>
        </p:grpSpPr>
        <p:graphicFrame>
          <p:nvGraphicFramePr>
            <p:cNvPr id="15398" name="对象 100"/>
            <p:cNvGraphicFramePr>
              <a:graphicFrameLocks noChangeAspect="1"/>
            </p:cNvGraphicFramePr>
            <p:nvPr/>
          </p:nvGraphicFramePr>
          <p:xfrm>
            <a:off x="8104005" y="1195646"/>
            <a:ext cx="1016000" cy="417513"/>
          </p:xfrm>
          <a:graphic>
            <a:graphicData uri="http://schemas.openxmlformats.org/presentationml/2006/ole">
              <mc:AlternateContent xmlns:mc="http://schemas.openxmlformats.org/markup-compatibility/2006">
                <mc:Choice xmlns:v="urn:schemas-microsoft-com:vml" Requires="v">
                  <p:oleObj spid="_x0000_s15995" name="Equation" r:id="rId31" imgW="1015920" imgH="419040" progId="Equation.DSMT4">
                    <p:embed/>
                  </p:oleObj>
                </mc:Choice>
                <mc:Fallback>
                  <p:oleObj name="Equation" r:id="rId31" imgW="1015920" imgH="419040" progId="Equation.DSMT4">
                    <p:embed/>
                    <p:pic>
                      <p:nvPicPr>
                        <p:cNvPr id="0" name="对象 10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104005" y="1195646"/>
                          <a:ext cx="101600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9" name="对象 101"/>
            <p:cNvGraphicFramePr>
              <a:graphicFrameLocks noChangeAspect="1"/>
            </p:cNvGraphicFramePr>
            <p:nvPr/>
          </p:nvGraphicFramePr>
          <p:xfrm>
            <a:off x="8102623" y="2501798"/>
            <a:ext cx="457200" cy="277812"/>
          </p:xfrm>
          <a:graphic>
            <a:graphicData uri="http://schemas.openxmlformats.org/presentationml/2006/ole">
              <mc:AlternateContent xmlns:mc="http://schemas.openxmlformats.org/markup-compatibility/2006">
                <mc:Choice xmlns:v="urn:schemas-microsoft-com:vml" Requires="v">
                  <p:oleObj spid="_x0000_s15996" name="Equation" r:id="rId33" imgW="457200" imgH="279360" progId="Equation.DSMT4">
                    <p:embed/>
                  </p:oleObj>
                </mc:Choice>
                <mc:Fallback>
                  <p:oleObj name="Equation" r:id="rId33" imgW="457200" imgH="279360" progId="Equation.DSMT4">
                    <p:embed/>
                    <p:pic>
                      <p:nvPicPr>
                        <p:cNvPr id="0" name="对象 10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102623" y="2501798"/>
                          <a:ext cx="457200" cy="27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00" name="对象 102"/>
            <p:cNvGraphicFramePr>
              <a:graphicFrameLocks noChangeAspect="1"/>
            </p:cNvGraphicFramePr>
            <p:nvPr/>
          </p:nvGraphicFramePr>
          <p:xfrm>
            <a:off x="8145668" y="1673880"/>
            <a:ext cx="279400" cy="265113"/>
          </p:xfrm>
          <a:graphic>
            <a:graphicData uri="http://schemas.openxmlformats.org/presentationml/2006/ole">
              <mc:AlternateContent xmlns:mc="http://schemas.openxmlformats.org/markup-compatibility/2006">
                <mc:Choice xmlns:v="urn:schemas-microsoft-com:vml" Requires="v">
                  <p:oleObj spid="_x0000_s15997" name="Equation" r:id="rId35" imgW="279360" imgH="266400" progId="Equation.DSMT4">
                    <p:embed/>
                  </p:oleObj>
                </mc:Choice>
                <mc:Fallback>
                  <p:oleObj name="Equation" r:id="rId35" imgW="279360" imgH="266400" progId="Equation.DSMT4">
                    <p:embed/>
                    <p:pic>
                      <p:nvPicPr>
                        <p:cNvPr id="0" name="对象 10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145668" y="1673880"/>
                          <a:ext cx="279400" cy="26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401" name="直接连接符 149"/>
            <p:cNvCxnSpPr>
              <a:cxnSpLocks noChangeShapeType="1"/>
            </p:cNvCxnSpPr>
            <p:nvPr/>
          </p:nvCxnSpPr>
          <p:spPr bwMode="auto">
            <a:xfrm flipV="1">
              <a:off x="8011319" y="1672246"/>
              <a:ext cx="2928" cy="389590"/>
            </a:xfrm>
            <a:prstGeom prst="line">
              <a:avLst/>
            </a:prstGeom>
            <a:noFill/>
            <a:ln w="25400" algn="ctr">
              <a:solidFill>
                <a:srgbClr val="FF0000"/>
              </a:solidFill>
              <a:round/>
              <a:headEnd type="oval" w="med" len="med"/>
              <a:tailEnd type="triangle" w="med" len="lg"/>
            </a:ln>
            <a:effectLst/>
          </p:spPr>
        </p:cxnSp>
        <p:cxnSp>
          <p:nvCxnSpPr>
            <p:cNvPr id="15402" name="直接连接符 150"/>
            <p:cNvCxnSpPr>
              <a:cxnSpLocks noChangeShapeType="1"/>
            </p:cNvCxnSpPr>
            <p:nvPr/>
          </p:nvCxnSpPr>
          <p:spPr bwMode="auto">
            <a:xfrm flipV="1">
              <a:off x="8011144" y="1378727"/>
              <a:ext cx="0" cy="304563"/>
            </a:xfrm>
            <a:prstGeom prst="line">
              <a:avLst/>
            </a:prstGeom>
            <a:noFill/>
            <a:ln w="25400" algn="ctr">
              <a:solidFill>
                <a:srgbClr val="FF0000"/>
              </a:solidFill>
              <a:round/>
              <a:headEnd/>
              <a:tailEnd type="triangle" w="med" len="lg"/>
            </a:ln>
            <a:effectLst/>
          </p:spPr>
        </p:cxnSp>
        <p:cxnSp>
          <p:nvCxnSpPr>
            <p:cNvPr id="15403" name="直接连接符 141"/>
            <p:cNvCxnSpPr>
              <a:cxnSpLocks noChangeShapeType="1"/>
            </p:cNvCxnSpPr>
            <p:nvPr/>
          </p:nvCxnSpPr>
          <p:spPr bwMode="auto">
            <a:xfrm flipH="1">
              <a:off x="8011320" y="2061836"/>
              <a:ext cx="2927" cy="676245"/>
            </a:xfrm>
            <a:prstGeom prst="line">
              <a:avLst/>
            </a:prstGeom>
            <a:noFill/>
            <a:ln w="25400" algn="ctr">
              <a:solidFill>
                <a:srgbClr val="FF0000"/>
              </a:solidFill>
              <a:round/>
              <a:headEnd/>
              <a:tailEnd type="triangle" w="med" len="lg"/>
            </a:ln>
            <a:effectLst/>
          </p:spPr>
        </p:cxnSp>
      </p:grpSp>
      <p:grpSp>
        <p:nvGrpSpPr>
          <p:cNvPr id="218" name="组合 217"/>
          <p:cNvGrpSpPr>
            <a:grpSpLocks/>
          </p:cNvGrpSpPr>
          <p:nvPr/>
        </p:nvGrpSpPr>
        <p:grpSpPr bwMode="auto">
          <a:xfrm>
            <a:off x="7023100" y="290513"/>
            <a:ext cx="434975" cy="1677987"/>
            <a:chOff x="7074096" y="304009"/>
            <a:chExt cx="304800" cy="1583386"/>
          </a:xfrm>
        </p:grpSpPr>
        <p:cxnSp>
          <p:nvCxnSpPr>
            <p:cNvPr id="15394" name="直接连接符 218"/>
            <p:cNvCxnSpPr>
              <a:cxnSpLocks noChangeShapeType="1"/>
            </p:cNvCxnSpPr>
            <p:nvPr/>
          </p:nvCxnSpPr>
          <p:spPr bwMode="auto">
            <a:xfrm>
              <a:off x="7074096" y="1887394"/>
              <a:ext cx="304800" cy="1"/>
            </a:xfrm>
            <a:prstGeom prst="line">
              <a:avLst/>
            </a:prstGeom>
            <a:noFill/>
            <a:ln w="19050" algn="ctr">
              <a:solidFill>
                <a:schemeClr val="tx1"/>
              </a:solidFill>
              <a:round/>
              <a:headEnd/>
              <a:tailEnd/>
            </a:ln>
            <a:effectLst/>
          </p:spPr>
        </p:cxnSp>
        <p:cxnSp>
          <p:nvCxnSpPr>
            <p:cNvPr id="15395" name="直接连接符 219"/>
            <p:cNvCxnSpPr>
              <a:cxnSpLocks noChangeShapeType="1"/>
            </p:cNvCxnSpPr>
            <p:nvPr/>
          </p:nvCxnSpPr>
          <p:spPr bwMode="auto">
            <a:xfrm flipV="1">
              <a:off x="7213026" y="304009"/>
              <a:ext cx="0" cy="397031"/>
            </a:xfrm>
            <a:prstGeom prst="line">
              <a:avLst/>
            </a:prstGeom>
            <a:noFill/>
            <a:ln w="19050" algn="ctr">
              <a:solidFill>
                <a:schemeClr val="tx1"/>
              </a:solidFill>
              <a:round/>
              <a:headEnd/>
              <a:tailEnd type="triangle" w="med" len="lg"/>
            </a:ln>
            <a:effectLst/>
          </p:spPr>
        </p:cxnSp>
        <p:cxnSp>
          <p:nvCxnSpPr>
            <p:cNvPr id="15396" name="直接连接符 220"/>
            <p:cNvCxnSpPr>
              <a:cxnSpLocks noChangeShapeType="1"/>
            </p:cNvCxnSpPr>
            <p:nvPr/>
          </p:nvCxnSpPr>
          <p:spPr bwMode="auto">
            <a:xfrm>
              <a:off x="7216118" y="1470413"/>
              <a:ext cx="0" cy="403666"/>
            </a:xfrm>
            <a:prstGeom prst="line">
              <a:avLst/>
            </a:prstGeom>
            <a:noFill/>
            <a:ln w="19050" algn="ctr">
              <a:solidFill>
                <a:schemeClr val="tx1"/>
              </a:solidFill>
              <a:round/>
              <a:headEnd/>
              <a:tailEnd type="triangle" w="med" len="lg"/>
            </a:ln>
            <a:effectLst/>
          </p:spPr>
        </p:cxnSp>
        <p:graphicFrame>
          <p:nvGraphicFramePr>
            <p:cNvPr id="15397" name="对象 221"/>
            <p:cNvGraphicFramePr>
              <a:graphicFrameLocks noChangeAspect="1"/>
            </p:cNvGraphicFramePr>
            <p:nvPr/>
          </p:nvGraphicFramePr>
          <p:xfrm>
            <a:off x="7092950" y="952048"/>
            <a:ext cx="228600" cy="277812"/>
          </p:xfrm>
          <a:graphic>
            <a:graphicData uri="http://schemas.openxmlformats.org/presentationml/2006/ole">
              <mc:AlternateContent xmlns:mc="http://schemas.openxmlformats.org/markup-compatibility/2006">
                <mc:Choice xmlns:v="urn:schemas-microsoft-com:vml" Requires="v">
                  <p:oleObj spid="_x0000_s15998" name="Equation" r:id="rId37" imgW="228600" imgH="279400" progId="Equation.DSMT4">
                    <p:embed/>
                  </p:oleObj>
                </mc:Choice>
                <mc:Fallback>
                  <p:oleObj name="Equation" r:id="rId37" imgW="228600" imgH="279400" progId="Equation.DSMT4">
                    <p:embed/>
                    <p:pic>
                      <p:nvPicPr>
                        <p:cNvPr id="0" name="对象 22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092950" y="952048"/>
                          <a:ext cx="228600" cy="27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45" name="对象 144"/>
          <p:cNvGraphicFramePr>
            <a:graphicFrameLocks noChangeAspect="1"/>
          </p:cNvGraphicFramePr>
          <p:nvPr>
            <p:extLst>
              <p:ext uri="{D42A27DB-BD31-4B8C-83A1-F6EECF244321}">
                <p14:modId xmlns:p14="http://schemas.microsoft.com/office/powerpoint/2010/main" val="1647024014"/>
              </p:ext>
            </p:extLst>
          </p:nvPr>
        </p:nvGraphicFramePr>
        <p:xfrm>
          <a:off x="676275" y="5661025"/>
          <a:ext cx="3629025" cy="990600"/>
        </p:xfrm>
        <a:graphic>
          <a:graphicData uri="http://schemas.openxmlformats.org/presentationml/2006/ole">
            <mc:AlternateContent xmlns:mc="http://schemas.openxmlformats.org/markup-compatibility/2006">
              <mc:Choice xmlns:v="urn:schemas-microsoft-com:vml" Requires="v">
                <p:oleObj spid="_x0000_s15999" name="Equation" r:id="rId39" imgW="3632040" imgH="990360" progId="Equation.DSMT4">
                  <p:embed/>
                </p:oleObj>
              </mc:Choice>
              <mc:Fallback>
                <p:oleObj name="Equation" r:id="rId39" imgW="3632040" imgH="990360" progId="Equation.DSMT4">
                  <p:embed/>
                  <p:pic>
                    <p:nvPicPr>
                      <p:cNvPr id="0" name="对象 144"/>
                      <p:cNvPicPr>
                        <a:picLocks noChangeAspect="1" noChangeArrowheads="1"/>
                      </p:cNvPicPr>
                      <p:nvPr/>
                    </p:nvPicPr>
                    <p:blipFill>
                      <a:blip r:embed="rId40"/>
                      <a:srcRect/>
                      <a:stretch>
                        <a:fillRect/>
                      </a:stretch>
                    </p:blipFill>
                    <p:spPr bwMode="auto">
                      <a:xfrm>
                        <a:off x="676275" y="5661025"/>
                        <a:ext cx="362902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组合 3"/>
          <p:cNvGrpSpPr/>
          <p:nvPr/>
        </p:nvGrpSpPr>
        <p:grpSpPr>
          <a:xfrm>
            <a:off x="1204452" y="781300"/>
            <a:ext cx="5109262" cy="296728"/>
            <a:chOff x="1204452" y="781300"/>
            <a:chExt cx="5109262" cy="296728"/>
          </a:xfrm>
        </p:grpSpPr>
        <p:sp>
          <p:nvSpPr>
            <p:cNvPr id="17468" name="WordArt 75"/>
            <p:cNvSpPr>
              <a:spLocks noChangeArrowheads="1" noChangeShapeType="1" noTextEdit="1"/>
            </p:cNvSpPr>
            <p:nvPr/>
          </p:nvSpPr>
          <p:spPr bwMode="auto">
            <a:xfrm>
              <a:off x="1204452" y="795739"/>
              <a:ext cx="5109262" cy="267606"/>
            </a:xfrm>
            <a:prstGeom prst="rect">
              <a:avLst/>
            </a:prstGeom>
          </p:spPr>
          <p:txBody>
            <a:bodyPr wrap="none" fromWordArt="1">
              <a:prstTxWarp prst="textPlain">
                <a:avLst>
                  <a:gd name="adj" fmla="val 50000"/>
                </a:avLst>
              </a:prstTxWarp>
            </a:bodyPr>
            <a:lstStyle/>
            <a:p>
              <a:pPr algn="ctr">
                <a:defRPr/>
              </a:pPr>
              <a:r>
                <a:rPr lang="zh-CN" altLang="en-US" sz="3600" kern="10" dirty="0">
                  <a:ln w="9525">
                    <a:solidFill>
                      <a:schemeClr val="tx1"/>
                    </a:solidFill>
                    <a:round/>
                    <a:headEnd/>
                    <a:tailEnd/>
                  </a:ln>
                  <a:ea typeface="宋体"/>
                </a:rPr>
                <a:t>静止开始下沉</a:t>
              </a:r>
              <a:r>
                <a:rPr lang="zh-CN" altLang="en-US" sz="3600" kern="10" dirty="0">
                  <a:ln w="9525">
                    <a:solidFill>
                      <a:schemeClr val="tx1"/>
                    </a:solidFill>
                    <a:round/>
                    <a:headEnd/>
                    <a:tailEnd/>
                  </a:ln>
                  <a:latin typeface="+mn-ea"/>
                  <a:ea typeface="+mn-ea"/>
                </a:rPr>
                <a:t>，</a:t>
              </a:r>
              <a:r>
                <a:rPr lang="zh-CN" altLang="en-US" sz="3600" kern="10" dirty="0">
                  <a:ln w="9525">
                    <a:solidFill>
                      <a:schemeClr val="tx1"/>
                    </a:solidFill>
                    <a:round/>
                    <a:headEnd/>
                    <a:tailEnd/>
                  </a:ln>
                  <a:latin typeface="宋体"/>
                  <a:ea typeface="宋体"/>
                </a:rPr>
                <a:t>受阻力 </a:t>
              </a:r>
              <a:r>
                <a:rPr lang="zh-CN" altLang="en-US" sz="3600" kern="10" dirty="0" smtClean="0">
                  <a:ln w="9525">
                    <a:solidFill>
                      <a:schemeClr val="tx1"/>
                    </a:solidFill>
                    <a:round/>
                    <a:headEnd/>
                    <a:tailEnd/>
                  </a:ln>
                  <a:latin typeface="宋体"/>
                  <a:ea typeface="宋体"/>
                </a:rPr>
                <a:t> </a:t>
              </a:r>
              <a:r>
                <a:rPr lang="en-US" altLang="zh-CN" sz="3600" i="1" kern="10" dirty="0" smtClean="0">
                  <a:ln w="9525">
                    <a:solidFill>
                      <a:schemeClr val="tx1"/>
                    </a:solidFill>
                    <a:round/>
                    <a:headEnd/>
                    <a:tailEnd/>
                  </a:ln>
                  <a:latin typeface="+mn-lt"/>
                  <a:ea typeface="宋体"/>
                </a:rPr>
                <a:t> </a:t>
              </a:r>
              <a:r>
                <a:rPr lang="en-US" altLang="zh-CN" sz="3600" kern="10" dirty="0">
                  <a:ln w="9525">
                    <a:solidFill>
                      <a:schemeClr val="tx1"/>
                    </a:solidFill>
                    <a:round/>
                    <a:headEnd/>
                    <a:tailEnd/>
                  </a:ln>
                  <a:latin typeface="宋体"/>
                  <a:ea typeface="宋体"/>
                </a:rPr>
                <a:t>= -</a:t>
              </a:r>
              <a:r>
                <a:rPr lang="en-US" altLang="zh-CN" sz="3600" i="1" kern="10" dirty="0" err="1">
                  <a:ln w="9525">
                    <a:solidFill>
                      <a:schemeClr val="tx1"/>
                    </a:solidFill>
                    <a:round/>
                    <a:headEnd/>
                    <a:tailEnd/>
                  </a:ln>
                  <a:latin typeface="+mn-lt"/>
                  <a:ea typeface="宋体"/>
                </a:rPr>
                <a:t>k</a:t>
              </a:r>
              <a:r>
                <a:rPr lang="en-US" altLang="zh-CN" sz="3600" i="1" kern="10" dirty="0" err="1">
                  <a:ln w="9525">
                    <a:solidFill>
                      <a:schemeClr val="tx1"/>
                    </a:solidFill>
                    <a:round/>
                    <a:headEnd/>
                    <a:tailEnd/>
                  </a:ln>
                  <a:latin typeface="Book Antiqua" panose="02040602050305030304" pitchFamily="18" charset="0"/>
                  <a:ea typeface="宋体"/>
                </a:rPr>
                <a:t>v</a:t>
              </a:r>
              <a:r>
                <a:rPr lang="en-US" altLang="zh-CN" sz="3600" i="1" kern="10" dirty="0">
                  <a:ln w="9525">
                    <a:solidFill>
                      <a:schemeClr val="tx1"/>
                    </a:solidFill>
                    <a:round/>
                    <a:headEnd/>
                    <a:tailEnd/>
                  </a:ln>
                  <a:latin typeface="Book Antiqua" panose="02040602050305030304" pitchFamily="18" charset="0"/>
                  <a:ea typeface="宋体"/>
                </a:rPr>
                <a:t> </a:t>
              </a:r>
              <a:r>
                <a:rPr lang="en-US" altLang="zh-CN" sz="3600" kern="10" dirty="0">
                  <a:ln w="9525">
                    <a:solidFill>
                      <a:schemeClr val="tx1"/>
                    </a:solidFill>
                    <a:round/>
                    <a:headEnd/>
                    <a:tailEnd/>
                  </a:ln>
                  <a:latin typeface="+mn-ea"/>
                  <a:ea typeface="+mn-ea"/>
                </a:rPr>
                <a:t>,</a:t>
              </a:r>
              <a:r>
                <a:rPr lang="en-US" altLang="zh-CN" sz="3600" i="1" kern="10" dirty="0">
                  <a:ln w="9525">
                    <a:solidFill>
                      <a:schemeClr val="tx1"/>
                    </a:solidFill>
                    <a:round/>
                    <a:headEnd/>
                    <a:tailEnd/>
                  </a:ln>
                  <a:latin typeface="+mn-lt"/>
                  <a:ea typeface="+mn-ea"/>
                </a:rPr>
                <a:t>k </a:t>
              </a:r>
              <a:r>
                <a:rPr lang="zh-CN" altLang="en-US" sz="3600" kern="10" dirty="0">
                  <a:ln w="9525">
                    <a:solidFill>
                      <a:schemeClr val="tx1"/>
                    </a:solidFill>
                    <a:round/>
                    <a:headEnd/>
                    <a:tailEnd/>
                  </a:ln>
                  <a:latin typeface="+mn-ea"/>
                  <a:ea typeface="+mn-ea"/>
                </a:rPr>
                <a:t>为常数</a:t>
              </a:r>
            </a:p>
          </p:txBody>
        </p:sp>
        <p:graphicFrame>
          <p:nvGraphicFramePr>
            <p:cNvPr id="2" name="Object 3"/>
            <p:cNvGraphicFramePr>
              <a:graphicFrameLocks noChangeAspect="1"/>
            </p:cNvGraphicFramePr>
            <p:nvPr>
              <p:extLst>
                <p:ext uri="{D42A27DB-BD31-4B8C-83A1-F6EECF244321}">
                  <p14:modId xmlns:p14="http://schemas.microsoft.com/office/powerpoint/2010/main" val="1112190062"/>
                </p:ext>
              </p:extLst>
            </p:nvPr>
          </p:nvGraphicFramePr>
          <p:xfrm>
            <a:off x="4033735" y="781300"/>
            <a:ext cx="365735" cy="296728"/>
          </p:xfrm>
          <a:graphic>
            <a:graphicData uri="http://schemas.openxmlformats.org/presentationml/2006/ole">
              <mc:AlternateContent xmlns:mc="http://schemas.openxmlformats.org/markup-compatibility/2006">
                <mc:Choice xmlns:v="urn:schemas-microsoft-com:vml" Requires="v">
                  <p:oleObj spid="_x0000_s16000" name="Equation" r:id="rId41" imgW="203040" imgH="164880" progId="Equation.DSMT4">
                    <p:embed/>
                  </p:oleObj>
                </mc:Choice>
                <mc:Fallback>
                  <p:oleObj name="Equation" r:id="rId41" imgW="203040" imgH="164880" progId="Equation.DSMT4">
                    <p:embed/>
                    <p:pic>
                      <p:nvPicPr>
                        <p:cNvPr id="0" name="Object 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033735" y="781300"/>
                          <a:ext cx="365735" cy="296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 name="Object 65"/>
          <p:cNvGraphicFramePr>
            <a:graphicFrameLocks noChangeAspect="1"/>
          </p:cNvGraphicFramePr>
          <p:nvPr>
            <p:extLst>
              <p:ext uri="{D42A27DB-BD31-4B8C-83A1-F6EECF244321}">
                <p14:modId xmlns:p14="http://schemas.microsoft.com/office/powerpoint/2010/main" val="746861183"/>
              </p:ext>
            </p:extLst>
          </p:nvPr>
        </p:nvGraphicFramePr>
        <p:xfrm>
          <a:off x="5109640" y="1551320"/>
          <a:ext cx="1610025" cy="390224"/>
        </p:xfrm>
        <a:graphic>
          <a:graphicData uri="http://schemas.openxmlformats.org/presentationml/2006/ole">
            <mc:AlternateContent xmlns:mc="http://schemas.openxmlformats.org/markup-compatibility/2006">
              <mc:Choice xmlns:v="urn:schemas-microsoft-com:vml" Requires="v">
                <p:oleObj spid="_x0000_s16001" name="Equation" r:id="rId43" imgW="939600" imgH="215640" progId="Equation.DSMT4">
                  <p:embed/>
                </p:oleObj>
              </mc:Choice>
              <mc:Fallback>
                <p:oleObj name="Equation" r:id="rId43" imgW="939600" imgH="215640" progId="Equation.DSMT4">
                  <p:embed/>
                  <p:pic>
                    <p:nvPicPr>
                      <p:cNvPr id="0" name="Picture 65"/>
                      <p:cNvPicPr>
                        <a:picLocks noChangeAspect="1" noChangeArrowheads="1"/>
                      </p:cNvPicPr>
                      <p:nvPr/>
                    </p:nvPicPr>
                    <p:blipFill>
                      <a:blip r:embed="rId44"/>
                      <a:srcRect/>
                      <a:stretch>
                        <a:fillRect/>
                      </a:stretch>
                    </p:blipFill>
                    <p:spPr bwMode="auto">
                      <a:xfrm>
                        <a:off x="5109640" y="1551320"/>
                        <a:ext cx="1610025" cy="390224"/>
                      </a:xfrm>
                      <a:prstGeom prst="rect">
                        <a:avLst/>
                      </a:prstGeom>
                      <a:noFill/>
                      <a:extLst/>
                    </p:spPr>
                  </p:pic>
                </p:oleObj>
              </mc:Fallback>
            </mc:AlternateContent>
          </a:graphicData>
        </a:graphic>
      </p:graphicFrame>
      <p:sp>
        <p:nvSpPr>
          <p:cNvPr id="66" name="文本框 65"/>
          <p:cNvSpPr txBox="1">
            <a:spLocks noChangeArrowheads="1"/>
          </p:cNvSpPr>
          <p:nvPr/>
        </p:nvSpPr>
        <p:spPr bwMode="auto">
          <a:xfrm>
            <a:off x="37714" y="4935537"/>
            <a:ext cx="1243012" cy="431800"/>
          </a:xfrm>
          <a:prstGeom prst="rect">
            <a:avLst/>
          </a:prstGeom>
          <a:noFill/>
          <a:ln w="9525">
            <a:noFill/>
            <a:miter lim="800000"/>
            <a:headEnd/>
            <a:tailEnd/>
          </a:ln>
        </p:spPr>
        <p:txBody>
          <a:bodyPr>
            <a:spAutoFit/>
          </a:bodyPr>
          <a:lstStyle/>
          <a:p>
            <a:pPr eaLnBrk="1" hangingPunct="1"/>
            <a:r>
              <a:rPr lang="zh-CN" altLang="en-US" sz="2200" b="1" dirty="0" smtClean="0">
                <a:latin typeface="黑体" pitchFamily="49" charset="-122"/>
                <a:ea typeface="黑体" pitchFamily="49" charset="-122"/>
              </a:rPr>
              <a:t>积分得</a:t>
            </a:r>
            <a:endParaRPr lang="zh-CN" altLang="en-US" sz="2200" b="1"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467"/>
                                        </p:tgtEl>
                                        <p:attrNameLst>
                                          <p:attrName>style.visibility</p:attrName>
                                        </p:attrNameLst>
                                      </p:cBhvr>
                                      <p:to>
                                        <p:strVal val="visible"/>
                                      </p:to>
                                    </p:set>
                                    <p:animEffect transition="in" filter="wipe(left)">
                                      <p:cBhvr>
                                        <p:cTn id="7" dur="500"/>
                                        <p:tgtEl>
                                          <p:spTgt spid="1746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469"/>
                                        </p:tgtEl>
                                        <p:attrNameLst>
                                          <p:attrName>style.visibility</p:attrName>
                                        </p:attrNameLst>
                                      </p:cBhvr>
                                      <p:to>
                                        <p:strVal val="visible"/>
                                      </p:to>
                                    </p:set>
                                    <p:animEffect transition="in" filter="wipe(left)">
                                      <p:cBhvr>
                                        <p:cTn id="11" dur="500"/>
                                        <p:tgtEl>
                                          <p:spTgt spid="1746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8.33333E-7 -3.06358E-6 L 8.33333E-7 0.18382 " pathEditMode="relative" rAng="0" ptsTypes="AA">
                                      <p:cBhvr>
                                        <p:cTn id="18" dur="2000" fill="hold"/>
                                        <p:tgtEl>
                                          <p:spTgt spid="63537"/>
                                        </p:tgtEl>
                                        <p:attrNameLst>
                                          <p:attrName>ppt_x</p:attrName>
                                          <p:attrName>ppt_y</p:attrName>
                                        </p:attrNameLst>
                                      </p:cBhvr>
                                      <p:rCtr x="0" y="92"/>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5345"/>
                                        </p:tgtEl>
                                        <p:attrNameLst>
                                          <p:attrName>style.visibility</p:attrName>
                                        </p:attrNameLst>
                                      </p:cBhvr>
                                      <p:to>
                                        <p:strVal val="visible"/>
                                      </p:to>
                                    </p:set>
                                    <p:animEffect transition="in" filter="wipe(left)">
                                      <p:cBhvr>
                                        <p:cTn id="32" dur="500"/>
                                        <p:tgtEl>
                                          <p:spTgt spid="95345"/>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361"/>
                                        </p:tgtEl>
                                        <p:attrNameLst>
                                          <p:attrName>style.visibility</p:attrName>
                                        </p:attrNameLst>
                                      </p:cBhvr>
                                      <p:to>
                                        <p:strVal val="visible"/>
                                      </p:to>
                                    </p:set>
                                    <p:animEffect transition="in" filter="wipe(left)">
                                      <p:cBhvr>
                                        <p:cTn id="36" dur="500"/>
                                        <p:tgtEl>
                                          <p:spTgt spid="361"/>
                                        </p:tgtEl>
                                      </p:cBhvr>
                                    </p:animEffect>
                                  </p:childTnLst>
                                </p:cTn>
                              </p:par>
                            </p:childTnLst>
                          </p:cTn>
                        </p:par>
                        <p:par>
                          <p:cTn id="37" fill="hold">
                            <p:stCondLst>
                              <p:cond delay="1000"/>
                            </p:stCondLst>
                            <p:childTnLst>
                              <p:par>
                                <p:cTn id="38" presetID="16" presetClass="entr" presetSubtype="42" fill="hold" nodeType="afterEffect">
                                  <p:stCondLst>
                                    <p:cond delay="0"/>
                                  </p:stCondLst>
                                  <p:childTnLst>
                                    <p:set>
                                      <p:cBhvr>
                                        <p:cTn id="39" dur="1" fill="hold">
                                          <p:stCondLst>
                                            <p:cond delay="0"/>
                                          </p:stCondLst>
                                        </p:cTn>
                                        <p:tgtEl>
                                          <p:spTgt spid="16675"/>
                                        </p:tgtEl>
                                        <p:attrNameLst>
                                          <p:attrName>style.visibility</p:attrName>
                                        </p:attrNameLst>
                                      </p:cBhvr>
                                      <p:to>
                                        <p:strVal val="visible"/>
                                      </p:to>
                                    </p:set>
                                    <p:animEffect transition="in" filter="barn(outHorizontal)">
                                      <p:cBhvr>
                                        <p:cTn id="40" dur="500"/>
                                        <p:tgtEl>
                                          <p:spTgt spid="16675"/>
                                        </p:tgtEl>
                                      </p:cBhvr>
                                    </p:animEffect>
                                  </p:childTnLst>
                                </p:cTn>
                              </p:par>
                            </p:childTnLst>
                          </p:cTn>
                        </p:par>
                        <p:par>
                          <p:cTn id="41" fill="hold">
                            <p:stCondLst>
                              <p:cond delay="1500"/>
                            </p:stCondLst>
                            <p:childTnLst>
                              <p:par>
                                <p:cTn id="42" presetID="16" presetClass="entr" presetSubtype="42" fill="hold" nodeType="afterEffect">
                                  <p:stCondLst>
                                    <p:cond delay="0"/>
                                  </p:stCondLst>
                                  <p:childTnLst>
                                    <p:set>
                                      <p:cBhvr>
                                        <p:cTn id="43" dur="1" fill="hold">
                                          <p:stCondLst>
                                            <p:cond delay="0"/>
                                          </p:stCondLst>
                                        </p:cTn>
                                        <p:tgtEl>
                                          <p:spTgt spid="218"/>
                                        </p:tgtEl>
                                        <p:attrNameLst>
                                          <p:attrName>style.visibility</p:attrName>
                                        </p:attrNameLst>
                                      </p:cBhvr>
                                      <p:to>
                                        <p:strVal val="visible"/>
                                      </p:to>
                                    </p:set>
                                    <p:animEffect transition="in" filter="barn(outHorizontal)">
                                      <p:cBhvr>
                                        <p:cTn id="44" dur="500"/>
                                        <p:tgtEl>
                                          <p:spTgt spid="2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6684"/>
                                        </p:tgtEl>
                                        <p:attrNameLst>
                                          <p:attrName>style.visibility</p:attrName>
                                        </p:attrNameLst>
                                      </p:cBhvr>
                                      <p:to>
                                        <p:strVal val="visible"/>
                                      </p:to>
                                    </p:set>
                                    <p:animEffect transition="in" filter="wipe(left)">
                                      <p:cBhvr>
                                        <p:cTn id="49" dur="500"/>
                                        <p:tgtEl>
                                          <p:spTgt spid="16684"/>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56"/>
                                        </p:tgtEl>
                                        <p:attrNameLst>
                                          <p:attrName>style.visibility</p:attrName>
                                        </p:attrNameLst>
                                      </p:cBhvr>
                                      <p:to>
                                        <p:strVal val="visible"/>
                                      </p:to>
                                    </p:set>
                                    <p:animEffect transition="in" filter="wipe(down)">
                                      <p:cBhvr>
                                        <p:cTn id="58" dur="500"/>
                                        <p:tgtEl>
                                          <p:spTgt spid="356"/>
                                        </p:tgtEl>
                                      </p:cBhvr>
                                    </p:animEffect>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down)">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wipe(down)">
                                      <p:cBhvr>
                                        <p:cTn id="67" dur="500"/>
                                        <p:tgtEl>
                                          <p:spTgt spid="66"/>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146"/>
                                        </p:tgtEl>
                                        <p:attrNameLst>
                                          <p:attrName>style.visibility</p:attrName>
                                        </p:attrNameLst>
                                      </p:cBhvr>
                                      <p:to>
                                        <p:strVal val="visible"/>
                                      </p:to>
                                    </p:set>
                                    <p:animEffect transition="in" filter="wipe(left)">
                                      <p:cBhvr>
                                        <p:cTn id="71" dur="500"/>
                                        <p:tgtEl>
                                          <p:spTgt spid="146"/>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45"/>
                                        </p:tgtEl>
                                        <p:attrNameLst>
                                          <p:attrName>style.visibility</p:attrName>
                                        </p:attrNameLst>
                                      </p:cBhvr>
                                      <p:to>
                                        <p:strVal val="visible"/>
                                      </p:to>
                                    </p:set>
                                    <p:animEffect transition="in" filter="wipe(left)">
                                      <p:cBhvr>
                                        <p:cTn id="75" dur="500"/>
                                        <p:tgtEl>
                                          <p:spTgt spid="14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6677"/>
                                        </p:tgtEl>
                                        <p:attrNameLst>
                                          <p:attrName>style.visibility</p:attrName>
                                        </p:attrNameLst>
                                      </p:cBhvr>
                                      <p:to>
                                        <p:strVal val="visible"/>
                                      </p:to>
                                    </p:set>
                                    <p:animEffect transition="in" filter="wipe(left)">
                                      <p:cBhvr>
                                        <p:cTn id="85" dur="500"/>
                                        <p:tgtEl>
                                          <p:spTgt spid="16677"/>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16678"/>
                                        </p:tgtEl>
                                        <p:attrNameLst>
                                          <p:attrName>style.visibility</p:attrName>
                                        </p:attrNameLst>
                                      </p:cBhvr>
                                      <p:to>
                                        <p:strVal val="visible"/>
                                      </p:to>
                                    </p:set>
                                    <p:animEffect transition="in" filter="wipe(left)">
                                      <p:cBhvr>
                                        <p:cTn id="89" dur="500"/>
                                        <p:tgtEl>
                                          <p:spTgt spid="1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p:bldP spid="361" grpId="0"/>
      <p:bldP spid="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0"/>
          <p:cNvSpPr txBox="1">
            <a:spLocks noChangeArrowheads="1"/>
          </p:cNvSpPr>
          <p:nvPr/>
        </p:nvSpPr>
        <p:spPr bwMode="auto">
          <a:xfrm>
            <a:off x="638413" y="4764302"/>
            <a:ext cx="545342"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又</a:t>
            </a:r>
            <a:endParaRPr lang="zh-CN" altLang="en-US" sz="2800" b="1" dirty="0">
              <a:solidFill>
                <a:srgbClr val="000000"/>
              </a:solidFill>
              <a:latin typeface="楷体_GB2312" pitchFamily="49" charset="-122"/>
              <a:ea typeface="楷体_GB2312" pitchFamily="49" charset="-122"/>
            </a:endParaRPr>
          </a:p>
        </p:txBody>
      </p:sp>
      <p:sp>
        <p:nvSpPr>
          <p:cNvPr id="8" name="Text Box 20"/>
          <p:cNvSpPr txBox="1">
            <a:spLocks noChangeArrowheads="1"/>
          </p:cNvSpPr>
          <p:nvPr/>
        </p:nvSpPr>
        <p:spPr bwMode="auto">
          <a:xfrm>
            <a:off x="550408" y="458135"/>
            <a:ext cx="1266693"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讨论：</a:t>
            </a:r>
            <a:endParaRPr lang="zh-CN" altLang="en-US" sz="2800" b="1" dirty="0">
              <a:solidFill>
                <a:srgbClr val="000000"/>
              </a:solidFill>
              <a:latin typeface="楷体_GB2312" pitchFamily="49" charset="-122"/>
              <a:ea typeface="楷体_GB2312" pitchFamily="49" charset="-122"/>
            </a:endParaRPr>
          </a:p>
        </p:txBody>
      </p:sp>
      <p:sp>
        <p:nvSpPr>
          <p:cNvPr id="10" name="Text Box 20"/>
          <p:cNvSpPr txBox="1">
            <a:spLocks noChangeArrowheads="1"/>
          </p:cNvSpPr>
          <p:nvPr/>
        </p:nvSpPr>
        <p:spPr bwMode="auto">
          <a:xfrm>
            <a:off x="5891459" y="1344458"/>
            <a:ext cx="1627369"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匀速运动</a:t>
            </a:r>
            <a:endParaRPr lang="zh-CN" altLang="en-US" sz="2800" b="1" dirty="0">
              <a:solidFill>
                <a:srgbClr val="000000"/>
              </a:solidFill>
              <a:latin typeface="楷体_GB2312" pitchFamily="49" charset="-122"/>
              <a:ea typeface="楷体_GB2312" pitchFamily="49" charset="-122"/>
            </a:endParaRPr>
          </a:p>
        </p:txBody>
      </p:sp>
      <p:sp>
        <p:nvSpPr>
          <p:cNvPr id="11" name="Text Box 20"/>
          <p:cNvSpPr txBox="1">
            <a:spLocks noChangeArrowheads="1"/>
          </p:cNvSpPr>
          <p:nvPr/>
        </p:nvSpPr>
        <p:spPr bwMode="auto">
          <a:xfrm>
            <a:off x="906456" y="2640981"/>
            <a:ext cx="2709396"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此时达到力平衡</a:t>
            </a:r>
            <a:endParaRPr lang="zh-CN" altLang="en-US" sz="2800" b="1" dirty="0">
              <a:solidFill>
                <a:srgbClr val="000000"/>
              </a:solidFill>
              <a:latin typeface="楷体_GB2312" pitchFamily="49" charset="-122"/>
              <a:ea typeface="楷体_GB2312" pitchFamily="49" charset="-122"/>
            </a:endParaRPr>
          </a:p>
        </p:txBody>
      </p:sp>
      <p:graphicFrame>
        <p:nvGraphicFramePr>
          <p:cNvPr id="50183" name="Object 16"/>
          <p:cNvGraphicFramePr>
            <a:graphicFrameLocks noChangeAspect="1"/>
          </p:cNvGraphicFramePr>
          <p:nvPr>
            <p:extLst>
              <p:ext uri="{D42A27DB-BD31-4B8C-83A1-F6EECF244321}">
                <p14:modId xmlns:p14="http://schemas.microsoft.com/office/powerpoint/2010/main" val="665594650"/>
              </p:ext>
            </p:extLst>
          </p:nvPr>
        </p:nvGraphicFramePr>
        <p:xfrm>
          <a:off x="1403350" y="1031875"/>
          <a:ext cx="3470275" cy="1149350"/>
        </p:xfrm>
        <a:graphic>
          <a:graphicData uri="http://schemas.openxmlformats.org/presentationml/2006/ole">
            <mc:AlternateContent xmlns:mc="http://schemas.openxmlformats.org/markup-compatibility/2006">
              <mc:Choice xmlns:v="urn:schemas-microsoft-com:vml" Requires="v">
                <p:oleObj spid="_x0000_s55399" name="Equation" r:id="rId3" imgW="1295280" imgH="406080" progId="Equation.DSMT4">
                  <p:embed/>
                </p:oleObj>
              </mc:Choice>
              <mc:Fallback>
                <p:oleObj name="Equation" r:id="rId3" imgW="1295280" imgH="406080" progId="Equation.DSMT4">
                  <p:embed/>
                  <p:pic>
                    <p:nvPicPr>
                      <p:cNvPr id="0" name="Picture 7"/>
                      <p:cNvPicPr>
                        <a:picLocks noChangeAspect="1" noChangeArrowheads="1"/>
                      </p:cNvPicPr>
                      <p:nvPr/>
                    </p:nvPicPr>
                    <p:blipFill>
                      <a:blip r:embed="rId4"/>
                      <a:srcRect/>
                      <a:stretch>
                        <a:fillRect/>
                      </a:stretch>
                    </p:blipFill>
                    <p:spPr bwMode="auto">
                      <a:xfrm>
                        <a:off x="1403350" y="1031875"/>
                        <a:ext cx="3470275"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4" name="Object 8"/>
          <p:cNvGraphicFramePr>
            <a:graphicFrameLocks noChangeAspect="1"/>
          </p:cNvGraphicFramePr>
          <p:nvPr>
            <p:extLst>
              <p:ext uri="{D42A27DB-BD31-4B8C-83A1-F6EECF244321}">
                <p14:modId xmlns:p14="http://schemas.microsoft.com/office/powerpoint/2010/main" val="3124198848"/>
              </p:ext>
            </p:extLst>
          </p:nvPr>
        </p:nvGraphicFramePr>
        <p:xfrm>
          <a:off x="3630613" y="2606675"/>
          <a:ext cx="2381250" cy="646113"/>
        </p:xfrm>
        <a:graphic>
          <a:graphicData uri="http://schemas.openxmlformats.org/presentationml/2006/ole">
            <mc:AlternateContent xmlns:mc="http://schemas.openxmlformats.org/markup-compatibility/2006">
              <mc:Choice xmlns:v="urn:schemas-microsoft-com:vml" Requires="v">
                <p:oleObj spid="_x0000_s55400" name="Equation" r:id="rId5" imgW="888840" imgH="228600" progId="Equation.DSMT4">
                  <p:embed/>
                </p:oleObj>
              </mc:Choice>
              <mc:Fallback>
                <p:oleObj name="Equation" r:id="rId5" imgW="888840" imgH="228600" progId="Equation.DSMT4">
                  <p:embed/>
                  <p:pic>
                    <p:nvPicPr>
                      <p:cNvPr id="0" name="Picture 8"/>
                      <p:cNvPicPr>
                        <a:picLocks noChangeAspect="1" noChangeArrowheads="1"/>
                      </p:cNvPicPr>
                      <p:nvPr/>
                    </p:nvPicPr>
                    <p:blipFill>
                      <a:blip r:embed="rId6"/>
                      <a:srcRect/>
                      <a:stretch>
                        <a:fillRect/>
                      </a:stretch>
                    </p:blipFill>
                    <p:spPr bwMode="auto">
                      <a:xfrm>
                        <a:off x="3630613" y="2606675"/>
                        <a:ext cx="238125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78" name="对象 16677"/>
          <p:cNvGraphicFramePr>
            <a:graphicFrameLocks noChangeAspect="1"/>
          </p:cNvGraphicFramePr>
          <p:nvPr>
            <p:extLst>
              <p:ext uri="{D42A27DB-BD31-4B8C-83A1-F6EECF244321}">
                <p14:modId xmlns:p14="http://schemas.microsoft.com/office/powerpoint/2010/main" val="653045958"/>
              </p:ext>
            </p:extLst>
          </p:nvPr>
        </p:nvGraphicFramePr>
        <p:xfrm>
          <a:off x="1209675" y="4514850"/>
          <a:ext cx="6561138" cy="1041400"/>
        </p:xfrm>
        <a:graphic>
          <a:graphicData uri="http://schemas.openxmlformats.org/presentationml/2006/ole">
            <mc:AlternateContent xmlns:mc="http://schemas.openxmlformats.org/markup-compatibility/2006">
              <mc:Choice xmlns:v="urn:schemas-microsoft-com:vml" Requires="v">
                <p:oleObj spid="_x0000_s55401" name="Equation" r:id="rId7" imgW="6565680" imgH="1041120" progId="Equation.DSMT4">
                  <p:embed/>
                </p:oleObj>
              </mc:Choice>
              <mc:Fallback>
                <p:oleObj name="Equation" r:id="rId7" imgW="6565680" imgH="1041120" progId="Equation.DSMT4">
                  <p:embed/>
                  <p:pic>
                    <p:nvPicPr>
                      <p:cNvPr id="0" name="对象 16677"/>
                      <p:cNvPicPr>
                        <a:picLocks noChangeAspect="1" noChangeArrowheads="1"/>
                      </p:cNvPicPr>
                      <p:nvPr/>
                    </p:nvPicPr>
                    <p:blipFill>
                      <a:blip r:embed="rId8"/>
                      <a:srcRect/>
                      <a:stretch>
                        <a:fillRect/>
                      </a:stretch>
                    </p:blipFill>
                    <p:spPr bwMode="auto">
                      <a:xfrm>
                        <a:off x="1209675" y="4514850"/>
                        <a:ext cx="6561138"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20"/>
          <p:cNvSpPr txBox="1">
            <a:spLocks noChangeArrowheads="1"/>
          </p:cNvSpPr>
          <p:nvPr/>
        </p:nvSpPr>
        <p:spPr bwMode="auto">
          <a:xfrm>
            <a:off x="906456" y="1344458"/>
            <a:ext cx="545342"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当</a:t>
            </a:r>
            <a:endParaRPr lang="zh-CN" altLang="en-US" sz="2800" b="1" dirty="0">
              <a:solidFill>
                <a:srgbClr val="0000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descr="信纸"/>
          <p:cNvSpPr>
            <a:spLocks noChangeArrowheads="1"/>
          </p:cNvSpPr>
          <p:nvPr/>
        </p:nvSpPr>
        <p:spPr bwMode="auto">
          <a:xfrm>
            <a:off x="0" y="0"/>
            <a:ext cx="9144000" cy="236538"/>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6387" name="Rectangle 5" descr="信纸"/>
          <p:cNvSpPr>
            <a:spLocks noChangeArrowheads="1"/>
          </p:cNvSpPr>
          <p:nvPr/>
        </p:nvSpPr>
        <p:spPr bwMode="auto">
          <a:xfrm>
            <a:off x="0" y="6588125"/>
            <a:ext cx="9144000" cy="269875"/>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95345" name="Group 113"/>
          <p:cNvGrpSpPr>
            <a:grpSpLocks/>
          </p:cNvGrpSpPr>
          <p:nvPr/>
        </p:nvGrpSpPr>
        <p:grpSpPr bwMode="auto">
          <a:xfrm>
            <a:off x="282575" y="2543175"/>
            <a:ext cx="1647825" cy="392113"/>
            <a:chOff x="238" y="1367"/>
            <a:chExt cx="1226" cy="358"/>
          </a:xfrm>
        </p:grpSpPr>
        <p:sp>
          <p:nvSpPr>
            <p:cNvPr id="16486" name="Rectangle 114"/>
            <p:cNvSpPr>
              <a:spLocks noChangeArrowheads="1"/>
            </p:cNvSpPr>
            <p:nvPr/>
          </p:nvSpPr>
          <p:spPr bwMode="auto">
            <a:xfrm>
              <a:off x="238" y="1367"/>
              <a:ext cx="1226" cy="358"/>
            </a:xfrm>
            <a:prstGeom prst="rect">
              <a:avLst/>
            </a:prstGeom>
            <a:solidFill>
              <a:schemeClr val="bg1"/>
            </a:solidFill>
            <a:ln w="38100">
              <a:solidFill>
                <a:srgbClr val="FF9900"/>
              </a:solidFill>
              <a:miter lim="800000"/>
              <a:headEnd/>
              <a:tailEnd/>
            </a:ln>
            <a:effectLst>
              <a:outerShdw dist="89803" dir="2700000" algn="ctr" rotWithShape="0">
                <a:schemeClr val="bg2"/>
              </a:outerShdw>
            </a:effectLst>
          </p:spPr>
          <p:txBody>
            <a:bodyPr wrap="none" anchor="ctr"/>
            <a:lstStyle/>
            <a:p>
              <a:pPr eaLnBrk="1" hangingPunct="1"/>
              <a:endParaRPr lang="zh-CN" altLang="en-US"/>
            </a:p>
          </p:txBody>
        </p:sp>
        <p:sp>
          <p:nvSpPr>
            <p:cNvPr id="16487" name="WordArt 115"/>
            <p:cNvSpPr>
              <a:spLocks noChangeArrowheads="1" noChangeShapeType="1" noTextEdit="1"/>
            </p:cNvSpPr>
            <p:nvPr/>
          </p:nvSpPr>
          <p:spPr bwMode="auto">
            <a:xfrm>
              <a:off x="300" y="1408"/>
              <a:ext cx="1075" cy="28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解法提要：</a:t>
              </a:r>
            </a:p>
          </p:txBody>
        </p:sp>
      </p:grpSp>
      <p:sp>
        <p:nvSpPr>
          <p:cNvPr id="16389" name="Rectangle 111" descr="信纸"/>
          <p:cNvSpPr>
            <a:spLocks noChangeArrowheads="1"/>
          </p:cNvSpPr>
          <p:nvPr/>
        </p:nvSpPr>
        <p:spPr bwMode="auto">
          <a:xfrm>
            <a:off x="0" y="2335213"/>
            <a:ext cx="9144000" cy="93662"/>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16681" name="Group 189"/>
          <p:cNvGrpSpPr>
            <a:grpSpLocks/>
          </p:cNvGrpSpPr>
          <p:nvPr/>
        </p:nvGrpSpPr>
        <p:grpSpPr bwMode="auto">
          <a:xfrm>
            <a:off x="5097463" y="1384300"/>
            <a:ext cx="3629025" cy="773113"/>
            <a:chOff x="2474" y="2364"/>
            <a:chExt cx="2676" cy="624"/>
          </a:xfrm>
        </p:grpSpPr>
        <p:sp>
          <p:nvSpPr>
            <p:cNvPr id="16475" name="AutoShape 172" descr="栎木"/>
            <p:cNvSpPr>
              <a:spLocks noChangeArrowheads="1"/>
            </p:cNvSpPr>
            <p:nvPr/>
          </p:nvSpPr>
          <p:spPr bwMode="auto">
            <a:xfrm>
              <a:off x="2474" y="2364"/>
              <a:ext cx="2676" cy="520"/>
            </a:xfrm>
            <a:prstGeom prst="parallelogram">
              <a:avLst>
                <a:gd name="adj" fmla="val 128654"/>
              </a:avLst>
            </a:prstGeom>
            <a:blipFill dpi="0" rotWithShape="1">
              <a:blip r:embed="rId5" cstate="print"/>
              <a:srcRect/>
              <a:tile tx="0" ty="0" sx="100000" sy="100000" flip="none" algn="tl"/>
            </a:blipFill>
            <a:ln w="9525">
              <a:solidFill>
                <a:schemeClr val="tx1"/>
              </a:solidFill>
              <a:miter lim="800000"/>
              <a:headEnd/>
              <a:tailEnd/>
            </a:ln>
            <a:effectLst/>
          </p:spPr>
          <p:txBody>
            <a:bodyPr wrap="none" anchor="ctr"/>
            <a:lstStyle/>
            <a:p>
              <a:pPr eaLnBrk="1" hangingPunct="1"/>
              <a:endParaRPr lang="zh-CN" altLang="en-US"/>
            </a:p>
          </p:txBody>
        </p:sp>
        <p:sp>
          <p:nvSpPr>
            <p:cNvPr id="16476" name="Rectangle 173" descr="栎木"/>
            <p:cNvSpPr>
              <a:spLocks noChangeArrowheads="1"/>
            </p:cNvSpPr>
            <p:nvPr/>
          </p:nvSpPr>
          <p:spPr bwMode="auto">
            <a:xfrm>
              <a:off x="2478" y="2884"/>
              <a:ext cx="2031" cy="104"/>
            </a:xfrm>
            <a:prstGeom prst="rect">
              <a:avLst/>
            </a:prstGeom>
            <a:blipFill dpi="0" rotWithShape="1">
              <a:blip r:embed="rId5" cstate="print"/>
              <a:srcRect/>
              <a:tile tx="0" ty="0" sx="100000" sy="100000" flip="none" algn="tl"/>
            </a:blipFill>
            <a:ln w="9525">
              <a:solidFill>
                <a:schemeClr val="tx1"/>
              </a:solidFill>
              <a:miter lim="800000"/>
              <a:headEnd/>
              <a:tailEnd/>
            </a:ln>
            <a:effectLst/>
          </p:spPr>
          <p:txBody>
            <a:bodyPr wrap="none" anchor="ctr"/>
            <a:lstStyle/>
            <a:p>
              <a:pPr eaLnBrk="1" hangingPunct="1"/>
              <a:endParaRPr lang="zh-CN" altLang="en-US"/>
            </a:p>
          </p:txBody>
        </p:sp>
        <p:sp>
          <p:nvSpPr>
            <p:cNvPr id="16477" name="Freeform 174" descr="栎木"/>
            <p:cNvSpPr>
              <a:spLocks/>
            </p:cNvSpPr>
            <p:nvPr/>
          </p:nvSpPr>
          <p:spPr bwMode="auto">
            <a:xfrm>
              <a:off x="4493" y="2364"/>
              <a:ext cx="657" cy="624"/>
            </a:xfrm>
            <a:custGeom>
              <a:avLst/>
              <a:gdLst>
                <a:gd name="T0" fmla="*/ 0 w 660"/>
                <a:gd name="T1" fmla="*/ 3555 h 504"/>
                <a:gd name="T2" fmla="*/ 630 w 660"/>
                <a:gd name="T3" fmla="*/ 0 h 504"/>
                <a:gd name="T4" fmla="*/ 630 w 660"/>
                <a:gd name="T5" fmla="*/ 711 h 504"/>
                <a:gd name="T6" fmla="*/ 12 w 660"/>
                <a:gd name="T7" fmla="*/ 4266 h 504"/>
                <a:gd name="T8" fmla="*/ 0 w 660"/>
                <a:gd name="T9" fmla="*/ 3555 h 5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0" h="504">
                  <a:moveTo>
                    <a:pt x="0" y="420"/>
                  </a:moveTo>
                  <a:lnTo>
                    <a:pt x="660" y="0"/>
                  </a:lnTo>
                  <a:lnTo>
                    <a:pt x="660" y="84"/>
                  </a:lnTo>
                  <a:lnTo>
                    <a:pt x="12" y="504"/>
                  </a:lnTo>
                  <a:lnTo>
                    <a:pt x="0" y="420"/>
                  </a:lnTo>
                  <a:close/>
                </a:path>
              </a:pathLst>
            </a:custGeom>
            <a:blipFill dpi="0" rotWithShape="1">
              <a:blip r:embed="rId5" cstate="print"/>
              <a:srcRect/>
              <a:tile tx="0" ty="0" sx="100000" sy="100000" flip="none" algn="tl"/>
            </a:blipFill>
            <a:ln w="9525">
              <a:solidFill>
                <a:schemeClr val="tx1"/>
              </a:solidFill>
              <a:round/>
              <a:headEnd/>
              <a:tailEnd/>
            </a:ln>
            <a:effectLst/>
          </p:spPr>
          <p:txBody>
            <a:bodyPr/>
            <a:lstStyle/>
            <a:p>
              <a:endParaRPr lang="zh-CN" altLang="en-US"/>
            </a:p>
          </p:txBody>
        </p:sp>
        <p:grpSp>
          <p:nvGrpSpPr>
            <p:cNvPr id="16478" name="Group 180"/>
            <p:cNvGrpSpPr>
              <a:grpSpLocks/>
            </p:cNvGrpSpPr>
            <p:nvPr/>
          </p:nvGrpSpPr>
          <p:grpSpPr bwMode="auto">
            <a:xfrm>
              <a:off x="3054" y="2380"/>
              <a:ext cx="1472" cy="440"/>
              <a:chOff x="3054" y="2380"/>
              <a:chExt cx="1472" cy="440"/>
            </a:xfrm>
          </p:grpSpPr>
          <p:sp>
            <p:nvSpPr>
              <p:cNvPr id="95407" name="Oval 175"/>
              <p:cNvSpPr>
                <a:spLocks noChangeArrowheads="1"/>
              </p:cNvSpPr>
              <p:nvPr/>
            </p:nvSpPr>
            <p:spPr bwMode="auto">
              <a:xfrm>
                <a:off x="3062" y="2483"/>
                <a:ext cx="1464" cy="337"/>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95408" name="Oval 176"/>
              <p:cNvSpPr>
                <a:spLocks noChangeArrowheads="1"/>
              </p:cNvSpPr>
              <p:nvPr/>
            </p:nvSpPr>
            <p:spPr bwMode="auto">
              <a:xfrm>
                <a:off x="3050" y="2373"/>
                <a:ext cx="1466" cy="343"/>
              </a:xfrm>
              <a:prstGeom prst="ellipse">
                <a:avLst/>
              </a:prstGeom>
              <a:gradFill rotWithShape="1">
                <a:gsLst>
                  <a:gs pos="0">
                    <a:schemeClr val="accent1">
                      <a:alpha val="38000"/>
                    </a:schemeClr>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6484" name="Line 177"/>
              <p:cNvSpPr>
                <a:spLocks noChangeShapeType="1"/>
              </p:cNvSpPr>
              <p:nvPr/>
            </p:nvSpPr>
            <p:spPr bwMode="auto">
              <a:xfrm>
                <a:off x="3061" y="2556"/>
                <a:ext cx="0" cy="96"/>
              </a:xfrm>
              <a:prstGeom prst="line">
                <a:avLst/>
              </a:prstGeom>
              <a:noFill/>
              <a:ln w="9525">
                <a:solidFill>
                  <a:schemeClr val="tx1"/>
                </a:solidFill>
                <a:round/>
                <a:headEnd/>
                <a:tailEnd/>
              </a:ln>
              <a:effectLst/>
            </p:spPr>
            <p:txBody>
              <a:bodyPr/>
              <a:lstStyle/>
              <a:p>
                <a:endParaRPr lang="zh-CN" altLang="en-US"/>
              </a:p>
            </p:txBody>
          </p:sp>
          <p:sp>
            <p:nvSpPr>
              <p:cNvPr id="16485" name="Line 178"/>
              <p:cNvSpPr>
                <a:spLocks noChangeShapeType="1"/>
              </p:cNvSpPr>
              <p:nvPr/>
            </p:nvSpPr>
            <p:spPr bwMode="auto">
              <a:xfrm>
                <a:off x="4521" y="2552"/>
                <a:ext cx="0" cy="96"/>
              </a:xfrm>
              <a:prstGeom prst="line">
                <a:avLst/>
              </a:prstGeom>
              <a:noFill/>
              <a:ln w="9525">
                <a:solidFill>
                  <a:schemeClr val="tx1"/>
                </a:solidFill>
                <a:round/>
                <a:headEnd/>
                <a:tailEnd/>
              </a:ln>
              <a:effectLst/>
            </p:spPr>
            <p:txBody>
              <a:bodyPr/>
              <a:lstStyle/>
              <a:p>
                <a:endParaRPr lang="zh-CN" altLang="en-US"/>
              </a:p>
            </p:txBody>
          </p:sp>
        </p:grpSp>
        <p:sp>
          <p:nvSpPr>
            <p:cNvPr id="16479" name="Oval 179"/>
            <p:cNvSpPr>
              <a:spLocks noChangeArrowheads="1"/>
            </p:cNvSpPr>
            <p:nvPr/>
          </p:nvSpPr>
          <p:spPr bwMode="auto">
            <a:xfrm>
              <a:off x="4114" y="2420"/>
              <a:ext cx="116" cy="104"/>
            </a:xfrm>
            <a:prstGeom prst="ellipse">
              <a:avLst/>
            </a:prstGeom>
            <a:gradFill rotWithShape="1">
              <a:gsLst>
                <a:gs pos="0">
                  <a:srgbClr val="FF9966"/>
                </a:gs>
                <a:gs pos="100000">
                  <a:srgbClr val="FF0000"/>
                </a:gs>
              </a:gsLst>
              <a:path path="shape">
                <a:fillToRect l="50000" t="50000" r="50000" b="50000"/>
              </a:path>
            </a:gradFill>
            <a:ln w="9525">
              <a:solidFill>
                <a:srgbClr val="FF0000"/>
              </a:solidFill>
              <a:round/>
              <a:headEnd/>
              <a:tailEnd/>
            </a:ln>
            <a:effectLst/>
          </p:spPr>
          <p:txBody>
            <a:bodyPr wrap="none" anchor="ctr"/>
            <a:lstStyle/>
            <a:p>
              <a:pPr eaLnBrk="1" hangingPunct="1"/>
              <a:endParaRPr lang="zh-CN" altLang="en-US"/>
            </a:p>
          </p:txBody>
        </p:sp>
        <p:sp>
          <p:nvSpPr>
            <p:cNvPr id="16480" name="Freeform 186"/>
            <p:cNvSpPr>
              <a:spLocks/>
            </p:cNvSpPr>
            <p:nvPr/>
          </p:nvSpPr>
          <p:spPr bwMode="auto">
            <a:xfrm>
              <a:off x="4488" y="2560"/>
              <a:ext cx="31" cy="76"/>
            </a:xfrm>
            <a:custGeom>
              <a:avLst/>
              <a:gdLst>
                <a:gd name="T0" fmla="*/ 0 w 128"/>
                <a:gd name="T1" fmla="*/ 0 h 176"/>
                <a:gd name="T2" fmla="*/ 0 w 128"/>
                <a:gd name="T3" fmla="*/ 0 h 176"/>
                <a:gd name="T4" fmla="*/ 0 w 128"/>
                <a:gd name="T5" fmla="*/ 0 h 176"/>
                <a:gd name="T6" fmla="*/ 0 w 128"/>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176">
                  <a:moveTo>
                    <a:pt x="128" y="0"/>
                  </a:moveTo>
                  <a:lnTo>
                    <a:pt x="128" y="176"/>
                  </a:lnTo>
                  <a:lnTo>
                    <a:pt x="0" y="88"/>
                  </a:lnTo>
                  <a:lnTo>
                    <a:pt x="128" y="0"/>
                  </a:lnTo>
                  <a:close/>
                </a:path>
              </a:pathLst>
            </a:custGeom>
            <a:solidFill>
              <a:schemeClr val="accent1"/>
            </a:solidFill>
            <a:ln w="9525">
              <a:solidFill>
                <a:schemeClr val="tx1"/>
              </a:solidFill>
              <a:round/>
              <a:headEnd/>
              <a:tailEnd/>
            </a:ln>
            <a:effectLst/>
          </p:spPr>
          <p:txBody>
            <a:bodyPr/>
            <a:lstStyle/>
            <a:p>
              <a:endParaRPr lang="zh-CN" altLang="en-US"/>
            </a:p>
          </p:txBody>
        </p:sp>
        <p:sp>
          <p:nvSpPr>
            <p:cNvPr id="16481" name="Freeform 187"/>
            <p:cNvSpPr>
              <a:spLocks/>
            </p:cNvSpPr>
            <p:nvPr/>
          </p:nvSpPr>
          <p:spPr bwMode="auto">
            <a:xfrm flipH="1">
              <a:off x="3065" y="2572"/>
              <a:ext cx="31" cy="76"/>
            </a:xfrm>
            <a:custGeom>
              <a:avLst/>
              <a:gdLst>
                <a:gd name="T0" fmla="*/ 0 w 128"/>
                <a:gd name="T1" fmla="*/ 0 h 176"/>
                <a:gd name="T2" fmla="*/ 0 w 128"/>
                <a:gd name="T3" fmla="*/ 0 h 176"/>
                <a:gd name="T4" fmla="*/ 0 w 128"/>
                <a:gd name="T5" fmla="*/ 0 h 176"/>
                <a:gd name="T6" fmla="*/ 0 w 128"/>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176">
                  <a:moveTo>
                    <a:pt x="128" y="0"/>
                  </a:moveTo>
                  <a:lnTo>
                    <a:pt x="128" y="176"/>
                  </a:lnTo>
                  <a:lnTo>
                    <a:pt x="0" y="88"/>
                  </a:lnTo>
                  <a:lnTo>
                    <a:pt x="128" y="0"/>
                  </a:lnTo>
                  <a:close/>
                </a:path>
              </a:pathLst>
            </a:custGeom>
            <a:solidFill>
              <a:schemeClr val="accent1"/>
            </a:solidFill>
            <a:ln w="9525">
              <a:solidFill>
                <a:schemeClr val="tx1"/>
              </a:solidFill>
              <a:round/>
              <a:headEnd/>
              <a:tailEnd/>
            </a:ln>
            <a:effectLst/>
          </p:spPr>
          <p:txBody>
            <a:bodyPr/>
            <a:lstStyle/>
            <a:p>
              <a:endParaRPr lang="zh-CN" altLang="en-US"/>
            </a:p>
          </p:txBody>
        </p:sp>
      </p:grpSp>
      <p:sp>
        <p:nvSpPr>
          <p:cNvPr id="18439" name="Arc 194"/>
          <p:cNvSpPr>
            <a:spLocks/>
          </p:cNvSpPr>
          <p:nvPr/>
        </p:nvSpPr>
        <p:spPr bwMode="auto">
          <a:xfrm flipH="1">
            <a:off x="6931025" y="1471613"/>
            <a:ext cx="430213" cy="282575"/>
          </a:xfrm>
          <a:custGeom>
            <a:avLst/>
            <a:gdLst>
              <a:gd name="T0" fmla="*/ 0 w 9703"/>
              <a:gd name="T1" fmla="*/ 2147483647 h 21600"/>
              <a:gd name="T2" fmla="*/ 2147483647 w 9703"/>
              <a:gd name="T3" fmla="*/ 0 h 21600"/>
              <a:gd name="T4" fmla="*/ 2147483647 w 9703"/>
              <a:gd name="T5" fmla="*/ 2147483647 h 21600"/>
              <a:gd name="T6" fmla="*/ 0 60000 65536"/>
              <a:gd name="T7" fmla="*/ 0 60000 65536"/>
              <a:gd name="T8" fmla="*/ 0 60000 65536"/>
            </a:gdLst>
            <a:ahLst/>
            <a:cxnLst>
              <a:cxn ang="T6">
                <a:pos x="T0" y="T1"/>
              </a:cxn>
              <a:cxn ang="T7">
                <a:pos x="T2" y="T3"/>
              </a:cxn>
              <a:cxn ang="T8">
                <a:pos x="T4" y="T5"/>
              </a:cxn>
            </a:cxnLst>
            <a:rect l="0" t="0" r="r" b="b"/>
            <a:pathLst>
              <a:path w="9703" h="21600" fill="none" extrusionOk="0">
                <a:moveTo>
                  <a:pt x="0" y="2302"/>
                </a:moveTo>
                <a:cubicBezTo>
                  <a:pt x="2984" y="801"/>
                  <a:pt x="6275" y="13"/>
                  <a:pt x="9616" y="0"/>
                </a:cubicBezTo>
              </a:path>
              <a:path w="9703" h="21600" stroke="0" extrusionOk="0">
                <a:moveTo>
                  <a:pt x="0" y="2302"/>
                </a:moveTo>
                <a:cubicBezTo>
                  <a:pt x="2984" y="801"/>
                  <a:pt x="6275" y="13"/>
                  <a:pt x="9616" y="0"/>
                </a:cubicBezTo>
                <a:lnTo>
                  <a:pt x="9703" y="21600"/>
                </a:lnTo>
                <a:lnTo>
                  <a:pt x="0" y="2302"/>
                </a:lnTo>
                <a:close/>
              </a:path>
            </a:pathLst>
          </a:custGeom>
          <a:noFill/>
          <a:ln w="38100">
            <a:solidFill>
              <a:srgbClr val="FF0000"/>
            </a:solidFill>
            <a:round/>
            <a:headEnd/>
            <a:tailEnd type="stealth" w="med" len="lg"/>
          </a:ln>
          <a:effectLst/>
        </p:spPr>
        <p:txBody>
          <a:bodyPr wrap="none" anchor="ctr"/>
          <a:lstStyle/>
          <a:p>
            <a:endParaRPr lang="zh-CN" altLang="en-US"/>
          </a:p>
        </p:txBody>
      </p:sp>
      <p:grpSp>
        <p:nvGrpSpPr>
          <p:cNvPr id="18440" name="Group 199"/>
          <p:cNvGrpSpPr>
            <a:grpSpLocks/>
          </p:cNvGrpSpPr>
          <p:nvPr/>
        </p:nvGrpSpPr>
        <p:grpSpPr bwMode="auto">
          <a:xfrm>
            <a:off x="6991350" y="1204913"/>
            <a:ext cx="185738" cy="146050"/>
            <a:chOff x="3073" y="1162"/>
            <a:chExt cx="137" cy="118"/>
          </a:xfrm>
        </p:grpSpPr>
        <p:sp>
          <p:nvSpPr>
            <p:cNvPr id="16473" name="WordArt 196"/>
            <p:cNvSpPr>
              <a:spLocks noChangeArrowheads="1" noChangeShapeType="1" noTextEdit="1"/>
            </p:cNvSpPr>
            <p:nvPr/>
          </p:nvSpPr>
          <p:spPr bwMode="auto">
            <a:xfrm>
              <a:off x="3073" y="1167"/>
              <a:ext cx="133" cy="113"/>
            </a:xfrm>
            <a:prstGeom prst="rect">
              <a:avLst/>
            </a:prstGeom>
          </p:spPr>
          <p:txBody>
            <a:bodyPr wrap="none" fromWordArt="1">
              <a:prstTxWarp prst="textPlain">
                <a:avLst>
                  <a:gd name="adj" fmla="val 50000"/>
                </a:avLst>
              </a:prstTxWarp>
            </a:bodyPr>
            <a:lstStyle/>
            <a:p>
              <a:pPr algn="ctr"/>
              <a:r>
                <a:rPr lang="en-US" altLang="zh-CN" sz="3600" i="1" kern="10">
                  <a:ln w="38100">
                    <a:solidFill>
                      <a:schemeClr val="bg1"/>
                    </a:solidFill>
                    <a:round/>
                    <a:headEnd/>
                    <a:tailEnd/>
                  </a:ln>
                  <a:latin typeface="Palatino Linotype"/>
                </a:rPr>
                <a:t>v</a:t>
              </a:r>
              <a:endParaRPr lang="zh-CN" altLang="en-US" sz="3600" i="1" kern="10">
                <a:ln w="38100">
                  <a:solidFill>
                    <a:schemeClr val="bg1"/>
                  </a:solidFill>
                  <a:round/>
                  <a:headEnd/>
                  <a:tailEnd/>
                </a:ln>
                <a:latin typeface="Palatino Linotype"/>
              </a:endParaRPr>
            </a:p>
          </p:txBody>
        </p:sp>
        <p:sp>
          <p:nvSpPr>
            <p:cNvPr id="16474" name="WordArt 198"/>
            <p:cNvSpPr>
              <a:spLocks noChangeArrowheads="1" noChangeShapeType="1" noTextEdit="1"/>
            </p:cNvSpPr>
            <p:nvPr/>
          </p:nvSpPr>
          <p:spPr bwMode="auto">
            <a:xfrm>
              <a:off x="3077" y="1162"/>
              <a:ext cx="133" cy="11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Palatino Linotype"/>
                </a:rPr>
                <a:t>v</a:t>
              </a:r>
              <a:endParaRPr lang="zh-CN" altLang="en-US" sz="3600" i="1" kern="10">
                <a:ln w="9525">
                  <a:solidFill>
                    <a:schemeClr val="tx1"/>
                  </a:solidFill>
                  <a:round/>
                  <a:headEnd/>
                  <a:tailEnd/>
                </a:ln>
                <a:latin typeface="Palatino Linotype"/>
              </a:endParaRPr>
            </a:p>
          </p:txBody>
        </p:sp>
      </p:grpSp>
      <p:grpSp>
        <p:nvGrpSpPr>
          <p:cNvPr id="95433" name="Group 201"/>
          <p:cNvGrpSpPr>
            <a:grpSpLocks/>
          </p:cNvGrpSpPr>
          <p:nvPr/>
        </p:nvGrpSpPr>
        <p:grpSpPr bwMode="auto">
          <a:xfrm>
            <a:off x="6599238" y="892175"/>
            <a:ext cx="1514475" cy="1282700"/>
            <a:chOff x="2841" y="2377"/>
            <a:chExt cx="954" cy="808"/>
          </a:xfrm>
        </p:grpSpPr>
        <p:grpSp>
          <p:nvGrpSpPr>
            <p:cNvPr id="16453" name="Group 191"/>
            <p:cNvGrpSpPr>
              <a:grpSpLocks/>
            </p:cNvGrpSpPr>
            <p:nvPr/>
          </p:nvGrpSpPr>
          <p:grpSpPr bwMode="auto">
            <a:xfrm>
              <a:off x="3411" y="2383"/>
              <a:ext cx="217" cy="156"/>
              <a:chOff x="5217" y="1783"/>
              <a:chExt cx="217" cy="156"/>
            </a:xfrm>
          </p:grpSpPr>
          <p:sp>
            <p:nvSpPr>
              <p:cNvPr id="16471" name="WordArt 141"/>
              <p:cNvSpPr>
                <a:spLocks noChangeArrowheads="1" noChangeShapeType="1" noTextEdit="1"/>
              </p:cNvSpPr>
              <p:nvPr/>
            </p:nvSpPr>
            <p:spPr bwMode="auto">
              <a:xfrm>
                <a:off x="5217" y="1783"/>
                <a:ext cx="161" cy="11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N</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6472" name="WordArt 144"/>
              <p:cNvSpPr>
                <a:spLocks noChangeArrowheads="1" noChangeShapeType="1" noTextEdit="1"/>
              </p:cNvSpPr>
              <p:nvPr/>
            </p:nvSpPr>
            <p:spPr bwMode="auto">
              <a:xfrm>
                <a:off x="5386" y="1864"/>
                <a:ext cx="48" cy="75"/>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1</a:t>
                </a:r>
                <a:endParaRPr lang="zh-CN" altLang="en-US" sz="3600" kern="10">
                  <a:ln w="9525">
                    <a:solidFill>
                      <a:srgbClr val="000000"/>
                    </a:solidFill>
                    <a:round/>
                    <a:headEnd/>
                    <a:tailEnd/>
                  </a:ln>
                  <a:solidFill>
                    <a:srgbClr val="000000"/>
                  </a:solidFill>
                  <a:latin typeface="Times New Roman"/>
                  <a:cs typeface="Times New Roman"/>
                </a:endParaRPr>
              </a:p>
            </p:txBody>
          </p:sp>
        </p:grpSp>
        <p:sp>
          <p:nvSpPr>
            <p:cNvPr id="16454" name="Line 69"/>
            <p:cNvSpPr>
              <a:spLocks noChangeShapeType="1"/>
            </p:cNvSpPr>
            <p:nvPr/>
          </p:nvSpPr>
          <p:spPr bwMode="auto">
            <a:xfrm>
              <a:off x="3359" y="2823"/>
              <a:ext cx="8" cy="326"/>
            </a:xfrm>
            <a:prstGeom prst="line">
              <a:avLst/>
            </a:prstGeom>
            <a:noFill/>
            <a:ln w="38100">
              <a:solidFill>
                <a:srgbClr val="0033CC"/>
              </a:solidFill>
              <a:round/>
              <a:headEnd/>
              <a:tailEnd type="triangle" w="med" len="med"/>
            </a:ln>
            <a:effectLst/>
          </p:spPr>
          <p:txBody>
            <a:bodyPr/>
            <a:lstStyle/>
            <a:p>
              <a:endParaRPr lang="zh-CN" altLang="en-US"/>
            </a:p>
          </p:txBody>
        </p:sp>
        <p:sp>
          <p:nvSpPr>
            <p:cNvPr id="16455" name="Line 70"/>
            <p:cNvSpPr>
              <a:spLocks noChangeShapeType="1"/>
            </p:cNvSpPr>
            <p:nvPr/>
          </p:nvSpPr>
          <p:spPr bwMode="auto">
            <a:xfrm flipH="1" flipV="1">
              <a:off x="3343" y="2377"/>
              <a:ext cx="8" cy="342"/>
            </a:xfrm>
            <a:prstGeom prst="line">
              <a:avLst/>
            </a:prstGeom>
            <a:noFill/>
            <a:ln w="38100">
              <a:solidFill>
                <a:srgbClr val="0033CC"/>
              </a:solidFill>
              <a:round/>
              <a:headEnd/>
              <a:tailEnd type="triangle" w="med" len="med"/>
            </a:ln>
            <a:effectLst/>
          </p:spPr>
          <p:txBody>
            <a:bodyPr/>
            <a:lstStyle/>
            <a:p>
              <a:endParaRPr lang="zh-CN" altLang="en-US"/>
            </a:p>
          </p:txBody>
        </p:sp>
        <p:sp>
          <p:nvSpPr>
            <p:cNvPr id="16456" name="Line 71"/>
            <p:cNvSpPr>
              <a:spLocks noChangeShapeType="1"/>
            </p:cNvSpPr>
            <p:nvPr/>
          </p:nvSpPr>
          <p:spPr bwMode="auto">
            <a:xfrm flipH="1">
              <a:off x="3067" y="2783"/>
              <a:ext cx="260" cy="73"/>
            </a:xfrm>
            <a:prstGeom prst="line">
              <a:avLst/>
            </a:prstGeom>
            <a:noFill/>
            <a:ln w="38100">
              <a:solidFill>
                <a:srgbClr val="0033CC"/>
              </a:solidFill>
              <a:round/>
              <a:headEnd/>
              <a:tailEnd type="triangle" w="med" len="med"/>
            </a:ln>
            <a:effectLst/>
          </p:spPr>
          <p:txBody>
            <a:bodyPr/>
            <a:lstStyle/>
            <a:p>
              <a:endParaRPr lang="zh-CN" altLang="en-US"/>
            </a:p>
          </p:txBody>
        </p:sp>
        <p:sp>
          <p:nvSpPr>
            <p:cNvPr id="16457" name="Line 72"/>
            <p:cNvSpPr>
              <a:spLocks noChangeShapeType="1"/>
            </p:cNvSpPr>
            <p:nvPr/>
          </p:nvSpPr>
          <p:spPr bwMode="auto">
            <a:xfrm>
              <a:off x="3399" y="2775"/>
              <a:ext cx="193" cy="57"/>
            </a:xfrm>
            <a:prstGeom prst="line">
              <a:avLst/>
            </a:prstGeom>
            <a:noFill/>
            <a:ln w="38100">
              <a:solidFill>
                <a:srgbClr val="0033CC"/>
              </a:solidFill>
              <a:round/>
              <a:headEnd/>
              <a:tailEnd type="triangle" w="med" len="med"/>
            </a:ln>
            <a:effectLst/>
          </p:spPr>
          <p:txBody>
            <a:bodyPr/>
            <a:lstStyle/>
            <a:p>
              <a:endParaRPr lang="zh-CN" altLang="en-US"/>
            </a:p>
          </p:txBody>
        </p:sp>
        <p:grpSp>
          <p:nvGrpSpPr>
            <p:cNvPr id="16458" name="Group 190"/>
            <p:cNvGrpSpPr>
              <a:grpSpLocks/>
            </p:cNvGrpSpPr>
            <p:nvPr/>
          </p:nvGrpSpPr>
          <p:grpSpPr bwMode="auto">
            <a:xfrm>
              <a:off x="2841" y="2802"/>
              <a:ext cx="219" cy="159"/>
              <a:chOff x="4654" y="2142"/>
              <a:chExt cx="219" cy="159"/>
            </a:xfrm>
          </p:grpSpPr>
          <p:grpSp>
            <p:nvGrpSpPr>
              <p:cNvPr id="16465" name="Group 157"/>
              <p:cNvGrpSpPr>
                <a:grpSpLocks/>
              </p:cNvGrpSpPr>
              <p:nvPr/>
            </p:nvGrpSpPr>
            <p:grpSpPr bwMode="auto">
              <a:xfrm>
                <a:off x="4654" y="2145"/>
                <a:ext cx="215" cy="156"/>
                <a:chOff x="4174" y="784"/>
                <a:chExt cx="215" cy="156"/>
              </a:xfrm>
            </p:grpSpPr>
            <p:sp>
              <p:nvSpPr>
                <p:cNvPr id="16469" name="WordArt 143"/>
                <p:cNvSpPr>
                  <a:spLocks noChangeArrowheads="1" noChangeShapeType="1" noTextEdit="1"/>
                </p:cNvSpPr>
                <p:nvPr/>
              </p:nvSpPr>
              <p:spPr bwMode="auto">
                <a:xfrm>
                  <a:off x="4174" y="784"/>
                  <a:ext cx="161" cy="119"/>
                </a:xfrm>
                <a:prstGeom prst="rect">
                  <a:avLst/>
                </a:prstGeom>
              </p:spPr>
              <p:txBody>
                <a:bodyPr wrap="none" fromWordArt="1">
                  <a:prstTxWarp prst="textDeflate">
                    <a:avLst>
                      <a:gd name="adj" fmla="val 0"/>
                    </a:avLst>
                  </a:prstTxWarp>
                </a:bodyPr>
                <a:lstStyle/>
                <a:p>
                  <a:pPr algn="ctr"/>
                  <a:r>
                    <a:rPr lang="en-US" altLang="zh-CN" sz="3600" i="1" kern="10">
                      <a:ln w="76200">
                        <a:solidFill>
                          <a:schemeClr val="bg1"/>
                        </a:solidFill>
                        <a:round/>
                        <a:headEnd/>
                        <a:tailEnd/>
                      </a:ln>
                      <a:solidFill>
                        <a:schemeClr val="bg1"/>
                      </a:solidFill>
                      <a:latin typeface="Times New Roman"/>
                      <a:cs typeface="Times New Roman"/>
                    </a:rPr>
                    <a:t>N</a:t>
                  </a:r>
                  <a:endParaRPr lang="zh-CN" altLang="en-US" sz="3600" i="1" kern="10">
                    <a:ln w="76200">
                      <a:solidFill>
                        <a:schemeClr val="bg1"/>
                      </a:solidFill>
                      <a:round/>
                      <a:headEnd/>
                      <a:tailEnd/>
                    </a:ln>
                    <a:solidFill>
                      <a:schemeClr val="bg1"/>
                    </a:solidFill>
                    <a:latin typeface="Times New Roman"/>
                    <a:cs typeface="Times New Roman"/>
                  </a:endParaRPr>
                </a:p>
              </p:txBody>
            </p:sp>
            <p:sp>
              <p:nvSpPr>
                <p:cNvPr id="16470" name="WordArt 145"/>
                <p:cNvSpPr>
                  <a:spLocks noChangeArrowheads="1" noChangeShapeType="1" noTextEdit="1"/>
                </p:cNvSpPr>
                <p:nvPr/>
              </p:nvSpPr>
              <p:spPr bwMode="auto">
                <a:xfrm>
                  <a:off x="4330" y="865"/>
                  <a:ext cx="59" cy="75"/>
                </a:xfrm>
                <a:prstGeom prst="rect">
                  <a:avLst/>
                </a:prstGeom>
              </p:spPr>
              <p:txBody>
                <a:bodyPr wrap="none" fromWordArt="1">
                  <a:prstTxWarp prst="textDeflate">
                    <a:avLst>
                      <a:gd name="adj" fmla="val 0"/>
                    </a:avLst>
                  </a:prstTxWarp>
                </a:bodyPr>
                <a:lstStyle/>
                <a:p>
                  <a:pPr algn="ctr"/>
                  <a:r>
                    <a:rPr lang="en-US" altLang="zh-CN" sz="3600" kern="10">
                      <a:ln w="76200">
                        <a:solidFill>
                          <a:schemeClr val="bg1"/>
                        </a:solidFill>
                        <a:round/>
                        <a:headEnd/>
                        <a:tailEnd/>
                      </a:ln>
                      <a:solidFill>
                        <a:schemeClr val="bg1"/>
                      </a:solidFill>
                      <a:latin typeface="Times New Roman"/>
                      <a:cs typeface="Times New Roman"/>
                    </a:rPr>
                    <a:t>2</a:t>
                  </a:r>
                  <a:endParaRPr lang="zh-CN" altLang="en-US" sz="3600" kern="10">
                    <a:ln w="76200">
                      <a:solidFill>
                        <a:schemeClr val="bg1"/>
                      </a:solidFill>
                      <a:round/>
                      <a:headEnd/>
                      <a:tailEnd/>
                    </a:ln>
                    <a:solidFill>
                      <a:schemeClr val="bg1"/>
                    </a:solidFill>
                    <a:latin typeface="Times New Roman"/>
                    <a:cs typeface="Times New Roman"/>
                  </a:endParaRPr>
                </a:p>
              </p:txBody>
            </p:sp>
          </p:grpSp>
          <p:grpSp>
            <p:nvGrpSpPr>
              <p:cNvPr id="16466" name="Group 158"/>
              <p:cNvGrpSpPr>
                <a:grpSpLocks/>
              </p:cNvGrpSpPr>
              <p:nvPr/>
            </p:nvGrpSpPr>
            <p:grpSpPr bwMode="auto">
              <a:xfrm>
                <a:off x="4658" y="2142"/>
                <a:ext cx="215" cy="156"/>
                <a:chOff x="4174" y="784"/>
                <a:chExt cx="215" cy="156"/>
              </a:xfrm>
            </p:grpSpPr>
            <p:sp>
              <p:nvSpPr>
                <p:cNvPr id="16467" name="WordArt 159"/>
                <p:cNvSpPr>
                  <a:spLocks noChangeArrowheads="1" noChangeShapeType="1" noTextEdit="1"/>
                </p:cNvSpPr>
                <p:nvPr/>
              </p:nvSpPr>
              <p:spPr bwMode="auto">
                <a:xfrm>
                  <a:off x="4174" y="784"/>
                  <a:ext cx="161" cy="11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N</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6468" name="WordArt 160"/>
                <p:cNvSpPr>
                  <a:spLocks noChangeArrowheads="1" noChangeShapeType="1" noTextEdit="1"/>
                </p:cNvSpPr>
                <p:nvPr/>
              </p:nvSpPr>
              <p:spPr bwMode="auto">
                <a:xfrm>
                  <a:off x="4330" y="865"/>
                  <a:ext cx="59" cy="75"/>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2</a:t>
                  </a:r>
                  <a:endParaRPr lang="zh-CN" altLang="en-US" sz="3600" kern="10">
                    <a:ln w="9525">
                      <a:solidFill>
                        <a:srgbClr val="000000"/>
                      </a:solidFill>
                      <a:round/>
                      <a:headEnd/>
                      <a:tailEnd/>
                    </a:ln>
                    <a:solidFill>
                      <a:srgbClr val="000000"/>
                    </a:solidFill>
                    <a:latin typeface="Times New Roman"/>
                    <a:cs typeface="Times New Roman"/>
                  </a:endParaRPr>
                </a:p>
              </p:txBody>
            </p:sp>
          </p:grpSp>
        </p:grpSp>
        <p:grpSp>
          <p:nvGrpSpPr>
            <p:cNvPr id="16459" name="Group 161"/>
            <p:cNvGrpSpPr>
              <a:grpSpLocks/>
            </p:cNvGrpSpPr>
            <p:nvPr/>
          </p:nvGrpSpPr>
          <p:grpSpPr bwMode="auto">
            <a:xfrm>
              <a:off x="3620" y="2714"/>
              <a:ext cx="175" cy="192"/>
              <a:chOff x="4951" y="798"/>
              <a:chExt cx="175" cy="192"/>
            </a:xfrm>
          </p:grpSpPr>
          <p:sp>
            <p:nvSpPr>
              <p:cNvPr id="16463" name="WordArt 142"/>
              <p:cNvSpPr>
                <a:spLocks noChangeArrowheads="1" noChangeShapeType="1" noTextEdit="1"/>
              </p:cNvSpPr>
              <p:nvPr/>
            </p:nvSpPr>
            <p:spPr bwMode="auto">
              <a:xfrm>
                <a:off x="4955" y="798"/>
                <a:ext cx="171" cy="187"/>
              </a:xfrm>
              <a:prstGeom prst="rect">
                <a:avLst/>
              </a:prstGeom>
            </p:spPr>
            <p:txBody>
              <a:bodyPr wrap="none" fromWordArt="1">
                <a:prstTxWarp prst="textDeflate">
                  <a:avLst>
                    <a:gd name="adj" fmla="val 0"/>
                  </a:avLst>
                </a:prstTxWarp>
              </a:bodyPr>
              <a:lstStyle/>
              <a:p>
                <a:pPr algn="ctr"/>
                <a:r>
                  <a:rPr lang="en-US" altLang="zh-CN" sz="3600" i="1" kern="10">
                    <a:ln w="76200">
                      <a:solidFill>
                        <a:schemeClr val="bg1"/>
                      </a:solidFill>
                      <a:round/>
                      <a:headEnd/>
                      <a:tailEnd/>
                    </a:ln>
                    <a:solidFill>
                      <a:schemeClr val="bg1"/>
                    </a:solidFill>
                    <a:latin typeface="Times New Roman"/>
                    <a:cs typeface="Times New Roman"/>
                  </a:rPr>
                  <a:t>f</a:t>
                </a:r>
                <a:endParaRPr lang="zh-CN" altLang="en-US" sz="3600" i="1" kern="10">
                  <a:ln w="76200">
                    <a:solidFill>
                      <a:schemeClr val="bg1"/>
                    </a:solidFill>
                    <a:round/>
                    <a:headEnd/>
                    <a:tailEnd/>
                  </a:ln>
                  <a:solidFill>
                    <a:schemeClr val="bg1"/>
                  </a:solidFill>
                  <a:latin typeface="Times New Roman"/>
                  <a:cs typeface="Times New Roman"/>
                </a:endParaRPr>
              </a:p>
            </p:txBody>
          </p:sp>
          <p:sp>
            <p:nvSpPr>
              <p:cNvPr id="16464" name="WordArt 156"/>
              <p:cNvSpPr>
                <a:spLocks noChangeArrowheads="1" noChangeShapeType="1" noTextEdit="1"/>
              </p:cNvSpPr>
              <p:nvPr/>
            </p:nvSpPr>
            <p:spPr bwMode="auto">
              <a:xfrm>
                <a:off x="4951" y="803"/>
                <a:ext cx="171" cy="187"/>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f</a:t>
                </a:r>
                <a:endParaRPr lang="zh-CN" altLang="en-US" sz="3600" i="1" kern="10">
                  <a:ln w="9525">
                    <a:solidFill>
                      <a:srgbClr val="000000"/>
                    </a:solidFill>
                    <a:round/>
                    <a:headEnd/>
                    <a:tailEnd/>
                  </a:ln>
                  <a:solidFill>
                    <a:srgbClr val="000000"/>
                  </a:solidFill>
                  <a:latin typeface="Times New Roman"/>
                  <a:cs typeface="Times New Roman"/>
                </a:endParaRPr>
              </a:p>
            </p:txBody>
          </p:sp>
        </p:grpSp>
        <p:grpSp>
          <p:nvGrpSpPr>
            <p:cNvPr id="16460" name="Group 192"/>
            <p:cNvGrpSpPr>
              <a:grpSpLocks/>
            </p:cNvGrpSpPr>
            <p:nvPr/>
          </p:nvGrpSpPr>
          <p:grpSpPr bwMode="auto">
            <a:xfrm>
              <a:off x="3454" y="3039"/>
              <a:ext cx="233" cy="146"/>
              <a:chOff x="5218" y="2450"/>
              <a:chExt cx="233" cy="146"/>
            </a:xfrm>
          </p:grpSpPr>
          <p:sp>
            <p:nvSpPr>
              <p:cNvPr id="16461" name="WordArt 140"/>
              <p:cNvSpPr>
                <a:spLocks noChangeArrowheads="1" noChangeShapeType="1" noTextEdit="1"/>
              </p:cNvSpPr>
              <p:nvPr/>
            </p:nvSpPr>
            <p:spPr bwMode="auto">
              <a:xfrm>
                <a:off x="5218" y="2454"/>
                <a:ext cx="228" cy="142"/>
              </a:xfrm>
              <a:prstGeom prst="rect">
                <a:avLst/>
              </a:prstGeom>
            </p:spPr>
            <p:txBody>
              <a:bodyPr wrap="none" fromWordArt="1">
                <a:prstTxWarp prst="textDeflate">
                  <a:avLst>
                    <a:gd name="adj" fmla="val 0"/>
                  </a:avLst>
                </a:prstTxWarp>
              </a:bodyPr>
              <a:lstStyle/>
              <a:p>
                <a:pPr algn="ctr"/>
                <a:r>
                  <a:rPr lang="en-US" altLang="zh-CN" sz="3600" i="1" kern="10">
                    <a:ln w="76200">
                      <a:solidFill>
                        <a:schemeClr val="bg1"/>
                      </a:solidFill>
                      <a:round/>
                      <a:headEnd/>
                      <a:tailEnd/>
                    </a:ln>
                    <a:solidFill>
                      <a:schemeClr val="bg1"/>
                    </a:solidFill>
                    <a:latin typeface="Times New Roman"/>
                    <a:cs typeface="Times New Roman"/>
                  </a:rPr>
                  <a:t>Mg</a:t>
                </a:r>
                <a:endParaRPr lang="zh-CN" altLang="en-US" sz="3600" i="1" kern="10">
                  <a:ln w="76200">
                    <a:solidFill>
                      <a:schemeClr val="bg1"/>
                    </a:solidFill>
                    <a:round/>
                    <a:headEnd/>
                    <a:tailEnd/>
                  </a:ln>
                  <a:solidFill>
                    <a:schemeClr val="bg1"/>
                  </a:solidFill>
                  <a:latin typeface="Times New Roman"/>
                  <a:cs typeface="Times New Roman"/>
                </a:endParaRPr>
              </a:p>
            </p:txBody>
          </p:sp>
          <p:sp>
            <p:nvSpPr>
              <p:cNvPr id="16462" name="WordArt 155"/>
              <p:cNvSpPr>
                <a:spLocks noChangeArrowheads="1" noChangeShapeType="1" noTextEdit="1"/>
              </p:cNvSpPr>
              <p:nvPr/>
            </p:nvSpPr>
            <p:spPr bwMode="auto">
              <a:xfrm>
                <a:off x="5223" y="2450"/>
                <a:ext cx="228" cy="142"/>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Mg</a:t>
                </a:r>
                <a:endParaRPr lang="zh-CN" altLang="en-US" sz="3600" i="1" kern="10">
                  <a:ln w="9525">
                    <a:solidFill>
                      <a:srgbClr val="000000"/>
                    </a:solidFill>
                    <a:round/>
                    <a:headEnd/>
                    <a:tailEnd/>
                  </a:ln>
                  <a:solidFill>
                    <a:srgbClr val="000000"/>
                  </a:solidFill>
                  <a:latin typeface="Times New Roman"/>
                  <a:cs typeface="Times New Roman"/>
                </a:endParaRPr>
              </a:p>
            </p:txBody>
          </p:sp>
        </p:grpSp>
      </p:grpSp>
      <p:sp>
        <p:nvSpPr>
          <p:cNvPr id="16395"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16396" name="AutoShape 26">
            <a:hlinkClick r:id="rId6" action="ppaction://hlinksldjump"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16397" name="AutoShape 27">
            <a:hlinkClick r:id="rId7"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16398" name="动作按钮: 后退或前一项 347">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grpSp>
        <p:nvGrpSpPr>
          <p:cNvPr id="22" name="组合 21"/>
          <p:cNvGrpSpPr>
            <a:grpSpLocks/>
          </p:cNvGrpSpPr>
          <p:nvPr/>
        </p:nvGrpSpPr>
        <p:grpSpPr bwMode="auto">
          <a:xfrm>
            <a:off x="320675" y="382588"/>
            <a:ext cx="8502650" cy="706437"/>
            <a:chOff x="320675" y="382588"/>
            <a:chExt cx="8502651" cy="705751"/>
          </a:xfrm>
        </p:grpSpPr>
        <p:grpSp>
          <p:nvGrpSpPr>
            <p:cNvPr id="16443" name="Group 20"/>
            <p:cNvGrpSpPr>
              <a:grpSpLocks/>
            </p:cNvGrpSpPr>
            <p:nvPr/>
          </p:nvGrpSpPr>
          <p:grpSpPr bwMode="auto">
            <a:xfrm>
              <a:off x="320675" y="403226"/>
              <a:ext cx="712788" cy="485775"/>
              <a:chOff x="396" y="441"/>
              <a:chExt cx="619" cy="368"/>
            </a:xfrm>
          </p:grpSpPr>
          <p:sp>
            <p:nvSpPr>
              <p:cNvPr id="16451" name="Oval 21" descr="软木塞"/>
              <p:cNvSpPr>
                <a:spLocks noChangeArrowheads="1"/>
              </p:cNvSpPr>
              <p:nvPr/>
            </p:nvSpPr>
            <p:spPr bwMode="auto">
              <a:xfrm>
                <a:off x="396" y="441"/>
                <a:ext cx="619" cy="368"/>
              </a:xfrm>
              <a:prstGeom prst="ellipse">
                <a:avLst/>
              </a:prstGeom>
              <a:blipFill dpi="0" rotWithShape="0">
                <a:blip r:embed="rId8" cstate="print"/>
                <a:srcRect/>
                <a:tile tx="0" ty="0" sx="100000" sy="100000" flip="none" algn="tl"/>
              </a:blipFill>
              <a:ln w="57150">
                <a:solidFill>
                  <a:schemeClr val="accent1"/>
                </a:solidFill>
                <a:round/>
                <a:headEnd/>
                <a:tailEnd/>
              </a:ln>
              <a:effectLst/>
            </p:spPr>
            <p:txBody>
              <a:bodyPr wrap="none" anchor="ctr"/>
              <a:lstStyle/>
              <a:p>
                <a:pPr eaLnBrk="1" hangingPunct="1"/>
                <a:endParaRPr lang="zh-CN" altLang="en-US"/>
              </a:p>
            </p:txBody>
          </p:sp>
          <p:sp>
            <p:nvSpPr>
              <p:cNvPr id="16452" name="WordArt 22"/>
              <p:cNvSpPr>
                <a:spLocks noChangeArrowheads="1" noChangeShapeType="1" noTextEdit="1"/>
              </p:cNvSpPr>
              <p:nvPr/>
            </p:nvSpPr>
            <p:spPr bwMode="auto">
              <a:xfrm>
                <a:off x="456" y="516"/>
                <a:ext cx="468" cy="211"/>
              </a:xfrm>
              <a:prstGeom prst="rect">
                <a:avLst/>
              </a:prstGeom>
            </p:spPr>
            <p:txBody>
              <a:bodyPr wrap="none" fromWordArt="1">
                <a:prstTxWarp prst="textPlain">
                  <a:avLst>
                    <a:gd name="adj" fmla="val 50287"/>
                  </a:avLst>
                </a:prstTxWarp>
              </a:bodyPr>
              <a:lstStyle/>
              <a:p>
                <a:pPr algn="ctr"/>
                <a:r>
                  <a:rPr lang="zh-CN" altLang="en-US"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例</a:t>
                </a:r>
                <a:r>
                  <a:rPr lang="en-US" altLang="zh-CN"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2.5</a:t>
                </a:r>
                <a:endParaRPr lang="zh-CN" altLang="en-US" sz="3600" b="1" kern="10" dirty="0">
                  <a:ln w="19050">
                    <a:solidFill>
                      <a:schemeClr val="bg1"/>
                    </a:solidFill>
                    <a:round/>
                    <a:headEnd/>
                    <a:tailEnd/>
                  </a:ln>
                  <a:solidFill>
                    <a:schemeClr val="bg1"/>
                  </a:solidFill>
                  <a:effectLst>
                    <a:outerShdw dist="35921" dir="2700000" algn="ctr" rotWithShape="0">
                      <a:schemeClr val="tx1"/>
                    </a:outerShdw>
                  </a:effectLst>
                  <a:latin typeface="黑体"/>
                  <a:ea typeface="黑体"/>
                </a:endParaRPr>
              </a:p>
            </p:txBody>
          </p:sp>
        </p:grpSp>
        <p:sp>
          <p:nvSpPr>
            <p:cNvPr id="16444" name="WordArt 75"/>
            <p:cNvSpPr>
              <a:spLocks noChangeArrowheads="1" noChangeShapeType="1" noTextEdit="1"/>
            </p:cNvSpPr>
            <p:nvPr/>
          </p:nvSpPr>
          <p:spPr bwMode="auto">
            <a:xfrm>
              <a:off x="1079499" y="795338"/>
              <a:ext cx="4698208" cy="249238"/>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已知：滑块与环内侧的滑动摩擦系数为</a:t>
              </a:r>
            </a:p>
          </p:txBody>
        </p:sp>
        <p:sp>
          <p:nvSpPr>
            <p:cNvPr id="16445" name="WordArt 49"/>
            <p:cNvSpPr>
              <a:spLocks noChangeArrowheads="1" noChangeShapeType="1" noTextEdit="1"/>
            </p:cNvSpPr>
            <p:nvPr/>
          </p:nvSpPr>
          <p:spPr bwMode="auto">
            <a:xfrm>
              <a:off x="1366838" y="382588"/>
              <a:ext cx="7456488" cy="284163"/>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光滑桌面上固定一圆环，滑块（质量   、初速   ）在环内侧作圆周运动。</a:t>
              </a:r>
            </a:p>
          </p:txBody>
        </p:sp>
        <p:grpSp>
          <p:nvGrpSpPr>
            <p:cNvPr id="16446" name="Group 137"/>
            <p:cNvGrpSpPr>
              <a:grpSpLocks/>
            </p:cNvGrpSpPr>
            <p:nvPr/>
          </p:nvGrpSpPr>
          <p:grpSpPr bwMode="auto">
            <a:xfrm>
              <a:off x="6156325" y="436563"/>
              <a:ext cx="263525" cy="227013"/>
              <a:chOff x="3667" y="1650"/>
              <a:chExt cx="209" cy="195"/>
            </a:xfrm>
          </p:grpSpPr>
          <p:sp>
            <p:nvSpPr>
              <p:cNvPr id="16449" name="WordArt 138"/>
              <p:cNvSpPr>
                <a:spLocks noChangeArrowheads="1" noChangeShapeType="1" noTextEdit="1"/>
              </p:cNvSpPr>
              <p:nvPr/>
            </p:nvSpPr>
            <p:spPr bwMode="auto">
              <a:xfrm>
                <a:off x="3667" y="1650"/>
                <a:ext cx="145" cy="1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Palatino Linotype"/>
                  </a:rPr>
                  <a:t>v</a:t>
                </a:r>
                <a:endParaRPr lang="zh-CN" altLang="en-US" sz="3600" i="1" kern="10">
                  <a:ln w="9525">
                    <a:solidFill>
                      <a:schemeClr val="tx1"/>
                    </a:solidFill>
                    <a:round/>
                    <a:headEnd/>
                    <a:tailEnd/>
                  </a:ln>
                  <a:latin typeface="Palatino Linotype"/>
                </a:endParaRPr>
              </a:p>
            </p:txBody>
          </p:sp>
          <p:sp>
            <p:nvSpPr>
              <p:cNvPr id="16450" name="WordArt 139"/>
              <p:cNvSpPr>
                <a:spLocks noChangeArrowheads="1" noChangeShapeType="1" noTextEdit="1"/>
              </p:cNvSpPr>
              <p:nvPr/>
            </p:nvSpPr>
            <p:spPr bwMode="auto">
              <a:xfrm>
                <a:off x="3810" y="1768"/>
                <a:ext cx="66" cy="7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16447" name="WordArt 203"/>
            <p:cNvSpPr>
              <a:spLocks noChangeArrowheads="1" noChangeShapeType="1" noTextEdit="1"/>
            </p:cNvSpPr>
            <p:nvPr/>
          </p:nvSpPr>
          <p:spPr bwMode="auto">
            <a:xfrm>
              <a:off x="5184775" y="487363"/>
              <a:ext cx="203200" cy="134938"/>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m</a:t>
              </a:r>
              <a:endParaRPr lang="zh-CN" altLang="en-US" sz="3600" i="1" kern="10">
                <a:ln w="9525">
                  <a:solidFill>
                    <a:srgbClr val="000000"/>
                  </a:solidFill>
                  <a:round/>
                  <a:headEnd/>
                  <a:tailEnd/>
                </a:ln>
                <a:solidFill>
                  <a:srgbClr val="000000"/>
                </a:solidFill>
                <a:latin typeface="Times New Roman"/>
                <a:cs typeface="Times New Roman"/>
              </a:endParaRPr>
            </a:p>
          </p:txBody>
        </p:sp>
        <p:graphicFrame>
          <p:nvGraphicFramePr>
            <p:cNvPr id="16448" name="对象 2"/>
            <p:cNvGraphicFramePr>
              <a:graphicFrameLocks noChangeAspect="1"/>
            </p:cNvGraphicFramePr>
            <p:nvPr/>
          </p:nvGraphicFramePr>
          <p:xfrm>
            <a:off x="5812190" y="834339"/>
            <a:ext cx="241300" cy="254000"/>
          </p:xfrm>
          <a:graphic>
            <a:graphicData uri="http://schemas.openxmlformats.org/presentationml/2006/ole">
              <mc:AlternateContent xmlns:mc="http://schemas.openxmlformats.org/markup-compatibility/2006">
                <mc:Choice xmlns:v="urn:schemas-microsoft-com:vml" Requires="v">
                  <p:oleObj spid="_x0000_s16914" name="Equation" r:id="rId9" imgW="241195" imgH="253890" progId="Equation.DSMT4">
                    <p:embed/>
                  </p:oleObj>
                </mc:Choice>
                <mc:Fallback>
                  <p:oleObj name="Equation" r:id="rId9" imgW="241195" imgH="253890"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2190" y="834339"/>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 name="对象 7"/>
          <p:cNvGraphicFramePr>
            <a:graphicFrameLocks noChangeAspect="1"/>
          </p:cNvGraphicFramePr>
          <p:nvPr/>
        </p:nvGraphicFramePr>
        <p:xfrm>
          <a:off x="2232025" y="5000625"/>
          <a:ext cx="1841500" cy="736600"/>
        </p:xfrm>
        <a:graphic>
          <a:graphicData uri="http://schemas.openxmlformats.org/presentationml/2006/ole">
            <mc:AlternateContent xmlns:mc="http://schemas.openxmlformats.org/markup-compatibility/2006">
              <mc:Choice xmlns:v="urn:schemas-microsoft-com:vml" Requires="v">
                <p:oleObj spid="_x0000_s16915" name="Equation" r:id="rId11" imgW="1841500" imgH="736600" progId="Equation.DSMT4">
                  <p:embed/>
                </p:oleObj>
              </mc:Choice>
              <mc:Fallback>
                <p:oleObj name="Equation" r:id="rId11" imgW="1841500" imgH="73660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2025" y="5000625"/>
                        <a:ext cx="18415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p:cNvSpPr txBox="1">
            <a:spLocks noChangeArrowheads="1"/>
          </p:cNvSpPr>
          <p:nvPr/>
        </p:nvSpPr>
        <p:spPr bwMode="auto">
          <a:xfrm>
            <a:off x="274638" y="5016500"/>
            <a:ext cx="1498600" cy="430213"/>
          </a:xfrm>
          <a:prstGeom prst="rect">
            <a:avLst/>
          </a:prstGeom>
          <a:noFill/>
          <a:ln w="9525">
            <a:noFill/>
            <a:miter lim="800000"/>
            <a:headEnd/>
            <a:tailEnd/>
          </a:ln>
        </p:spPr>
        <p:txBody>
          <a:bodyPr>
            <a:spAutoFit/>
          </a:bodyPr>
          <a:lstStyle/>
          <a:p>
            <a:pPr eaLnBrk="1" hangingPunct="1"/>
            <a:r>
              <a:rPr lang="zh-CN" altLang="en-US" sz="2200" b="1">
                <a:latin typeface="黑体" pitchFamily="49" charset="-122"/>
                <a:ea typeface="黑体" pitchFamily="49" charset="-122"/>
              </a:rPr>
              <a:t>分离变量</a:t>
            </a:r>
          </a:p>
        </p:txBody>
      </p:sp>
      <p:sp>
        <p:nvSpPr>
          <p:cNvPr id="356" name="文本框 355"/>
          <p:cNvSpPr txBox="1">
            <a:spLocks noChangeArrowheads="1"/>
          </p:cNvSpPr>
          <p:nvPr/>
        </p:nvSpPr>
        <p:spPr bwMode="auto">
          <a:xfrm>
            <a:off x="293688" y="5357813"/>
            <a:ext cx="1522412" cy="431800"/>
          </a:xfrm>
          <a:prstGeom prst="rect">
            <a:avLst/>
          </a:prstGeom>
          <a:noFill/>
          <a:ln w="9525">
            <a:noFill/>
            <a:miter lim="800000"/>
            <a:headEnd/>
            <a:tailEnd/>
          </a:ln>
        </p:spPr>
        <p:txBody>
          <a:bodyPr>
            <a:spAutoFit/>
          </a:bodyPr>
          <a:lstStyle/>
          <a:p>
            <a:pPr eaLnBrk="1" hangingPunct="1"/>
            <a:r>
              <a:rPr lang="zh-CN" altLang="en-US" sz="2200" b="1">
                <a:latin typeface="黑体" pitchFamily="49" charset="-122"/>
                <a:ea typeface="黑体" pitchFamily="49" charset="-122"/>
              </a:rPr>
              <a:t>作定积分</a:t>
            </a:r>
          </a:p>
        </p:txBody>
      </p:sp>
      <p:graphicFrame>
        <p:nvGraphicFramePr>
          <p:cNvPr id="10" name="对象 9"/>
          <p:cNvGraphicFramePr>
            <a:graphicFrameLocks noChangeAspect="1"/>
          </p:cNvGraphicFramePr>
          <p:nvPr/>
        </p:nvGraphicFramePr>
        <p:xfrm>
          <a:off x="1865313" y="5080000"/>
          <a:ext cx="1511300" cy="647700"/>
        </p:xfrm>
        <a:graphic>
          <a:graphicData uri="http://schemas.openxmlformats.org/presentationml/2006/ole">
            <mc:AlternateContent xmlns:mc="http://schemas.openxmlformats.org/markup-compatibility/2006">
              <mc:Choice xmlns:v="urn:schemas-microsoft-com:vml" Requires="v">
                <p:oleObj spid="_x0000_s16916" name="Equation" r:id="rId13" imgW="1511300" imgH="647700" progId="Equation.DSMT4">
                  <p:embed/>
                </p:oleObj>
              </mc:Choice>
              <mc:Fallback>
                <p:oleObj name="Equation" r:id="rId13" imgW="1511300" imgH="647700" progId="Equation.DSMT4">
                  <p:embed/>
                  <p:pic>
                    <p:nvPicPr>
                      <p:cNvPr id="0" name="对象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65313" y="5080000"/>
                        <a:ext cx="15113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3" name="对象 12"/>
          <p:cNvGraphicFramePr>
            <a:graphicFrameLocks noChangeAspect="1"/>
          </p:cNvGraphicFramePr>
          <p:nvPr/>
        </p:nvGraphicFramePr>
        <p:xfrm>
          <a:off x="1398588" y="5835650"/>
          <a:ext cx="1587500" cy="812800"/>
        </p:xfrm>
        <a:graphic>
          <a:graphicData uri="http://schemas.openxmlformats.org/presentationml/2006/ole">
            <mc:AlternateContent xmlns:mc="http://schemas.openxmlformats.org/markup-compatibility/2006">
              <mc:Choice xmlns:v="urn:schemas-microsoft-com:vml" Requires="v">
                <p:oleObj spid="_x0000_s16917" name="Equation" r:id="rId15" imgW="1586811" imgH="812447" progId="Equation.DSMT4">
                  <p:embed/>
                </p:oleObj>
              </mc:Choice>
              <mc:Fallback>
                <p:oleObj name="Equation" r:id="rId15" imgW="1586811" imgH="812447" progId="Equation.DSMT4">
                  <p:embed/>
                  <p:pic>
                    <p:nvPicPr>
                      <p:cNvPr id="0" name="对象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8588" y="5835650"/>
                        <a:ext cx="15875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1" name="文本框 360"/>
          <p:cNvSpPr txBox="1">
            <a:spLocks noChangeArrowheads="1"/>
          </p:cNvSpPr>
          <p:nvPr/>
        </p:nvSpPr>
        <p:spPr bwMode="auto">
          <a:xfrm>
            <a:off x="2020888" y="2554288"/>
            <a:ext cx="2301875" cy="431800"/>
          </a:xfrm>
          <a:prstGeom prst="rect">
            <a:avLst/>
          </a:prstGeom>
          <a:noFill/>
          <a:ln w="9525">
            <a:noFill/>
            <a:miter lim="800000"/>
            <a:headEnd/>
            <a:tailEnd/>
          </a:ln>
        </p:spPr>
        <p:txBody>
          <a:bodyPr>
            <a:spAutoFit/>
          </a:bodyPr>
          <a:lstStyle/>
          <a:p>
            <a:pPr eaLnBrk="1" hangingPunct="1"/>
            <a:r>
              <a:rPr lang="zh-CN" altLang="en-US" sz="2200" b="1">
                <a:latin typeface="黑体" pitchFamily="49" charset="-122"/>
                <a:ea typeface="黑体" pitchFamily="49" charset="-122"/>
              </a:rPr>
              <a:t>受力分析（如图）</a:t>
            </a:r>
          </a:p>
        </p:txBody>
      </p:sp>
      <p:grpSp>
        <p:nvGrpSpPr>
          <p:cNvPr id="24" name="组合 23"/>
          <p:cNvGrpSpPr>
            <a:grpSpLocks/>
          </p:cNvGrpSpPr>
          <p:nvPr/>
        </p:nvGrpSpPr>
        <p:grpSpPr bwMode="auto">
          <a:xfrm>
            <a:off x="228600" y="3106738"/>
            <a:ext cx="3748088" cy="431800"/>
            <a:chOff x="228600" y="3106063"/>
            <a:chExt cx="3748377" cy="432647"/>
          </a:xfrm>
        </p:grpSpPr>
        <p:sp>
          <p:nvSpPr>
            <p:cNvPr id="95722" name="Oval 490"/>
            <p:cNvSpPr>
              <a:spLocks noChangeArrowheads="1"/>
            </p:cNvSpPr>
            <p:nvPr/>
          </p:nvSpPr>
          <p:spPr bwMode="auto">
            <a:xfrm>
              <a:off x="228600" y="3215815"/>
              <a:ext cx="247669" cy="26722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aphicFrame>
          <p:nvGraphicFramePr>
            <p:cNvPr id="16441" name="对象 4"/>
            <p:cNvGraphicFramePr>
              <a:graphicFrameLocks noChangeAspect="1"/>
            </p:cNvGraphicFramePr>
            <p:nvPr/>
          </p:nvGraphicFramePr>
          <p:xfrm>
            <a:off x="1449771" y="3120378"/>
            <a:ext cx="2527206" cy="418332"/>
          </p:xfrm>
          <a:graphic>
            <a:graphicData uri="http://schemas.openxmlformats.org/presentationml/2006/ole">
              <mc:AlternateContent xmlns:mc="http://schemas.openxmlformats.org/markup-compatibility/2006">
                <mc:Choice xmlns:v="urn:schemas-microsoft-com:vml" Requires="v">
                  <p:oleObj spid="_x0000_s16918" name="Equation" r:id="rId17" imgW="2527300" imgH="419100" progId="Equation.DSMT4">
                    <p:embed/>
                  </p:oleObj>
                </mc:Choice>
                <mc:Fallback>
                  <p:oleObj name="Equation" r:id="rId17" imgW="2527300" imgH="419100" progId="Equation.DSMT4">
                    <p:embed/>
                    <p:pic>
                      <p:nvPicPr>
                        <p:cNvPr id="0" name="对象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9771" y="3120378"/>
                          <a:ext cx="2527206" cy="418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42" name="文本框 361"/>
            <p:cNvSpPr txBox="1">
              <a:spLocks noChangeArrowheads="1"/>
            </p:cNvSpPr>
            <p:nvPr/>
          </p:nvSpPr>
          <p:spPr bwMode="auto">
            <a:xfrm>
              <a:off x="577567" y="3106063"/>
              <a:ext cx="962796" cy="430887"/>
            </a:xfrm>
            <a:prstGeom prst="rect">
              <a:avLst/>
            </a:prstGeom>
            <a:noFill/>
            <a:ln w="9525">
              <a:noFill/>
              <a:miter lim="800000"/>
              <a:headEnd/>
              <a:tailEnd/>
            </a:ln>
          </p:spPr>
          <p:txBody>
            <a:bodyPr>
              <a:spAutoFit/>
            </a:bodyPr>
            <a:lstStyle/>
            <a:p>
              <a:pPr eaLnBrk="1" hangingPunct="1"/>
              <a:r>
                <a:rPr lang="zh-CN" altLang="en-US" sz="2200" b="1">
                  <a:latin typeface="黑体" pitchFamily="49" charset="-122"/>
                  <a:ea typeface="黑体" pitchFamily="49" charset="-122"/>
                </a:rPr>
                <a:t>法向</a:t>
              </a:r>
            </a:p>
          </p:txBody>
        </p:sp>
      </p:grpSp>
      <p:grpSp>
        <p:nvGrpSpPr>
          <p:cNvPr id="25" name="组合 24"/>
          <p:cNvGrpSpPr>
            <a:grpSpLocks/>
          </p:cNvGrpSpPr>
          <p:nvPr/>
        </p:nvGrpSpPr>
        <p:grpSpPr bwMode="auto">
          <a:xfrm>
            <a:off x="577850" y="3502025"/>
            <a:ext cx="3270250" cy="736600"/>
            <a:chOff x="602866" y="3502025"/>
            <a:chExt cx="3271265" cy="736600"/>
          </a:xfrm>
        </p:grpSpPr>
        <p:graphicFrame>
          <p:nvGraphicFramePr>
            <p:cNvPr id="16438" name="对象 3"/>
            <p:cNvGraphicFramePr>
              <a:graphicFrameLocks noChangeAspect="1"/>
            </p:cNvGraphicFramePr>
            <p:nvPr/>
          </p:nvGraphicFramePr>
          <p:xfrm>
            <a:off x="1524631" y="3502025"/>
            <a:ext cx="2349500" cy="736600"/>
          </p:xfrm>
          <a:graphic>
            <a:graphicData uri="http://schemas.openxmlformats.org/presentationml/2006/ole">
              <mc:AlternateContent xmlns:mc="http://schemas.openxmlformats.org/markup-compatibility/2006">
                <mc:Choice xmlns:v="urn:schemas-microsoft-com:vml" Requires="v">
                  <p:oleObj spid="_x0000_s16919" name="Equation" r:id="rId19" imgW="2349500" imgH="736600" progId="Equation.DSMT4">
                    <p:embed/>
                  </p:oleObj>
                </mc:Choice>
                <mc:Fallback>
                  <p:oleObj name="Equation" r:id="rId19" imgW="2349500" imgH="736600" progId="Equation.DSMT4">
                    <p:embed/>
                    <p:pic>
                      <p:nvPicPr>
                        <p:cNvPr id="0" name="对象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24631" y="3502025"/>
                          <a:ext cx="23495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39" name="文本框 362"/>
            <p:cNvSpPr txBox="1">
              <a:spLocks noChangeArrowheads="1"/>
            </p:cNvSpPr>
            <p:nvPr/>
          </p:nvSpPr>
          <p:spPr bwMode="auto">
            <a:xfrm>
              <a:off x="602866" y="3645258"/>
              <a:ext cx="962796" cy="430887"/>
            </a:xfrm>
            <a:prstGeom prst="rect">
              <a:avLst/>
            </a:prstGeom>
            <a:noFill/>
            <a:ln w="9525">
              <a:noFill/>
              <a:miter lim="800000"/>
              <a:headEnd/>
              <a:tailEnd/>
            </a:ln>
          </p:spPr>
          <p:txBody>
            <a:bodyPr>
              <a:spAutoFit/>
            </a:bodyPr>
            <a:lstStyle/>
            <a:p>
              <a:pPr eaLnBrk="1" hangingPunct="1"/>
              <a:r>
                <a:rPr lang="zh-CN" altLang="en-US" sz="2200" b="1">
                  <a:latin typeface="黑体" pitchFamily="49" charset="-122"/>
                  <a:ea typeface="黑体" pitchFamily="49" charset="-122"/>
                </a:rPr>
                <a:t>切向</a:t>
              </a:r>
            </a:p>
          </p:txBody>
        </p:sp>
      </p:grpSp>
      <p:grpSp>
        <p:nvGrpSpPr>
          <p:cNvPr id="3" name="组合 2"/>
          <p:cNvGrpSpPr>
            <a:grpSpLocks/>
          </p:cNvGrpSpPr>
          <p:nvPr/>
        </p:nvGrpSpPr>
        <p:grpSpPr bwMode="auto">
          <a:xfrm>
            <a:off x="5257800" y="2420938"/>
            <a:ext cx="3057525" cy="812800"/>
            <a:chOff x="5257800" y="2420938"/>
            <a:chExt cx="3057525" cy="812800"/>
          </a:xfrm>
        </p:grpSpPr>
        <p:graphicFrame>
          <p:nvGraphicFramePr>
            <p:cNvPr id="16436" name="对象 15"/>
            <p:cNvGraphicFramePr>
              <a:graphicFrameLocks noChangeAspect="1"/>
            </p:cNvGraphicFramePr>
            <p:nvPr/>
          </p:nvGraphicFramePr>
          <p:xfrm>
            <a:off x="6664325" y="2420938"/>
            <a:ext cx="1651000" cy="812800"/>
          </p:xfrm>
          <a:graphic>
            <a:graphicData uri="http://schemas.openxmlformats.org/presentationml/2006/ole">
              <mc:AlternateContent xmlns:mc="http://schemas.openxmlformats.org/markup-compatibility/2006">
                <mc:Choice xmlns:v="urn:schemas-microsoft-com:vml" Requires="v">
                  <p:oleObj spid="_x0000_s16920" name="Equation" r:id="rId21" imgW="1651000" imgH="812800" progId="Equation.DSMT4">
                    <p:embed/>
                  </p:oleObj>
                </mc:Choice>
                <mc:Fallback>
                  <p:oleObj name="Equation" r:id="rId21" imgW="1651000" imgH="812800" progId="Equation.DSMT4">
                    <p:embed/>
                    <p:pic>
                      <p:nvPicPr>
                        <p:cNvPr id="0" name="对象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64325" y="2420938"/>
                          <a:ext cx="16510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37" name="文本框 366"/>
            <p:cNvSpPr txBox="1">
              <a:spLocks noChangeArrowheads="1"/>
            </p:cNvSpPr>
            <p:nvPr/>
          </p:nvSpPr>
          <p:spPr bwMode="auto">
            <a:xfrm>
              <a:off x="5257800" y="2638425"/>
              <a:ext cx="1316038" cy="430213"/>
            </a:xfrm>
            <a:prstGeom prst="rect">
              <a:avLst/>
            </a:prstGeom>
            <a:noFill/>
            <a:ln w="9525">
              <a:noFill/>
              <a:miter lim="800000"/>
              <a:headEnd/>
              <a:tailEnd/>
            </a:ln>
          </p:spPr>
          <p:txBody>
            <a:bodyPr>
              <a:spAutoFit/>
            </a:bodyPr>
            <a:lstStyle/>
            <a:p>
              <a:pPr eaLnBrk="1" hangingPunct="1"/>
              <a:r>
                <a:rPr lang="zh-CN" altLang="en-US" sz="2200" b="1">
                  <a:latin typeface="黑体" pitchFamily="49" charset="-122"/>
                  <a:ea typeface="黑体" pitchFamily="49" charset="-122"/>
                </a:rPr>
                <a:t>由此，得</a:t>
              </a:r>
            </a:p>
          </p:txBody>
        </p:sp>
      </p:grpSp>
      <p:graphicFrame>
        <p:nvGraphicFramePr>
          <p:cNvPr id="18459" name="对象 367"/>
          <p:cNvGraphicFramePr>
            <a:graphicFrameLocks noChangeAspect="1"/>
          </p:cNvGraphicFramePr>
          <p:nvPr/>
        </p:nvGraphicFramePr>
        <p:xfrm>
          <a:off x="5380038" y="3284538"/>
          <a:ext cx="3200400" cy="939800"/>
        </p:xfrm>
        <a:graphic>
          <a:graphicData uri="http://schemas.openxmlformats.org/presentationml/2006/ole">
            <mc:AlternateContent xmlns:mc="http://schemas.openxmlformats.org/markup-compatibility/2006">
              <mc:Choice xmlns:v="urn:schemas-microsoft-com:vml" Requires="v">
                <p:oleObj spid="_x0000_s16921" name="Equation" r:id="rId23" imgW="3200400" imgH="939600" progId="Equation.DSMT4">
                  <p:embed/>
                </p:oleObj>
              </mc:Choice>
              <mc:Fallback>
                <p:oleObj name="Equation" r:id="rId23" imgW="3200400" imgH="939600" progId="Equation.DSMT4">
                  <p:embed/>
                  <p:pic>
                    <p:nvPicPr>
                      <p:cNvPr id="0" name="对象 36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80038" y="3284538"/>
                        <a:ext cx="32004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 name="组合 22"/>
          <p:cNvGrpSpPr>
            <a:grpSpLocks/>
          </p:cNvGrpSpPr>
          <p:nvPr/>
        </p:nvGrpSpPr>
        <p:grpSpPr bwMode="auto">
          <a:xfrm>
            <a:off x="200025" y="1187450"/>
            <a:ext cx="5199063" cy="1150938"/>
            <a:chOff x="200157" y="1187450"/>
            <a:chExt cx="5198371" cy="1151274"/>
          </a:xfrm>
        </p:grpSpPr>
        <p:sp>
          <p:nvSpPr>
            <p:cNvPr id="16425" name="WordArt 64"/>
            <p:cNvSpPr>
              <a:spLocks noChangeArrowheads="1" noChangeShapeType="1" noTextEdit="1"/>
            </p:cNvSpPr>
            <p:nvPr/>
          </p:nvSpPr>
          <p:spPr bwMode="auto">
            <a:xfrm>
              <a:off x="200157" y="1201738"/>
              <a:ext cx="315913" cy="368300"/>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sp>
          <p:nvSpPr>
            <p:cNvPr id="95314" name="Oval 82"/>
            <p:cNvSpPr>
              <a:spLocks noChangeArrowheads="1"/>
            </p:cNvSpPr>
            <p:nvPr/>
          </p:nvSpPr>
          <p:spPr bwMode="auto">
            <a:xfrm>
              <a:off x="700153" y="1228737"/>
              <a:ext cx="247617" cy="266778"/>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95315" name="Oval 83"/>
            <p:cNvSpPr>
              <a:spLocks noChangeArrowheads="1"/>
            </p:cNvSpPr>
            <p:nvPr/>
          </p:nvSpPr>
          <p:spPr bwMode="auto">
            <a:xfrm>
              <a:off x="703328" y="1635256"/>
              <a:ext cx="247617" cy="266778"/>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nvGrpSpPr>
            <p:cNvPr id="16428" name="Group 207"/>
            <p:cNvGrpSpPr>
              <a:grpSpLocks/>
            </p:cNvGrpSpPr>
            <p:nvPr/>
          </p:nvGrpSpPr>
          <p:grpSpPr bwMode="auto">
            <a:xfrm>
              <a:off x="1158315" y="1187450"/>
              <a:ext cx="4240213" cy="285750"/>
              <a:chOff x="827" y="811"/>
              <a:chExt cx="2881" cy="189"/>
            </a:xfrm>
          </p:grpSpPr>
          <p:sp>
            <p:nvSpPr>
              <p:cNvPr id="16432" name="WordArt 76"/>
              <p:cNvSpPr>
                <a:spLocks noChangeArrowheads="1" noChangeShapeType="1" noTextEdit="1"/>
              </p:cNvSpPr>
              <p:nvPr/>
            </p:nvSpPr>
            <p:spPr bwMode="auto">
              <a:xfrm>
                <a:off x="1753" y="811"/>
                <a:ext cx="1955" cy="18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；滑块对轨道内侧的正压力</a:t>
                </a:r>
              </a:p>
            </p:txBody>
          </p:sp>
          <p:sp>
            <p:nvSpPr>
              <p:cNvPr id="16433" name="WordArt 163"/>
              <p:cNvSpPr>
                <a:spLocks noChangeArrowheads="1" noChangeShapeType="1" noTextEdit="1"/>
              </p:cNvSpPr>
              <p:nvPr/>
            </p:nvSpPr>
            <p:spPr bwMode="auto">
              <a:xfrm>
                <a:off x="976" y="814"/>
                <a:ext cx="509" cy="186"/>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时刻的</a:t>
                </a:r>
              </a:p>
            </p:txBody>
          </p:sp>
          <p:sp>
            <p:nvSpPr>
              <p:cNvPr id="16434" name="WordArt 164"/>
              <p:cNvSpPr>
                <a:spLocks noChangeArrowheads="1" noChangeShapeType="1" noTextEdit="1"/>
              </p:cNvSpPr>
              <p:nvPr/>
            </p:nvSpPr>
            <p:spPr bwMode="auto">
              <a:xfrm>
                <a:off x="827" y="838"/>
                <a:ext cx="99" cy="13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16435" name="WordArt 165"/>
              <p:cNvSpPr>
                <a:spLocks noChangeArrowheads="1" noChangeShapeType="1" noTextEdit="1"/>
              </p:cNvSpPr>
              <p:nvPr/>
            </p:nvSpPr>
            <p:spPr bwMode="auto">
              <a:xfrm>
                <a:off x="1539" y="850"/>
                <a:ext cx="155" cy="13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Palatino Linotype"/>
                  </a:rPr>
                  <a:t>v</a:t>
                </a:r>
                <a:endParaRPr lang="zh-CN" altLang="en-US" sz="3600" i="1" kern="10">
                  <a:ln w="9525">
                    <a:solidFill>
                      <a:schemeClr val="tx1"/>
                    </a:solidFill>
                    <a:round/>
                    <a:headEnd/>
                    <a:tailEnd/>
                  </a:ln>
                  <a:latin typeface="Palatino Linotype"/>
                </a:endParaRPr>
              </a:p>
            </p:txBody>
          </p:sp>
        </p:grpSp>
        <p:sp>
          <p:nvSpPr>
            <p:cNvPr id="16429" name="文本框 368"/>
            <p:cNvSpPr txBox="1">
              <a:spLocks noChangeArrowheads="1"/>
            </p:cNvSpPr>
            <p:nvPr/>
          </p:nvSpPr>
          <p:spPr bwMode="auto">
            <a:xfrm>
              <a:off x="1104460" y="1525488"/>
              <a:ext cx="4185807" cy="813236"/>
            </a:xfrm>
            <a:prstGeom prst="rect">
              <a:avLst/>
            </a:prstGeom>
            <a:noFill/>
            <a:ln w="9525">
              <a:noFill/>
              <a:miter lim="800000"/>
              <a:headEnd/>
              <a:tailEnd/>
            </a:ln>
          </p:spPr>
          <p:txBody>
            <a:bodyPr>
              <a:spAutoFit/>
            </a:bodyPr>
            <a:lstStyle/>
            <a:p>
              <a:pPr eaLnBrk="1" hangingPunct="1">
                <a:lnSpc>
                  <a:spcPts val="3000"/>
                </a:lnSpc>
              </a:pPr>
              <a:r>
                <a:rPr lang="zh-CN" altLang="en-US" sz="2200" b="1">
                  <a:latin typeface="黑体" pitchFamily="49" charset="-122"/>
                  <a:ea typeface="黑体" pitchFamily="49" charset="-122"/>
                </a:rPr>
                <a:t>滑块速率由   减小到     时，滑过的距离</a:t>
              </a:r>
            </a:p>
          </p:txBody>
        </p:sp>
        <p:graphicFrame>
          <p:nvGraphicFramePr>
            <p:cNvPr id="16430" name="对象 16"/>
            <p:cNvGraphicFramePr>
              <a:graphicFrameLocks noChangeAspect="1"/>
            </p:cNvGraphicFramePr>
            <p:nvPr/>
          </p:nvGraphicFramePr>
          <p:xfrm>
            <a:off x="2685490" y="1568762"/>
            <a:ext cx="292100" cy="381000"/>
          </p:xfrm>
          <a:graphic>
            <a:graphicData uri="http://schemas.openxmlformats.org/presentationml/2006/ole">
              <mc:AlternateContent xmlns:mc="http://schemas.openxmlformats.org/markup-compatibility/2006">
                <mc:Choice xmlns:v="urn:schemas-microsoft-com:vml" Requires="v">
                  <p:oleObj spid="_x0000_s16922" name="Equation" r:id="rId25" imgW="291973" imgH="380835" progId="Equation.DSMT4">
                    <p:embed/>
                  </p:oleObj>
                </mc:Choice>
                <mc:Fallback>
                  <p:oleObj name="Equation" r:id="rId25" imgW="291973" imgH="380835" progId="Equation.DSMT4">
                    <p:embed/>
                    <p:pic>
                      <p:nvPicPr>
                        <p:cNvPr id="0" name="对象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85490" y="1568762"/>
                          <a:ext cx="2921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31" name="对象 370"/>
            <p:cNvGraphicFramePr>
              <a:graphicFrameLocks noChangeAspect="1"/>
            </p:cNvGraphicFramePr>
            <p:nvPr/>
          </p:nvGraphicFramePr>
          <p:xfrm>
            <a:off x="3905085" y="1576156"/>
            <a:ext cx="622300" cy="381000"/>
          </p:xfrm>
          <a:graphic>
            <a:graphicData uri="http://schemas.openxmlformats.org/presentationml/2006/ole">
              <mc:AlternateContent xmlns:mc="http://schemas.openxmlformats.org/markup-compatibility/2006">
                <mc:Choice xmlns:v="urn:schemas-microsoft-com:vml" Requires="v">
                  <p:oleObj spid="_x0000_s16923" name="Equation" r:id="rId27" imgW="622030" imgH="380835" progId="Equation.DSMT4">
                    <p:embed/>
                  </p:oleObj>
                </mc:Choice>
                <mc:Fallback>
                  <p:oleObj name="Equation" r:id="rId27" imgW="622030" imgH="380835" progId="Equation.DSMT4">
                    <p:embed/>
                    <p:pic>
                      <p:nvPicPr>
                        <p:cNvPr id="0" name="对象 37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05085" y="1576156"/>
                          <a:ext cx="6223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6" name="组合 25"/>
          <p:cNvGrpSpPr>
            <a:grpSpLocks/>
          </p:cNvGrpSpPr>
          <p:nvPr/>
        </p:nvGrpSpPr>
        <p:grpSpPr bwMode="auto">
          <a:xfrm>
            <a:off x="777875" y="4210050"/>
            <a:ext cx="2573338" cy="736600"/>
            <a:chOff x="777914" y="4210050"/>
            <a:chExt cx="2573997" cy="736600"/>
          </a:xfrm>
        </p:grpSpPr>
        <p:graphicFrame>
          <p:nvGraphicFramePr>
            <p:cNvPr id="16423" name="对象 371"/>
            <p:cNvGraphicFramePr>
              <a:graphicFrameLocks noChangeAspect="1"/>
            </p:cNvGraphicFramePr>
            <p:nvPr/>
          </p:nvGraphicFramePr>
          <p:xfrm>
            <a:off x="1827911" y="4210050"/>
            <a:ext cx="1524000" cy="736600"/>
          </p:xfrm>
          <a:graphic>
            <a:graphicData uri="http://schemas.openxmlformats.org/presentationml/2006/ole">
              <mc:AlternateContent xmlns:mc="http://schemas.openxmlformats.org/markup-compatibility/2006">
                <mc:Choice xmlns:v="urn:schemas-microsoft-com:vml" Requires="v">
                  <p:oleObj spid="_x0000_s16924" name="Equation" r:id="rId29" imgW="1524000" imgH="736600" progId="Equation.DSMT4">
                    <p:embed/>
                  </p:oleObj>
                </mc:Choice>
                <mc:Fallback>
                  <p:oleObj name="Equation" r:id="rId29" imgW="1524000" imgH="736600" progId="Equation.DSMT4">
                    <p:embed/>
                    <p:pic>
                      <p:nvPicPr>
                        <p:cNvPr id="0" name="对象 37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27911" y="4210050"/>
                          <a:ext cx="15240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24" name="文本框 372"/>
            <p:cNvSpPr txBox="1">
              <a:spLocks noChangeArrowheads="1"/>
            </p:cNvSpPr>
            <p:nvPr/>
          </p:nvSpPr>
          <p:spPr bwMode="auto">
            <a:xfrm>
              <a:off x="777914" y="4392628"/>
              <a:ext cx="768737" cy="430887"/>
            </a:xfrm>
            <a:prstGeom prst="rect">
              <a:avLst/>
            </a:prstGeom>
            <a:noFill/>
            <a:ln w="9525">
              <a:noFill/>
              <a:miter lim="800000"/>
              <a:headEnd/>
              <a:tailEnd/>
            </a:ln>
          </p:spPr>
          <p:txBody>
            <a:bodyPr>
              <a:spAutoFit/>
            </a:bodyPr>
            <a:lstStyle/>
            <a:p>
              <a:pPr eaLnBrk="1" hangingPunct="1"/>
              <a:r>
                <a:rPr lang="zh-CN" altLang="en-US" sz="2200" b="1">
                  <a:latin typeface="黑体" pitchFamily="49" charset="-122"/>
                  <a:ea typeface="黑体" pitchFamily="49" charset="-122"/>
                </a:rPr>
                <a:t>得：</a:t>
              </a:r>
            </a:p>
          </p:txBody>
        </p:sp>
      </p:grpSp>
      <p:sp>
        <p:nvSpPr>
          <p:cNvPr id="18463" name="Rectangle 111" descr="信纸"/>
          <p:cNvSpPr>
            <a:spLocks noChangeArrowheads="1"/>
          </p:cNvSpPr>
          <p:nvPr/>
        </p:nvSpPr>
        <p:spPr bwMode="auto">
          <a:xfrm>
            <a:off x="4370388" y="2389188"/>
            <a:ext cx="147637" cy="4175125"/>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2" name="组合 1"/>
          <p:cNvGrpSpPr/>
          <p:nvPr/>
        </p:nvGrpSpPr>
        <p:grpSpPr>
          <a:xfrm>
            <a:off x="4521366" y="5558969"/>
            <a:ext cx="2448409" cy="736600"/>
            <a:chOff x="4700104" y="5519738"/>
            <a:chExt cx="2448409" cy="736600"/>
          </a:xfrm>
        </p:grpSpPr>
        <p:graphicFrame>
          <p:nvGraphicFramePr>
            <p:cNvPr id="18467" name="对象 381"/>
            <p:cNvGraphicFramePr>
              <a:graphicFrameLocks noChangeAspect="1"/>
            </p:cNvGraphicFramePr>
            <p:nvPr>
              <p:extLst>
                <p:ext uri="{D42A27DB-BD31-4B8C-83A1-F6EECF244321}">
                  <p14:modId xmlns:p14="http://schemas.microsoft.com/office/powerpoint/2010/main" val="2616562195"/>
                </p:ext>
              </p:extLst>
            </p:nvPr>
          </p:nvGraphicFramePr>
          <p:xfrm>
            <a:off x="5091113" y="5519738"/>
            <a:ext cx="2057400" cy="736600"/>
          </p:xfrm>
          <a:graphic>
            <a:graphicData uri="http://schemas.openxmlformats.org/presentationml/2006/ole">
              <mc:AlternateContent xmlns:mc="http://schemas.openxmlformats.org/markup-compatibility/2006">
                <mc:Choice xmlns:v="urn:schemas-microsoft-com:vml" Requires="v">
                  <p:oleObj spid="_x0000_s16925" name="Equation" r:id="rId31" imgW="2057400" imgH="736600" progId="Equation.DSMT4">
                    <p:embed/>
                  </p:oleObj>
                </mc:Choice>
                <mc:Fallback>
                  <p:oleObj name="Equation" r:id="rId31" imgW="2057400" imgH="736600" progId="Equation.DSMT4">
                    <p:embed/>
                    <p:pic>
                      <p:nvPicPr>
                        <p:cNvPr id="0" name="对象 38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91113" y="5519738"/>
                          <a:ext cx="20574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8" name="对象 382"/>
            <p:cNvGraphicFramePr>
              <a:graphicFrameLocks noChangeAspect="1"/>
            </p:cNvGraphicFramePr>
            <p:nvPr>
              <p:extLst>
                <p:ext uri="{D42A27DB-BD31-4B8C-83A1-F6EECF244321}">
                  <p14:modId xmlns:p14="http://schemas.microsoft.com/office/powerpoint/2010/main" val="3870421399"/>
                </p:ext>
              </p:extLst>
            </p:nvPr>
          </p:nvGraphicFramePr>
          <p:xfrm>
            <a:off x="4700104" y="5580063"/>
            <a:ext cx="1739900" cy="647700"/>
          </p:xfrm>
          <a:graphic>
            <a:graphicData uri="http://schemas.openxmlformats.org/presentationml/2006/ole">
              <mc:AlternateContent xmlns:mc="http://schemas.openxmlformats.org/markup-compatibility/2006">
                <mc:Choice xmlns:v="urn:schemas-microsoft-com:vml" Requires="v">
                  <p:oleObj spid="_x0000_s16926" name="Equation" r:id="rId33" imgW="1739900" imgH="647700" progId="Equation.DSMT4">
                    <p:embed/>
                  </p:oleObj>
                </mc:Choice>
                <mc:Fallback>
                  <p:oleObj name="Equation" r:id="rId33" imgW="1739900" imgH="647700" progId="Equation.DSMT4">
                    <p:embed/>
                    <p:pic>
                      <p:nvPicPr>
                        <p:cNvPr id="0" name="对象 38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700104" y="5580063"/>
                          <a:ext cx="17399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422" name="Rectangle 111" descr="信纸"/>
          <p:cNvSpPr>
            <a:spLocks noChangeArrowheads="1"/>
          </p:cNvSpPr>
          <p:nvPr/>
        </p:nvSpPr>
        <p:spPr bwMode="auto">
          <a:xfrm>
            <a:off x="4370388" y="4238625"/>
            <a:ext cx="4770437" cy="111125"/>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4" name="组合 3"/>
          <p:cNvGrpSpPr/>
          <p:nvPr/>
        </p:nvGrpSpPr>
        <p:grpSpPr>
          <a:xfrm>
            <a:off x="4236683" y="4395788"/>
            <a:ext cx="4705705" cy="914400"/>
            <a:chOff x="4236683" y="4395788"/>
            <a:chExt cx="4705705" cy="914400"/>
          </a:xfrm>
        </p:grpSpPr>
        <p:sp>
          <p:nvSpPr>
            <p:cNvPr id="18465" name="矩形 19"/>
            <p:cNvSpPr>
              <a:spLocks noChangeArrowheads="1"/>
            </p:cNvSpPr>
            <p:nvPr/>
          </p:nvSpPr>
          <p:spPr bwMode="auto">
            <a:xfrm>
              <a:off x="7092950" y="4395788"/>
              <a:ext cx="1849438" cy="914400"/>
            </a:xfrm>
            <a:prstGeom prst="rect">
              <a:avLst/>
            </a:prstGeom>
            <a:noFill/>
            <a:ln w="28575" algn="ctr">
              <a:solidFill>
                <a:srgbClr val="FF0000"/>
              </a:solidFill>
              <a:round/>
              <a:headEnd/>
              <a:tailEnd/>
            </a:ln>
          </p:spPr>
          <p:txBody>
            <a:bodyPr/>
            <a:lstStyle/>
            <a:p>
              <a:pPr eaLnBrk="1" hangingPunct="1"/>
              <a:endParaRPr lang="zh-CN" altLang="en-US"/>
            </a:p>
          </p:txBody>
        </p:sp>
        <p:graphicFrame>
          <p:nvGraphicFramePr>
            <p:cNvPr id="16420" name="对象 373"/>
            <p:cNvGraphicFramePr>
              <a:graphicFrameLocks noChangeAspect="1"/>
            </p:cNvGraphicFramePr>
            <p:nvPr>
              <p:extLst>
                <p:ext uri="{D42A27DB-BD31-4B8C-83A1-F6EECF244321}">
                  <p14:modId xmlns:p14="http://schemas.microsoft.com/office/powerpoint/2010/main" val="4137712175"/>
                </p:ext>
              </p:extLst>
            </p:nvPr>
          </p:nvGraphicFramePr>
          <p:xfrm>
            <a:off x="4961188" y="4476950"/>
            <a:ext cx="3949700" cy="736600"/>
          </p:xfrm>
          <a:graphic>
            <a:graphicData uri="http://schemas.openxmlformats.org/presentationml/2006/ole">
              <mc:AlternateContent xmlns:mc="http://schemas.openxmlformats.org/markup-compatibility/2006">
                <mc:Choice xmlns:v="urn:schemas-microsoft-com:vml" Requires="v">
                  <p:oleObj spid="_x0000_s16927" name="Equation" r:id="rId35" imgW="3949560" imgH="736560" progId="Equation.DSMT4">
                    <p:embed/>
                  </p:oleObj>
                </mc:Choice>
                <mc:Fallback>
                  <p:oleObj name="Equation" r:id="rId35" imgW="3949560" imgH="736560" progId="Equation.DSMT4">
                    <p:embed/>
                    <p:pic>
                      <p:nvPicPr>
                        <p:cNvPr id="0" name="对象 37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961188" y="4476950"/>
                          <a:ext cx="39497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737" name="Oval 505"/>
            <p:cNvSpPr>
              <a:spLocks noChangeArrowheads="1"/>
            </p:cNvSpPr>
            <p:nvPr/>
          </p:nvSpPr>
          <p:spPr bwMode="auto">
            <a:xfrm>
              <a:off x="4236683" y="4801403"/>
              <a:ext cx="247650" cy="2667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6421" name="文本框 375"/>
            <p:cNvSpPr txBox="1">
              <a:spLocks noChangeArrowheads="1"/>
            </p:cNvSpPr>
            <p:nvPr/>
          </p:nvSpPr>
          <p:spPr bwMode="auto">
            <a:xfrm>
              <a:off x="4452082" y="4688589"/>
              <a:ext cx="468398" cy="430887"/>
            </a:xfrm>
            <a:prstGeom prst="rect">
              <a:avLst/>
            </a:prstGeom>
            <a:noFill/>
            <a:ln w="9525">
              <a:noFill/>
              <a:miter lim="800000"/>
              <a:headEnd/>
              <a:tailEnd/>
            </a:ln>
          </p:spPr>
          <p:txBody>
            <a:bodyPr wrap="none">
              <a:spAutoFit/>
            </a:bodyPr>
            <a:lstStyle/>
            <a:p>
              <a:pPr eaLnBrk="1" hangingPunct="1"/>
              <a:r>
                <a:rPr lang="zh-CN" altLang="en-US" sz="2200" b="1" dirty="0" smtClean="0">
                  <a:latin typeface="黑体" pitchFamily="49" charset="-122"/>
                  <a:ea typeface="黑体" pitchFamily="49" charset="-122"/>
                </a:rPr>
                <a:t>由</a:t>
              </a:r>
              <a:endParaRPr lang="zh-CN" altLang="en-US" sz="2200" b="1" dirty="0">
                <a:latin typeface="黑体" pitchFamily="49" charset="-122"/>
                <a:ea typeface="黑体" pitchFamily="49" charset="-122"/>
              </a:endParaRPr>
            </a:p>
          </p:txBody>
        </p:sp>
      </p:grpSp>
      <p:grpSp>
        <p:nvGrpSpPr>
          <p:cNvPr id="5" name="组合 4"/>
          <p:cNvGrpSpPr/>
          <p:nvPr/>
        </p:nvGrpSpPr>
        <p:grpSpPr>
          <a:xfrm>
            <a:off x="7117102" y="5514273"/>
            <a:ext cx="1786194" cy="800100"/>
            <a:chOff x="7117102" y="5514273"/>
            <a:chExt cx="1786194" cy="800100"/>
          </a:xfrm>
        </p:grpSpPr>
        <p:graphicFrame>
          <p:nvGraphicFramePr>
            <p:cNvPr id="18469" name="对象 383"/>
            <p:cNvGraphicFramePr>
              <a:graphicFrameLocks noChangeAspect="1"/>
            </p:cNvGraphicFramePr>
            <p:nvPr>
              <p:extLst>
                <p:ext uri="{D42A27DB-BD31-4B8C-83A1-F6EECF244321}">
                  <p14:modId xmlns:p14="http://schemas.microsoft.com/office/powerpoint/2010/main" val="1532178785"/>
                </p:ext>
              </p:extLst>
            </p:nvPr>
          </p:nvGraphicFramePr>
          <p:xfrm>
            <a:off x="7658696" y="5514273"/>
            <a:ext cx="1244600" cy="800100"/>
          </p:xfrm>
          <a:graphic>
            <a:graphicData uri="http://schemas.openxmlformats.org/presentationml/2006/ole">
              <mc:AlternateContent xmlns:mc="http://schemas.openxmlformats.org/markup-compatibility/2006">
                <mc:Choice xmlns:v="urn:schemas-microsoft-com:vml" Requires="v">
                  <p:oleObj spid="_x0000_s16928" name="Equation" r:id="rId37" imgW="1244600" imgH="800100" progId="Equation.DSMT4">
                    <p:embed/>
                  </p:oleObj>
                </mc:Choice>
                <mc:Fallback>
                  <p:oleObj name="Equation" r:id="rId37" imgW="1244600" imgH="800100" progId="Equation.DSMT4">
                    <p:embed/>
                    <p:pic>
                      <p:nvPicPr>
                        <p:cNvPr id="0" name="对象 38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658696" y="5514273"/>
                          <a:ext cx="12446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 name="Text Box 20"/>
            <p:cNvSpPr txBox="1">
              <a:spLocks noChangeArrowheads="1"/>
            </p:cNvSpPr>
            <p:nvPr/>
          </p:nvSpPr>
          <p:spPr bwMode="auto">
            <a:xfrm>
              <a:off x="7117102" y="5692987"/>
              <a:ext cx="494046" cy="461665"/>
            </a:xfrm>
            <a:prstGeom prst="rect">
              <a:avLst/>
            </a:prstGeom>
            <a:noFill/>
            <a:ln w="9525">
              <a:noFill/>
              <a:miter lim="800000"/>
              <a:headEnd/>
              <a:tailEnd/>
            </a:ln>
          </p:spPr>
          <p:txBody>
            <a:bodyPr wrap="none">
              <a:spAutoFit/>
            </a:bodyPr>
            <a:lstStyle/>
            <a:p>
              <a:r>
                <a:rPr lang="zh-CN" altLang="en-US" sz="2400" b="1" dirty="0" smtClean="0">
                  <a:solidFill>
                    <a:srgbClr val="000000"/>
                  </a:solidFill>
                  <a:latin typeface="楷体_GB2312" pitchFamily="49" charset="-122"/>
                  <a:ea typeface="楷体_GB2312" pitchFamily="49" charset="-122"/>
                </a:rPr>
                <a:t>得</a:t>
              </a:r>
              <a:endParaRPr lang="zh-CN" altLang="en-US" sz="2400" b="1" dirty="0">
                <a:solidFill>
                  <a:srgbClr val="000000"/>
                </a:solidFill>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16" presetClass="entr" presetSubtype="21" fill="hold" nodeType="afterEffect">
                                  <p:stCondLst>
                                    <p:cond delay="0"/>
                                  </p:stCondLst>
                                  <p:childTnLst>
                                    <p:set>
                                      <p:cBhvr>
                                        <p:cTn id="10" dur="1" fill="hold">
                                          <p:stCondLst>
                                            <p:cond delay="0"/>
                                          </p:stCondLst>
                                        </p:cTn>
                                        <p:tgtEl>
                                          <p:spTgt spid="16681"/>
                                        </p:tgtEl>
                                        <p:attrNameLst>
                                          <p:attrName>style.visibility</p:attrName>
                                        </p:attrNameLst>
                                      </p:cBhvr>
                                      <p:to>
                                        <p:strVal val="visible"/>
                                      </p:to>
                                    </p:set>
                                    <p:animEffect transition="in" filter="barn(inVertical)">
                                      <p:cBhvr>
                                        <p:cTn id="11" dur="500"/>
                                        <p:tgtEl>
                                          <p:spTgt spid="16681"/>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8439"/>
                                        </p:tgtEl>
                                        <p:attrNameLst>
                                          <p:attrName>style.visibility</p:attrName>
                                        </p:attrNameLst>
                                      </p:cBhvr>
                                      <p:to>
                                        <p:strVal val="visible"/>
                                      </p:to>
                                    </p:set>
                                    <p:animEffect transition="in" filter="wipe(down)">
                                      <p:cBhvr>
                                        <p:cTn id="15" dur="500"/>
                                        <p:tgtEl>
                                          <p:spTgt spid="18439"/>
                                        </p:tgtEl>
                                      </p:cBhvr>
                                    </p:animEffec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5345"/>
                                        </p:tgtEl>
                                        <p:attrNameLst>
                                          <p:attrName>style.visibility</p:attrName>
                                        </p:attrNameLst>
                                      </p:cBhvr>
                                      <p:to>
                                        <p:strVal val="visible"/>
                                      </p:to>
                                    </p:set>
                                    <p:animEffect transition="in" filter="wipe(left)">
                                      <p:cBhvr>
                                        <p:cTn id="28" dur="500"/>
                                        <p:tgtEl>
                                          <p:spTgt spid="95345"/>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61"/>
                                        </p:tgtEl>
                                        <p:attrNameLst>
                                          <p:attrName>style.visibility</p:attrName>
                                        </p:attrNameLst>
                                      </p:cBhvr>
                                      <p:to>
                                        <p:strVal val="visible"/>
                                      </p:to>
                                    </p:set>
                                    <p:animEffect transition="in" filter="wipe(left)">
                                      <p:cBhvr>
                                        <p:cTn id="32" dur="500"/>
                                        <p:tgtEl>
                                          <p:spTgt spid="361"/>
                                        </p:tgtEl>
                                      </p:cBhvr>
                                    </p:animEffect>
                                  </p:childTnLst>
                                </p:cTn>
                              </p:par>
                            </p:childTnLst>
                          </p:cTn>
                        </p:par>
                        <p:par>
                          <p:cTn id="33" fill="hold" nodeType="afterGroup">
                            <p:stCondLst>
                              <p:cond delay="1000"/>
                            </p:stCondLst>
                            <p:childTnLst>
                              <p:par>
                                <p:cTn id="34" presetID="16" presetClass="entr" presetSubtype="37" fill="hold" nodeType="afterEffect">
                                  <p:stCondLst>
                                    <p:cond delay="0"/>
                                  </p:stCondLst>
                                  <p:childTnLst>
                                    <p:set>
                                      <p:cBhvr>
                                        <p:cTn id="35" dur="1" fill="hold">
                                          <p:stCondLst>
                                            <p:cond delay="0"/>
                                          </p:stCondLst>
                                        </p:cTn>
                                        <p:tgtEl>
                                          <p:spTgt spid="95433"/>
                                        </p:tgtEl>
                                        <p:attrNameLst>
                                          <p:attrName>style.visibility</p:attrName>
                                        </p:attrNameLst>
                                      </p:cBhvr>
                                      <p:to>
                                        <p:strVal val="visible"/>
                                      </p:to>
                                    </p:set>
                                    <p:animEffect transition="in" filter="barn(outVertical)">
                                      <p:cBhvr>
                                        <p:cTn id="36" dur="500"/>
                                        <p:tgtEl>
                                          <p:spTgt spid="954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childTnLst>
                          </p:cTn>
                        </p:par>
                        <p:par>
                          <p:cTn id="46" fill="hold" nodeType="afterGroup">
                            <p:stCondLst>
                              <p:cond delay="1000"/>
                            </p:stCondLst>
                            <p:childTnLst>
                              <p:par>
                                <p:cTn id="47" presetID="22" presetClass="entr" presetSubtype="8"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56"/>
                                        </p:tgtEl>
                                        <p:attrNameLst>
                                          <p:attrName>style.visibility</p:attrName>
                                        </p:attrNameLst>
                                      </p:cBhvr>
                                      <p:to>
                                        <p:strVal val="visible"/>
                                      </p:to>
                                    </p:set>
                                    <p:animEffect transition="in" filter="wipe(down)">
                                      <p:cBhvr>
                                        <p:cTn id="63" dur="500"/>
                                        <p:tgtEl>
                                          <p:spTgt spid="356"/>
                                        </p:tgtEl>
                                      </p:cBhvr>
                                    </p:animEffect>
                                  </p:childTnLst>
                                </p:cTn>
                              </p:par>
                            </p:childTnLst>
                          </p:cTn>
                        </p:par>
                        <p:par>
                          <p:cTn id="64" fill="hold" nodeType="afterGroup">
                            <p:stCondLst>
                              <p:cond delay="500"/>
                            </p:stCondLst>
                            <p:childTnLst>
                              <p:par>
                                <p:cTn id="65" presetID="22" presetClass="entr" presetSubtype="4"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8453"/>
                                        </p:tgtEl>
                                        <p:attrNameLst>
                                          <p:attrName>style.visibility</p:attrName>
                                        </p:attrNameLst>
                                      </p:cBhvr>
                                      <p:to>
                                        <p:strVal val="visible"/>
                                      </p:to>
                                    </p:set>
                                    <p:animEffect transition="in" filter="wipe(left)">
                                      <p:cBhvr>
                                        <p:cTn id="72" dur="500"/>
                                        <p:tgtEl>
                                          <p:spTgt spid="18453"/>
                                        </p:tgtEl>
                                      </p:cBhvr>
                                    </p:animEffect>
                                  </p:childTnLst>
                                </p:cTn>
                              </p:par>
                            </p:childTnLst>
                          </p:cTn>
                        </p:par>
                        <p:par>
                          <p:cTn id="73" fill="hold" nodeType="afterGroup">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18463"/>
                                        </p:tgtEl>
                                        <p:attrNameLst>
                                          <p:attrName>style.visibility</p:attrName>
                                        </p:attrNameLst>
                                      </p:cBhvr>
                                      <p:to>
                                        <p:strVal val="visible"/>
                                      </p:to>
                                    </p:set>
                                  </p:childTnLst>
                                </p:cTn>
                              </p:par>
                            </p:childTnLst>
                          </p:cTn>
                        </p:par>
                        <p:par>
                          <p:cTn id="76" fill="hold" nodeType="afterGroup">
                            <p:stCondLst>
                              <p:cond delay="500"/>
                            </p:stCondLst>
                            <p:childTnLst>
                              <p:par>
                                <p:cTn id="77" presetID="22" presetClass="entr" presetSubtype="8" fill="hold"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500"/>
                                        <p:tgtEl>
                                          <p:spTgt spid="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8459"/>
                                        </p:tgtEl>
                                        <p:attrNameLst>
                                          <p:attrName>style.visibility</p:attrName>
                                        </p:attrNameLst>
                                      </p:cBhvr>
                                      <p:to>
                                        <p:strVal val="visible"/>
                                      </p:to>
                                    </p:set>
                                    <p:animEffect transition="in" filter="wipe(left)">
                                      <p:cBhvr>
                                        <p:cTn id="84" dur="500"/>
                                        <p:tgtEl>
                                          <p:spTgt spid="1845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wipe(left)">
                                      <p:cBhvr>
                                        <p:cTn id="89" dur="500"/>
                                        <p:tgtEl>
                                          <p:spTgt spid="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2"/>
                                        </p:tgtEl>
                                        <p:attrNameLst>
                                          <p:attrName>style.visibility</p:attrName>
                                        </p:attrNameLst>
                                      </p:cBhvr>
                                      <p:to>
                                        <p:strVal val="visible"/>
                                      </p:to>
                                    </p:set>
                                    <p:animEffect transition="in" filter="wipe(left)">
                                      <p:cBhvr>
                                        <p:cTn id="94" dur="500"/>
                                        <p:tgtEl>
                                          <p:spTgt spid="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wipe(left)">
                                      <p:cBhvr>
                                        <p:cTn id="9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9" grpId="0"/>
      <p:bldP spid="356" grpId="0"/>
      <p:bldP spid="361" grpId="0"/>
      <p:bldP spid="184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64063" y="19050"/>
            <a:ext cx="4500562" cy="144463"/>
          </a:xfrm>
        </p:spPr>
        <p:txBody>
          <a:bodyPr/>
          <a:lstStyle/>
          <a:p>
            <a:pPr eaLnBrk="1" hangingPunct="1"/>
            <a:r>
              <a:rPr lang="zh-CN" altLang="en-US" sz="800" smtClean="0">
                <a:solidFill>
                  <a:schemeClr val="bg1"/>
                </a:solidFill>
              </a:rPr>
              <a:t>一类例二</a:t>
            </a:r>
          </a:p>
        </p:txBody>
      </p:sp>
      <p:sp>
        <p:nvSpPr>
          <p:cNvPr id="17411" name="Rectangle 3" descr="信纸"/>
          <p:cNvSpPr>
            <a:spLocks noChangeArrowheads="1"/>
          </p:cNvSpPr>
          <p:nvPr/>
        </p:nvSpPr>
        <p:spPr bwMode="auto">
          <a:xfrm>
            <a:off x="0" y="0"/>
            <a:ext cx="9144000" cy="236538"/>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7412" name="Rectangle 14" descr="信纸"/>
          <p:cNvSpPr>
            <a:spLocks noChangeArrowheads="1"/>
          </p:cNvSpPr>
          <p:nvPr/>
        </p:nvSpPr>
        <p:spPr bwMode="auto">
          <a:xfrm>
            <a:off x="0" y="6575425"/>
            <a:ext cx="9144000" cy="282575"/>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7413" name="Rectangle 37" descr="信纸"/>
          <p:cNvSpPr>
            <a:spLocks noChangeArrowheads="1"/>
          </p:cNvSpPr>
          <p:nvPr/>
        </p:nvSpPr>
        <p:spPr bwMode="auto">
          <a:xfrm>
            <a:off x="2638425" y="1782763"/>
            <a:ext cx="6505575" cy="111125"/>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7414" name="Rectangle 38" descr="信纸"/>
          <p:cNvSpPr>
            <a:spLocks noChangeArrowheads="1"/>
          </p:cNvSpPr>
          <p:nvPr/>
        </p:nvSpPr>
        <p:spPr bwMode="auto">
          <a:xfrm>
            <a:off x="2638425" y="1822450"/>
            <a:ext cx="117475" cy="5035550"/>
          </a:xfrm>
          <a:prstGeom prst="rect">
            <a:avLst/>
          </a:prstGeom>
          <a:blipFill dpi="0" rotWithShape="0">
            <a:blip r:embed="rId4"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19653" name="Group 40"/>
          <p:cNvGrpSpPr>
            <a:grpSpLocks/>
          </p:cNvGrpSpPr>
          <p:nvPr/>
        </p:nvGrpSpPr>
        <p:grpSpPr bwMode="auto">
          <a:xfrm>
            <a:off x="3213100" y="1998663"/>
            <a:ext cx="1627188" cy="431800"/>
            <a:chOff x="238" y="1367"/>
            <a:chExt cx="1226" cy="358"/>
          </a:xfrm>
        </p:grpSpPr>
        <p:sp>
          <p:nvSpPr>
            <p:cNvPr id="17475" name="Rectangle 41"/>
            <p:cNvSpPr>
              <a:spLocks noChangeArrowheads="1"/>
            </p:cNvSpPr>
            <p:nvPr/>
          </p:nvSpPr>
          <p:spPr bwMode="auto">
            <a:xfrm>
              <a:off x="238" y="1367"/>
              <a:ext cx="1226" cy="358"/>
            </a:xfrm>
            <a:prstGeom prst="rect">
              <a:avLst/>
            </a:prstGeom>
            <a:solidFill>
              <a:schemeClr val="bg1"/>
            </a:solidFill>
            <a:ln w="38100">
              <a:solidFill>
                <a:srgbClr val="FF9900"/>
              </a:solidFill>
              <a:miter lim="800000"/>
              <a:headEnd/>
              <a:tailEnd/>
            </a:ln>
            <a:effectLst>
              <a:outerShdw dist="89803" dir="2700000" algn="ctr" rotWithShape="0">
                <a:schemeClr val="bg2"/>
              </a:outerShdw>
            </a:effectLst>
          </p:spPr>
          <p:txBody>
            <a:bodyPr wrap="none" anchor="ctr"/>
            <a:lstStyle/>
            <a:p>
              <a:pPr eaLnBrk="1" hangingPunct="1"/>
              <a:endParaRPr lang="zh-CN" altLang="en-US"/>
            </a:p>
          </p:txBody>
        </p:sp>
        <p:sp>
          <p:nvSpPr>
            <p:cNvPr id="17476" name="WordArt 42"/>
            <p:cNvSpPr>
              <a:spLocks noChangeArrowheads="1" noChangeShapeType="1" noTextEdit="1"/>
            </p:cNvSpPr>
            <p:nvPr/>
          </p:nvSpPr>
          <p:spPr bwMode="auto">
            <a:xfrm>
              <a:off x="300" y="1408"/>
              <a:ext cx="1075" cy="28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解法提要：</a:t>
              </a:r>
            </a:p>
          </p:txBody>
        </p:sp>
      </p:grpSp>
      <p:grpSp>
        <p:nvGrpSpPr>
          <p:cNvPr id="17416" name="Group 63"/>
          <p:cNvGrpSpPr>
            <a:grpSpLocks/>
          </p:cNvGrpSpPr>
          <p:nvPr/>
        </p:nvGrpSpPr>
        <p:grpSpPr bwMode="auto">
          <a:xfrm>
            <a:off x="242888" y="415925"/>
            <a:ext cx="982662" cy="584200"/>
            <a:chOff x="396" y="441"/>
            <a:chExt cx="619" cy="368"/>
          </a:xfrm>
        </p:grpSpPr>
        <p:sp>
          <p:nvSpPr>
            <p:cNvPr id="17473" name="Oval 64" descr="软木塞"/>
            <p:cNvSpPr>
              <a:spLocks noChangeArrowheads="1"/>
            </p:cNvSpPr>
            <p:nvPr/>
          </p:nvSpPr>
          <p:spPr bwMode="auto">
            <a:xfrm>
              <a:off x="396" y="441"/>
              <a:ext cx="619" cy="368"/>
            </a:xfrm>
            <a:prstGeom prst="ellipse">
              <a:avLst/>
            </a:prstGeom>
            <a:blipFill dpi="0" rotWithShape="0">
              <a:blip r:embed="rId5" cstate="print"/>
              <a:srcRect/>
              <a:tile tx="0" ty="0" sx="100000" sy="100000" flip="none" algn="tl"/>
            </a:blipFill>
            <a:ln w="57150">
              <a:solidFill>
                <a:schemeClr val="accent1"/>
              </a:solidFill>
              <a:round/>
              <a:headEnd/>
              <a:tailEnd/>
            </a:ln>
            <a:effectLst/>
          </p:spPr>
          <p:txBody>
            <a:bodyPr wrap="none" anchor="ctr"/>
            <a:lstStyle/>
            <a:p>
              <a:pPr eaLnBrk="1" hangingPunct="1"/>
              <a:endParaRPr lang="zh-CN" altLang="en-US"/>
            </a:p>
          </p:txBody>
        </p:sp>
        <p:sp>
          <p:nvSpPr>
            <p:cNvPr id="17474" name="WordArt 65"/>
            <p:cNvSpPr>
              <a:spLocks noChangeArrowheads="1" noChangeShapeType="1" noTextEdit="1"/>
            </p:cNvSpPr>
            <p:nvPr/>
          </p:nvSpPr>
          <p:spPr bwMode="auto">
            <a:xfrm>
              <a:off x="456" y="516"/>
              <a:ext cx="468" cy="211"/>
            </a:xfrm>
            <a:prstGeom prst="rect">
              <a:avLst/>
            </a:prstGeom>
          </p:spPr>
          <p:txBody>
            <a:bodyPr wrap="none" fromWordArt="1">
              <a:prstTxWarp prst="textPlain">
                <a:avLst>
                  <a:gd name="adj" fmla="val 50287"/>
                </a:avLst>
              </a:prstTxWarp>
            </a:bodyPr>
            <a:lstStyle/>
            <a:p>
              <a:pPr algn="ctr"/>
              <a:r>
                <a:rPr lang="zh-CN" altLang="en-US" sz="3600" b="1" kern="10">
                  <a:ln w="19050">
                    <a:solidFill>
                      <a:schemeClr val="bg1"/>
                    </a:solidFill>
                    <a:round/>
                    <a:headEnd/>
                    <a:tailEnd/>
                  </a:ln>
                  <a:solidFill>
                    <a:schemeClr val="bg1"/>
                  </a:solidFill>
                  <a:effectLst>
                    <a:outerShdw dist="35921" dir="2700000" algn="ctr" rotWithShape="0">
                      <a:schemeClr val="tx1"/>
                    </a:outerShdw>
                  </a:effectLst>
                  <a:latin typeface="黑体"/>
                  <a:ea typeface="黑体"/>
                </a:rPr>
                <a:t>例</a:t>
              </a:r>
            </a:p>
          </p:txBody>
        </p:sp>
      </p:grpSp>
      <p:sp>
        <p:nvSpPr>
          <p:cNvPr id="17417"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17418" name="AutoShape 26">
            <a:hlinkClick r:id="rId6" action="ppaction://hlinksldjump"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17419" name="AutoShape 27">
            <a:hlinkClick r:id="rId7"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17420" name="动作按钮: 后退或前一项 236">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grpSp>
        <p:nvGrpSpPr>
          <p:cNvPr id="26" name="组合 25"/>
          <p:cNvGrpSpPr>
            <a:grpSpLocks/>
          </p:cNvGrpSpPr>
          <p:nvPr/>
        </p:nvGrpSpPr>
        <p:grpSpPr bwMode="auto">
          <a:xfrm>
            <a:off x="622300" y="1206500"/>
            <a:ext cx="1722438" cy="4976813"/>
            <a:chOff x="622300" y="1206500"/>
            <a:chExt cx="1722265" cy="4976813"/>
          </a:xfrm>
        </p:grpSpPr>
        <p:sp>
          <p:nvSpPr>
            <p:cNvPr id="17446" name="Line 4"/>
            <p:cNvSpPr>
              <a:spLocks noChangeShapeType="1"/>
            </p:cNvSpPr>
            <p:nvPr/>
          </p:nvSpPr>
          <p:spPr bwMode="auto">
            <a:xfrm flipH="1">
              <a:off x="1422190" y="1675908"/>
              <a:ext cx="4652" cy="4138401"/>
            </a:xfrm>
            <a:prstGeom prst="line">
              <a:avLst/>
            </a:prstGeom>
            <a:noFill/>
            <a:ln w="28575">
              <a:solidFill>
                <a:schemeClr val="tx1"/>
              </a:solidFill>
              <a:prstDash val="dash"/>
              <a:round/>
              <a:headEnd/>
              <a:tailEnd type="triangle" w="med" len="lg"/>
            </a:ln>
            <a:effectLst/>
          </p:spPr>
          <p:txBody>
            <a:bodyPr/>
            <a:lstStyle/>
            <a:p>
              <a:endParaRPr lang="zh-CN" altLang="en-US"/>
            </a:p>
          </p:txBody>
        </p:sp>
        <p:grpSp>
          <p:nvGrpSpPr>
            <p:cNvPr id="17447" name="Group 5"/>
            <p:cNvGrpSpPr>
              <a:grpSpLocks/>
            </p:cNvGrpSpPr>
            <p:nvPr/>
          </p:nvGrpSpPr>
          <p:grpSpPr bwMode="auto">
            <a:xfrm>
              <a:off x="1187450" y="1360488"/>
              <a:ext cx="496888" cy="3046412"/>
              <a:chOff x="1606" y="1005"/>
              <a:chExt cx="392" cy="1322"/>
            </a:xfrm>
          </p:grpSpPr>
          <p:grpSp>
            <p:nvGrpSpPr>
              <p:cNvPr id="17468" name="Group 6"/>
              <p:cNvGrpSpPr>
                <a:grpSpLocks/>
              </p:cNvGrpSpPr>
              <p:nvPr/>
            </p:nvGrpSpPr>
            <p:grpSpPr bwMode="auto">
              <a:xfrm rot="5388624">
                <a:off x="1324" y="1461"/>
                <a:ext cx="956" cy="392"/>
                <a:chOff x="1005" y="2248"/>
                <a:chExt cx="2428" cy="304"/>
              </a:xfrm>
            </p:grpSpPr>
            <p:sp>
              <p:nvSpPr>
                <p:cNvPr id="17471" name="Freeform 7"/>
                <p:cNvSpPr>
                  <a:spLocks/>
                </p:cNvSpPr>
                <p:nvPr/>
              </p:nvSpPr>
              <p:spPr bwMode="auto">
                <a:xfrm>
                  <a:off x="1005" y="2248"/>
                  <a:ext cx="1217" cy="298"/>
                </a:xfrm>
                <a:custGeom>
                  <a:avLst/>
                  <a:gdLst>
                    <a:gd name="T0" fmla="*/ 0 w 5040"/>
                    <a:gd name="T1" fmla="*/ 0 h 1016"/>
                    <a:gd name="T2" fmla="*/ 0 w 5040"/>
                    <a:gd name="T3" fmla="*/ 0 h 1016"/>
                    <a:gd name="T4" fmla="*/ 0 w 5040"/>
                    <a:gd name="T5" fmla="*/ 0 h 1016"/>
                    <a:gd name="T6" fmla="*/ 0 w 5040"/>
                    <a:gd name="T7" fmla="*/ 0 h 1016"/>
                    <a:gd name="T8" fmla="*/ 0 w 5040"/>
                    <a:gd name="T9" fmla="*/ 0 h 1016"/>
                    <a:gd name="T10" fmla="*/ 0 w 5040"/>
                    <a:gd name="T11" fmla="*/ 0 h 1016"/>
                    <a:gd name="T12" fmla="*/ 0 w 5040"/>
                    <a:gd name="T13" fmla="*/ 0 h 1016"/>
                    <a:gd name="T14" fmla="*/ 0 w 5040"/>
                    <a:gd name="T15" fmla="*/ 0 h 1016"/>
                    <a:gd name="T16" fmla="*/ 0 w 5040"/>
                    <a:gd name="T17" fmla="*/ 0 h 1016"/>
                    <a:gd name="T18" fmla="*/ 0 w 5040"/>
                    <a:gd name="T19" fmla="*/ 0 h 1016"/>
                    <a:gd name="T20" fmla="*/ 0 w 5040"/>
                    <a:gd name="T21" fmla="*/ 0 h 1016"/>
                    <a:gd name="T22" fmla="*/ 0 w 5040"/>
                    <a:gd name="T23" fmla="*/ 0 h 1016"/>
                    <a:gd name="T24" fmla="*/ 0 w 5040"/>
                    <a:gd name="T25" fmla="*/ 0 h 10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40" h="1016">
                      <a:moveTo>
                        <a:pt x="0" y="8"/>
                      </a:moveTo>
                      <a:cubicBezTo>
                        <a:pt x="148" y="512"/>
                        <a:pt x="296" y="1016"/>
                        <a:pt x="432" y="1016"/>
                      </a:cubicBezTo>
                      <a:cubicBezTo>
                        <a:pt x="568" y="1016"/>
                        <a:pt x="680" y="16"/>
                        <a:pt x="816" y="8"/>
                      </a:cubicBezTo>
                      <a:cubicBezTo>
                        <a:pt x="952" y="0"/>
                        <a:pt x="1104" y="968"/>
                        <a:pt x="1248" y="968"/>
                      </a:cubicBezTo>
                      <a:cubicBezTo>
                        <a:pt x="1392" y="968"/>
                        <a:pt x="1536" y="0"/>
                        <a:pt x="1680" y="8"/>
                      </a:cubicBezTo>
                      <a:cubicBezTo>
                        <a:pt x="1824" y="16"/>
                        <a:pt x="1976" y="1016"/>
                        <a:pt x="2112" y="1016"/>
                      </a:cubicBezTo>
                      <a:cubicBezTo>
                        <a:pt x="2248" y="1016"/>
                        <a:pt x="2360" y="8"/>
                        <a:pt x="2496" y="8"/>
                      </a:cubicBezTo>
                      <a:cubicBezTo>
                        <a:pt x="2632" y="8"/>
                        <a:pt x="2784" y="1016"/>
                        <a:pt x="2928" y="1016"/>
                      </a:cubicBezTo>
                      <a:cubicBezTo>
                        <a:pt x="3072" y="1016"/>
                        <a:pt x="3216" y="16"/>
                        <a:pt x="3360" y="8"/>
                      </a:cubicBezTo>
                      <a:cubicBezTo>
                        <a:pt x="3504" y="0"/>
                        <a:pt x="3656" y="968"/>
                        <a:pt x="3792" y="968"/>
                      </a:cubicBezTo>
                      <a:cubicBezTo>
                        <a:pt x="3928" y="968"/>
                        <a:pt x="4040" y="0"/>
                        <a:pt x="4176" y="8"/>
                      </a:cubicBezTo>
                      <a:cubicBezTo>
                        <a:pt x="4312" y="16"/>
                        <a:pt x="4464" y="1016"/>
                        <a:pt x="4608" y="1016"/>
                      </a:cubicBezTo>
                      <a:cubicBezTo>
                        <a:pt x="4752" y="1016"/>
                        <a:pt x="4896" y="512"/>
                        <a:pt x="5040" y="8"/>
                      </a:cubicBezTo>
                    </a:path>
                  </a:pathLst>
                </a:custGeom>
                <a:noFill/>
                <a:ln w="19050">
                  <a:solidFill>
                    <a:schemeClr val="tx1"/>
                  </a:solidFill>
                  <a:round/>
                  <a:headEnd/>
                  <a:tailEnd/>
                </a:ln>
                <a:effectLst/>
              </p:spPr>
              <p:txBody>
                <a:bodyPr/>
                <a:lstStyle/>
                <a:p>
                  <a:endParaRPr lang="zh-CN" altLang="en-US"/>
                </a:p>
              </p:txBody>
            </p:sp>
            <p:sp>
              <p:nvSpPr>
                <p:cNvPr id="17472" name="Freeform 8"/>
                <p:cNvSpPr>
                  <a:spLocks/>
                </p:cNvSpPr>
                <p:nvPr/>
              </p:nvSpPr>
              <p:spPr bwMode="auto">
                <a:xfrm>
                  <a:off x="2216" y="2254"/>
                  <a:ext cx="1217" cy="298"/>
                </a:xfrm>
                <a:custGeom>
                  <a:avLst/>
                  <a:gdLst>
                    <a:gd name="T0" fmla="*/ 0 w 5040"/>
                    <a:gd name="T1" fmla="*/ 0 h 1016"/>
                    <a:gd name="T2" fmla="*/ 0 w 5040"/>
                    <a:gd name="T3" fmla="*/ 0 h 1016"/>
                    <a:gd name="T4" fmla="*/ 0 w 5040"/>
                    <a:gd name="T5" fmla="*/ 0 h 1016"/>
                    <a:gd name="T6" fmla="*/ 0 w 5040"/>
                    <a:gd name="T7" fmla="*/ 0 h 1016"/>
                    <a:gd name="T8" fmla="*/ 0 w 5040"/>
                    <a:gd name="T9" fmla="*/ 0 h 1016"/>
                    <a:gd name="T10" fmla="*/ 0 w 5040"/>
                    <a:gd name="T11" fmla="*/ 0 h 1016"/>
                    <a:gd name="T12" fmla="*/ 0 w 5040"/>
                    <a:gd name="T13" fmla="*/ 0 h 1016"/>
                    <a:gd name="T14" fmla="*/ 0 w 5040"/>
                    <a:gd name="T15" fmla="*/ 0 h 1016"/>
                    <a:gd name="T16" fmla="*/ 0 w 5040"/>
                    <a:gd name="T17" fmla="*/ 0 h 1016"/>
                    <a:gd name="T18" fmla="*/ 0 w 5040"/>
                    <a:gd name="T19" fmla="*/ 0 h 1016"/>
                    <a:gd name="T20" fmla="*/ 0 w 5040"/>
                    <a:gd name="T21" fmla="*/ 0 h 1016"/>
                    <a:gd name="T22" fmla="*/ 0 w 5040"/>
                    <a:gd name="T23" fmla="*/ 0 h 1016"/>
                    <a:gd name="T24" fmla="*/ 0 w 5040"/>
                    <a:gd name="T25" fmla="*/ 0 h 10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40" h="1016">
                      <a:moveTo>
                        <a:pt x="0" y="8"/>
                      </a:moveTo>
                      <a:cubicBezTo>
                        <a:pt x="148" y="512"/>
                        <a:pt x="296" y="1016"/>
                        <a:pt x="432" y="1016"/>
                      </a:cubicBezTo>
                      <a:cubicBezTo>
                        <a:pt x="568" y="1016"/>
                        <a:pt x="680" y="16"/>
                        <a:pt x="816" y="8"/>
                      </a:cubicBezTo>
                      <a:cubicBezTo>
                        <a:pt x="952" y="0"/>
                        <a:pt x="1104" y="968"/>
                        <a:pt x="1248" y="968"/>
                      </a:cubicBezTo>
                      <a:cubicBezTo>
                        <a:pt x="1392" y="968"/>
                        <a:pt x="1536" y="0"/>
                        <a:pt x="1680" y="8"/>
                      </a:cubicBezTo>
                      <a:cubicBezTo>
                        <a:pt x="1824" y="16"/>
                        <a:pt x="1976" y="1016"/>
                        <a:pt x="2112" y="1016"/>
                      </a:cubicBezTo>
                      <a:cubicBezTo>
                        <a:pt x="2248" y="1016"/>
                        <a:pt x="2360" y="8"/>
                        <a:pt x="2496" y="8"/>
                      </a:cubicBezTo>
                      <a:cubicBezTo>
                        <a:pt x="2632" y="8"/>
                        <a:pt x="2784" y="1016"/>
                        <a:pt x="2928" y="1016"/>
                      </a:cubicBezTo>
                      <a:cubicBezTo>
                        <a:pt x="3072" y="1016"/>
                        <a:pt x="3216" y="16"/>
                        <a:pt x="3360" y="8"/>
                      </a:cubicBezTo>
                      <a:cubicBezTo>
                        <a:pt x="3504" y="0"/>
                        <a:pt x="3656" y="968"/>
                        <a:pt x="3792" y="968"/>
                      </a:cubicBezTo>
                      <a:cubicBezTo>
                        <a:pt x="3928" y="968"/>
                        <a:pt x="4040" y="0"/>
                        <a:pt x="4176" y="8"/>
                      </a:cubicBezTo>
                      <a:cubicBezTo>
                        <a:pt x="4312" y="16"/>
                        <a:pt x="4464" y="1016"/>
                        <a:pt x="4608" y="1016"/>
                      </a:cubicBezTo>
                      <a:cubicBezTo>
                        <a:pt x="4752" y="1016"/>
                        <a:pt x="4896" y="512"/>
                        <a:pt x="5040" y="8"/>
                      </a:cubicBezTo>
                    </a:path>
                  </a:pathLst>
                </a:custGeom>
                <a:noFill/>
                <a:ln w="19050">
                  <a:solidFill>
                    <a:schemeClr val="tx1"/>
                  </a:solidFill>
                  <a:round/>
                  <a:headEnd/>
                  <a:tailEnd/>
                </a:ln>
                <a:effectLst/>
              </p:spPr>
              <p:txBody>
                <a:bodyPr/>
                <a:lstStyle/>
                <a:p>
                  <a:endParaRPr lang="zh-CN" altLang="en-US"/>
                </a:p>
              </p:txBody>
            </p:sp>
          </p:grpSp>
          <p:sp>
            <p:nvSpPr>
              <p:cNvPr id="17469" name="Freeform 9"/>
              <p:cNvSpPr>
                <a:spLocks/>
              </p:cNvSpPr>
              <p:nvPr/>
            </p:nvSpPr>
            <p:spPr bwMode="auto">
              <a:xfrm>
                <a:off x="1796" y="2135"/>
                <a:ext cx="186" cy="192"/>
              </a:xfrm>
              <a:custGeom>
                <a:avLst/>
                <a:gdLst>
                  <a:gd name="T0" fmla="*/ 0 w 158"/>
                  <a:gd name="T1" fmla="*/ 192 h 192"/>
                  <a:gd name="T2" fmla="*/ 0 w 158"/>
                  <a:gd name="T3" fmla="*/ 56 h 192"/>
                  <a:gd name="T4" fmla="*/ 304 w 158"/>
                  <a:gd name="T5" fmla="*/ 0 h 192"/>
                  <a:gd name="T6" fmla="*/ 0 60000 65536"/>
                  <a:gd name="T7" fmla="*/ 0 60000 65536"/>
                  <a:gd name="T8" fmla="*/ 0 60000 65536"/>
                </a:gdLst>
                <a:ahLst/>
                <a:cxnLst>
                  <a:cxn ang="T6">
                    <a:pos x="T0" y="T1"/>
                  </a:cxn>
                  <a:cxn ang="T7">
                    <a:pos x="T2" y="T3"/>
                  </a:cxn>
                  <a:cxn ang="T8">
                    <a:pos x="T4" y="T5"/>
                  </a:cxn>
                </a:cxnLst>
                <a:rect l="0" t="0" r="r" b="b"/>
                <a:pathLst>
                  <a:path w="158" h="192">
                    <a:moveTo>
                      <a:pt x="0" y="192"/>
                    </a:moveTo>
                    <a:lnTo>
                      <a:pt x="0" y="56"/>
                    </a:lnTo>
                    <a:lnTo>
                      <a:pt x="158" y="0"/>
                    </a:lnTo>
                  </a:path>
                </a:pathLst>
              </a:custGeom>
              <a:noFill/>
              <a:ln w="28575">
                <a:solidFill>
                  <a:schemeClr val="tx1"/>
                </a:solidFill>
                <a:round/>
                <a:headEnd/>
                <a:tailEnd/>
              </a:ln>
              <a:effectLst/>
            </p:spPr>
            <p:txBody>
              <a:bodyPr/>
              <a:lstStyle/>
              <a:p>
                <a:endParaRPr lang="zh-CN" altLang="en-US"/>
              </a:p>
            </p:txBody>
          </p:sp>
          <p:sp>
            <p:nvSpPr>
              <p:cNvPr id="17470" name="Freeform 10"/>
              <p:cNvSpPr>
                <a:spLocks/>
              </p:cNvSpPr>
              <p:nvPr/>
            </p:nvSpPr>
            <p:spPr bwMode="auto">
              <a:xfrm>
                <a:off x="1777" y="1005"/>
                <a:ext cx="216" cy="170"/>
              </a:xfrm>
              <a:custGeom>
                <a:avLst/>
                <a:gdLst>
                  <a:gd name="T0" fmla="*/ 0 w 147"/>
                  <a:gd name="T1" fmla="*/ 0 h 170"/>
                  <a:gd name="T2" fmla="*/ 0 w 147"/>
                  <a:gd name="T3" fmla="*/ 124 h 170"/>
                  <a:gd name="T4" fmla="*/ 685 w 147"/>
                  <a:gd name="T5" fmla="*/ 170 h 170"/>
                  <a:gd name="T6" fmla="*/ 0 60000 65536"/>
                  <a:gd name="T7" fmla="*/ 0 60000 65536"/>
                  <a:gd name="T8" fmla="*/ 0 60000 65536"/>
                </a:gdLst>
                <a:ahLst/>
                <a:cxnLst>
                  <a:cxn ang="T6">
                    <a:pos x="T0" y="T1"/>
                  </a:cxn>
                  <a:cxn ang="T7">
                    <a:pos x="T2" y="T3"/>
                  </a:cxn>
                  <a:cxn ang="T8">
                    <a:pos x="T4" y="T5"/>
                  </a:cxn>
                </a:cxnLst>
                <a:rect l="0" t="0" r="r" b="b"/>
                <a:pathLst>
                  <a:path w="147" h="170">
                    <a:moveTo>
                      <a:pt x="0" y="0"/>
                    </a:moveTo>
                    <a:lnTo>
                      <a:pt x="0" y="124"/>
                    </a:lnTo>
                    <a:lnTo>
                      <a:pt x="147" y="170"/>
                    </a:lnTo>
                  </a:path>
                </a:pathLst>
              </a:custGeom>
              <a:noFill/>
              <a:ln w="38100">
                <a:solidFill>
                  <a:schemeClr val="tx1"/>
                </a:solidFill>
                <a:round/>
                <a:headEnd/>
                <a:tailEnd/>
              </a:ln>
              <a:effectLst/>
            </p:spPr>
            <p:txBody>
              <a:bodyPr/>
              <a:lstStyle/>
              <a:p>
                <a:endParaRPr lang="zh-CN" altLang="en-US"/>
              </a:p>
            </p:txBody>
          </p:sp>
        </p:grpSp>
        <p:sp>
          <p:nvSpPr>
            <p:cNvPr id="17448" name="Line 11"/>
            <p:cNvSpPr>
              <a:spLocks noChangeShapeType="1"/>
            </p:cNvSpPr>
            <p:nvPr/>
          </p:nvSpPr>
          <p:spPr bwMode="auto">
            <a:xfrm flipV="1">
              <a:off x="981086" y="3497262"/>
              <a:ext cx="290501" cy="5079"/>
            </a:xfrm>
            <a:prstGeom prst="line">
              <a:avLst/>
            </a:prstGeom>
            <a:noFill/>
            <a:ln w="19050">
              <a:solidFill>
                <a:schemeClr val="tx1"/>
              </a:solidFill>
              <a:prstDash val="sysDash"/>
              <a:round/>
              <a:headEnd/>
              <a:tailEnd/>
            </a:ln>
            <a:effectLst/>
          </p:spPr>
          <p:txBody>
            <a:bodyPr/>
            <a:lstStyle/>
            <a:p>
              <a:endParaRPr lang="zh-CN" altLang="en-US"/>
            </a:p>
          </p:txBody>
        </p:sp>
        <p:sp>
          <p:nvSpPr>
            <p:cNvPr id="17449" name="WordArt 12"/>
            <p:cNvSpPr>
              <a:spLocks noChangeArrowheads="1" noChangeShapeType="1" noTextEdit="1"/>
            </p:cNvSpPr>
            <p:nvPr/>
          </p:nvSpPr>
          <p:spPr bwMode="auto">
            <a:xfrm>
              <a:off x="622300" y="3319463"/>
              <a:ext cx="233363" cy="328612"/>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17450" name="WordArt 13"/>
            <p:cNvSpPr>
              <a:spLocks noChangeArrowheads="1" noChangeShapeType="1" noTextEdit="1"/>
            </p:cNvSpPr>
            <p:nvPr/>
          </p:nvSpPr>
          <p:spPr bwMode="auto">
            <a:xfrm>
              <a:off x="850900" y="5891213"/>
              <a:ext cx="404813" cy="292100"/>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X</a:t>
              </a:r>
              <a:endParaRPr lang="zh-CN" altLang="en-US" sz="800" i="1" kern="10">
                <a:ln w="9525">
                  <a:solidFill>
                    <a:srgbClr val="000000"/>
                  </a:solidFill>
                  <a:round/>
                  <a:headEnd/>
                  <a:tailEnd/>
                </a:ln>
                <a:solidFill>
                  <a:srgbClr val="000000"/>
                </a:solidFill>
                <a:latin typeface="Times New Roman"/>
                <a:cs typeface="Times New Roman"/>
              </a:endParaRPr>
            </a:p>
          </p:txBody>
        </p:sp>
        <p:grpSp>
          <p:nvGrpSpPr>
            <p:cNvPr id="17451" name="Group 15"/>
            <p:cNvGrpSpPr>
              <a:grpSpLocks/>
            </p:cNvGrpSpPr>
            <p:nvPr/>
          </p:nvGrpSpPr>
          <p:grpSpPr bwMode="auto">
            <a:xfrm>
              <a:off x="1196803" y="4038283"/>
              <a:ext cx="1147762" cy="806450"/>
              <a:chOff x="3385" y="2923"/>
              <a:chExt cx="723" cy="508"/>
            </a:xfrm>
          </p:grpSpPr>
          <p:sp>
            <p:nvSpPr>
              <p:cNvPr id="17464" name="Rectangle 16"/>
              <p:cNvSpPr>
                <a:spLocks noChangeArrowheads="1"/>
              </p:cNvSpPr>
              <p:nvPr/>
            </p:nvSpPr>
            <p:spPr bwMode="auto">
              <a:xfrm>
                <a:off x="3735" y="2923"/>
                <a:ext cx="373" cy="508"/>
              </a:xfrm>
              <a:prstGeom prst="rect">
                <a:avLst/>
              </a:prstGeom>
              <a:solidFill>
                <a:schemeClr val="bg1"/>
              </a:solidFill>
              <a:ln w="9525">
                <a:solidFill>
                  <a:schemeClr val="bg1"/>
                </a:solidFill>
                <a:miter lim="800000"/>
                <a:headEnd/>
                <a:tailEnd/>
              </a:ln>
              <a:effectLst/>
            </p:spPr>
            <p:txBody>
              <a:bodyPr wrap="none" anchor="ctr"/>
              <a:lstStyle/>
              <a:p>
                <a:pPr eaLnBrk="1" hangingPunct="1"/>
                <a:endParaRPr lang="zh-CN" altLang="en-US"/>
              </a:p>
            </p:txBody>
          </p:sp>
          <p:sp>
            <p:nvSpPr>
              <p:cNvPr id="17465" name="Line 17"/>
              <p:cNvSpPr>
                <a:spLocks noChangeShapeType="1"/>
              </p:cNvSpPr>
              <p:nvPr/>
            </p:nvSpPr>
            <p:spPr bwMode="auto">
              <a:xfrm>
                <a:off x="3792" y="3014"/>
                <a:ext cx="0" cy="384"/>
              </a:xfrm>
              <a:prstGeom prst="line">
                <a:avLst/>
              </a:prstGeom>
              <a:noFill/>
              <a:ln w="38100">
                <a:solidFill>
                  <a:schemeClr val="tx1"/>
                </a:solidFill>
                <a:round/>
                <a:headEnd/>
                <a:tailEnd type="triangle" w="med" len="med"/>
              </a:ln>
              <a:effectLst/>
            </p:spPr>
            <p:txBody>
              <a:bodyPr/>
              <a:lstStyle/>
              <a:p>
                <a:endParaRPr lang="zh-CN" altLang="en-US"/>
              </a:p>
            </p:txBody>
          </p:sp>
          <p:sp>
            <p:nvSpPr>
              <p:cNvPr id="17466" name="WordArt 18"/>
              <p:cNvSpPr>
                <a:spLocks noChangeArrowheads="1" noChangeShapeType="1" noTextEdit="1"/>
              </p:cNvSpPr>
              <p:nvPr/>
            </p:nvSpPr>
            <p:spPr bwMode="auto">
              <a:xfrm>
                <a:off x="3843" y="3065"/>
                <a:ext cx="165" cy="18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 Antiqua"/>
                  </a:rPr>
                  <a:t>v</a:t>
                </a:r>
                <a:endParaRPr lang="zh-CN" altLang="en-US" sz="3600" i="1" kern="10">
                  <a:ln w="9525">
                    <a:solidFill>
                      <a:schemeClr val="tx1"/>
                    </a:solidFill>
                    <a:round/>
                    <a:headEnd/>
                    <a:tailEnd/>
                  </a:ln>
                  <a:latin typeface="Book Antiqua"/>
                </a:endParaRPr>
              </a:p>
            </p:txBody>
          </p:sp>
          <p:sp>
            <p:nvSpPr>
              <p:cNvPr id="17467" name="Oval 20"/>
              <p:cNvSpPr>
                <a:spLocks noChangeArrowheads="1"/>
              </p:cNvSpPr>
              <p:nvPr/>
            </p:nvSpPr>
            <p:spPr bwMode="auto">
              <a:xfrm>
                <a:off x="3385" y="3032"/>
                <a:ext cx="282" cy="271"/>
              </a:xfrm>
              <a:prstGeom prst="ellipse">
                <a:avLst/>
              </a:prstGeom>
              <a:gradFill rotWithShape="0">
                <a:gsLst>
                  <a:gs pos="0">
                    <a:srgbClr val="FF9900"/>
                  </a:gs>
                  <a:gs pos="100000">
                    <a:srgbClr val="000000"/>
                  </a:gs>
                </a:gsLst>
                <a:path path="shape">
                  <a:fillToRect l="50000" t="50000" r="50000" b="50000"/>
                </a:path>
              </a:gradFill>
              <a:ln w="9525">
                <a:solidFill>
                  <a:schemeClr val="tx1"/>
                </a:solidFill>
                <a:round/>
                <a:headEnd/>
                <a:tailEnd/>
              </a:ln>
              <a:effectLst/>
            </p:spPr>
            <p:txBody>
              <a:bodyPr wrap="none" anchor="ctr"/>
              <a:lstStyle/>
              <a:p>
                <a:pPr eaLnBrk="1" hangingPunct="1"/>
                <a:endParaRPr lang="zh-CN" altLang="en-US"/>
              </a:p>
            </p:txBody>
          </p:sp>
        </p:grpSp>
        <p:grpSp>
          <p:nvGrpSpPr>
            <p:cNvPr id="17452" name="Group 34"/>
            <p:cNvGrpSpPr>
              <a:grpSpLocks/>
            </p:cNvGrpSpPr>
            <p:nvPr/>
          </p:nvGrpSpPr>
          <p:grpSpPr bwMode="auto">
            <a:xfrm>
              <a:off x="687881" y="4348163"/>
              <a:ext cx="488950" cy="257175"/>
              <a:chOff x="336" y="2463"/>
              <a:chExt cx="308" cy="162"/>
            </a:xfrm>
          </p:grpSpPr>
          <p:sp>
            <p:nvSpPr>
              <p:cNvPr id="17462" name="Line 35"/>
              <p:cNvSpPr>
                <a:spLocks noChangeShapeType="1"/>
              </p:cNvSpPr>
              <p:nvPr/>
            </p:nvSpPr>
            <p:spPr bwMode="auto">
              <a:xfrm flipV="1">
                <a:off x="543" y="2524"/>
                <a:ext cx="101" cy="0"/>
              </a:xfrm>
              <a:prstGeom prst="line">
                <a:avLst/>
              </a:prstGeom>
              <a:noFill/>
              <a:ln w="19050">
                <a:solidFill>
                  <a:schemeClr val="tx1"/>
                </a:solidFill>
                <a:prstDash val="sysDash"/>
                <a:round/>
                <a:headEnd/>
                <a:tailEnd/>
              </a:ln>
              <a:effectLst/>
            </p:spPr>
            <p:txBody>
              <a:bodyPr/>
              <a:lstStyle/>
              <a:p>
                <a:endParaRPr lang="zh-CN" altLang="en-US"/>
              </a:p>
            </p:txBody>
          </p:sp>
          <p:sp>
            <p:nvSpPr>
              <p:cNvPr id="17463" name="WordArt 36"/>
              <p:cNvSpPr>
                <a:spLocks noChangeArrowheads="1" noChangeShapeType="1" noTextEdit="1"/>
              </p:cNvSpPr>
              <p:nvPr/>
            </p:nvSpPr>
            <p:spPr bwMode="auto">
              <a:xfrm>
                <a:off x="336" y="2463"/>
                <a:ext cx="153" cy="162"/>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x</a:t>
                </a:r>
                <a:endParaRPr lang="zh-CN" altLang="en-US" sz="800" i="1" kern="10">
                  <a:ln w="9525">
                    <a:solidFill>
                      <a:srgbClr val="000000"/>
                    </a:solidFill>
                    <a:round/>
                    <a:headEnd/>
                    <a:tailEnd/>
                  </a:ln>
                  <a:solidFill>
                    <a:srgbClr val="000000"/>
                  </a:solidFill>
                  <a:latin typeface="Times New Roman"/>
                  <a:cs typeface="Times New Roman"/>
                </a:endParaRPr>
              </a:p>
            </p:txBody>
          </p:sp>
        </p:grpSp>
        <p:grpSp>
          <p:nvGrpSpPr>
            <p:cNvPr id="17453" name="Group 60"/>
            <p:cNvGrpSpPr>
              <a:grpSpLocks/>
            </p:cNvGrpSpPr>
            <p:nvPr/>
          </p:nvGrpSpPr>
          <p:grpSpPr bwMode="auto">
            <a:xfrm>
              <a:off x="931863" y="1206500"/>
              <a:ext cx="985837" cy="179387"/>
              <a:chOff x="497" y="700"/>
              <a:chExt cx="621" cy="113"/>
            </a:xfrm>
          </p:grpSpPr>
          <p:sp>
            <p:nvSpPr>
              <p:cNvPr id="17460" name="Rectangle 61" descr="深色上对角线"/>
              <p:cNvSpPr>
                <a:spLocks noChangeArrowheads="1"/>
              </p:cNvSpPr>
              <p:nvPr/>
            </p:nvSpPr>
            <p:spPr bwMode="auto">
              <a:xfrm>
                <a:off x="497" y="700"/>
                <a:ext cx="621" cy="113"/>
              </a:xfrm>
              <a:prstGeom prst="rect">
                <a:avLst/>
              </a:prstGeom>
              <a:pattFill prst="dkUpDiag">
                <a:fgClr>
                  <a:schemeClr val="tx1"/>
                </a:fgClr>
                <a:bgClr>
                  <a:schemeClr val="bg1"/>
                </a:bgClr>
              </a:pattFill>
              <a:ln w="9525">
                <a:noFill/>
                <a:miter lim="800000"/>
                <a:headEnd/>
                <a:tailEnd/>
              </a:ln>
              <a:effectLst/>
            </p:spPr>
            <p:txBody>
              <a:bodyPr wrap="none" anchor="ctr"/>
              <a:lstStyle/>
              <a:p>
                <a:pPr eaLnBrk="1" hangingPunct="1"/>
                <a:endParaRPr lang="zh-CN" altLang="en-US"/>
              </a:p>
            </p:txBody>
          </p:sp>
          <p:sp>
            <p:nvSpPr>
              <p:cNvPr id="17461" name="Line 62"/>
              <p:cNvSpPr>
                <a:spLocks noChangeShapeType="1"/>
              </p:cNvSpPr>
              <p:nvPr/>
            </p:nvSpPr>
            <p:spPr bwMode="auto">
              <a:xfrm>
                <a:off x="497" y="813"/>
                <a:ext cx="621" cy="0"/>
              </a:xfrm>
              <a:prstGeom prst="line">
                <a:avLst/>
              </a:prstGeom>
              <a:noFill/>
              <a:ln w="38100">
                <a:solidFill>
                  <a:schemeClr val="tx1"/>
                </a:solidFill>
                <a:round/>
                <a:headEnd/>
                <a:tailEnd/>
              </a:ln>
              <a:effectLst/>
            </p:spPr>
            <p:txBody>
              <a:bodyPr/>
              <a:lstStyle/>
              <a:p>
                <a:endParaRPr lang="zh-CN" altLang="en-US"/>
              </a:p>
            </p:txBody>
          </p:sp>
        </p:grpSp>
        <p:grpSp>
          <p:nvGrpSpPr>
            <p:cNvPr id="17454" name="Group 15"/>
            <p:cNvGrpSpPr>
              <a:grpSpLocks/>
            </p:cNvGrpSpPr>
            <p:nvPr/>
          </p:nvGrpSpPr>
          <p:grpSpPr bwMode="auto">
            <a:xfrm>
              <a:off x="1195404" y="3122296"/>
              <a:ext cx="1147762" cy="806450"/>
              <a:chOff x="3385" y="2923"/>
              <a:chExt cx="723" cy="508"/>
            </a:xfrm>
          </p:grpSpPr>
          <p:sp>
            <p:nvSpPr>
              <p:cNvPr id="17455" name="Rectangle 16"/>
              <p:cNvSpPr>
                <a:spLocks noChangeArrowheads="1"/>
              </p:cNvSpPr>
              <p:nvPr/>
            </p:nvSpPr>
            <p:spPr bwMode="auto">
              <a:xfrm>
                <a:off x="3735" y="2923"/>
                <a:ext cx="373" cy="508"/>
              </a:xfrm>
              <a:prstGeom prst="rect">
                <a:avLst/>
              </a:prstGeom>
              <a:solidFill>
                <a:schemeClr val="bg1"/>
              </a:solidFill>
              <a:ln w="9525">
                <a:solidFill>
                  <a:schemeClr val="bg1"/>
                </a:solidFill>
                <a:miter lim="800000"/>
                <a:headEnd/>
                <a:tailEnd/>
              </a:ln>
              <a:effectLst/>
            </p:spPr>
            <p:txBody>
              <a:bodyPr wrap="none" anchor="ctr"/>
              <a:lstStyle/>
              <a:p>
                <a:pPr eaLnBrk="1" hangingPunct="1"/>
                <a:endParaRPr lang="zh-CN" altLang="en-US"/>
              </a:p>
            </p:txBody>
          </p:sp>
          <p:sp>
            <p:nvSpPr>
              <p:cNvPr id="17456" name="Line 17"/>
              <p:cNvSpPr>
                <a:spLocks noChangeShapeType="1"/>
              </p:cNvSpPr>
              <p:nvPr/>
            </p:nvSpPr>
            <p:spPr bwMode="auto">
              <a:xfrm>
                <a:off x="3792" y="3014"/>
                <a:ext cx="0" cy="384"/>
              </a:xfrm>
              <a:prstGeom prst="line">
                <a:avLst/>
              </a:prstGeom>
              <a:noFill/>
              <a:ln w="38100">
                <a:solidFill>
                  <a:schemeClr val="tx1"/>
                </a:solidFill>
                <a:round/>
                <a:headEnd/>
                <a:tailEnd type="triangle" w="med" len="med"/>
              </a:ln>
              <a:effectLst/>
            </p:spPr>
            <p:txBody>
              <a:bodyPr/>
              <a:lstStyle/>
              <a:p>
                <a:endParaRPr lang="zh-CN" altLang="en-US"/>
              </a:p>
            </p:txBody>
          </p:sp>
          <p:sp>
            <p:nvSpPr>
              <p:cNvPr id="17457" name="WordArt 18"/>
              <p:cNvSpPr>
                <a:spLocks noChangeArrowheads="1" noChangeShapeType="1" noTextEdit="1"/>
              </p:cNvSpPr>
              <p:nvPr/>
            </p:nvSpPr>
            <p:spPr bwMode="auto">
              <a:xfrm>
                <a:off x="3843" y="3065"/>
                <a:ext cx="165" cy="18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 Antiqua"/>
                  </a:rPr>
                  <a:t>v</a:t>
                </a:r>
                <a:endParaRPr lang="zh-CN" altLang="en-US" sz="3600" i="1" kern="10">
                  <a:ln w="9525">
                    <a:solidFill>
                      <a:schemeClr val="tx1"/>
                    </a:solidFill>
                    <a:round/>
                    <a:headEnd/>
                    <a:tailEnd/>
                  </a:ln>
                  <a:latin typeface="Book Antiqua"/>
                </a:endParaRPr>
              </a:p>
            </p:txBody>
          </p:sp>
          <p:sp>
            <p:nvSpPr>
              <p:cNvPr id="17458" name="WordArt 19"/>
              <p:cNvSpPr>
                <a:spLocks noChangeArrowheads="1" noChangeShapeType="1" noTextEdit="1"/>
              </p:cNvSpPr>
              <p:nvPr/>
            </p:nvSpPr>
            <p:spPr bwMode="auto">
              <a:xfrm>
                <a:off x="3992" y="3186"/>
                <a:ext cx="81" cy="106"/>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latin typeface="宋体"/>
                    <a:ea typeface="宋体"/>
                  </a:rPr>
                  <a:t>0</a:t>
                </a:r>
                <a:endParaRPr lang="zh-CN" altLang="en-US" sz="1800" kern="10">
                  <a:ln w="9525">
                    <a:solidFill>
                      <a:srgbClr val="000000"/>
                    </a:solidFill>
                    <a:round/>
                    <a:headEnd/>
                    <a:tailEnd/>
                  </a:ln>
                  <a:latin typeface="宋体"/>
                  <a:ea typeface="宋体"/>
                </a:endParaRPr>
              </a:p>
            </p:txBody>
          </p:sp>
          <p:sp>
            <p:nvSpPr>
              <p:cNvPr id="17459" name="Oval 20"/>
              <p:cNvSpPr>
                <a:spLocks noChangeArrowheads="1"/>
              </p:cNvSpPr>
              <p:nvPr/>
            </p:nvSpPr>
            <p:spPr bwMode="auto">
              <a:xfrm>
                <a:off x="3385" y="3032"/>
                <a:ext cx="282" cy="271"/>
              </a:xfrm>
              <a:prstGeom prst="ellipse">
                <a:avLst/>
              </a:prstGeom>
              <a:solidFill>
                <a:srgbClr val="000000">
                  <a:alpha val="69803"/>
                </a:srgbClr>
              </a:solidFill>
              <a:ln w="9525">
                <a:solidFill>
                  <a:schemeClr val="tx1"/>
                </a:solidFill>
                <a:prstDash val="sysDash"/>
                <a:round/>
                <a:headEnd/>
                <a:tailEnd/>
              </a:ln>
              <a:effectLst/>
            </p:spPr>
            <p:txBody>
              <a:bodyPr wrap="none" anchor="ctr"/>
              <a:lstStyle/>
              <a:p>
                <a:pPr eaLnBrk="1" hangingPunct="1"/>
                <a:endParaRPr lang="zh-CN" altLang="en-US"/>
              </a:p>
            </p:txBody>
          </p:sp>
        </p:grpSp>
      </p:grpSp>
      <p:grpSp>
        <p:nvGrpSpPr>
          <p:cNvPr id="17422" name="组合 26"/>
          <p:cNvGrpSpPr>
            <a:grpSpLocks/>
          </p:cNvGrpSpPr>
          <p:nvPr/>
        </p:nvGrpSpPr>
        <p:grpSpPr bwMode="auto">
          <a:xfrm>
            <a:off x="1516063" y="322263"/>
            <a:ext cx="7362825" cy="1438275"/>
            <a:chOff x="1516078" y="321994"/>
            <a:chExt cx="7362809" cy="1438855"/>
          </a:xfrm>
        </p:grpSpPr>
        <p:sp>
          <p:nvSpPr>
            <p:cNvPr id="17441" name="文本框 1"/>
            <p:cNvSpPr txBox="1">
              <a:spLocks noChangeArrowheads="1"/>
            </p:cNvSpPr>
            <p:nvPr/>
          </p:nvSpPr>
          <p:spPr bwMode="auto">
            <a:xfrm>
              <a:off x="1516078" y="321994"/>
              <a:ext cx="7362809" cy="1438855"/>
            </a:xfrm>
            <a:prstGeom prst="rect">
              <a:avLst/>
            </a:prstGeom>
            <a:noFill/>
            <a:ln w="9525">
              <a:noFill/>
              <a:miter lim="800000"/>
              <a:headEnd/>
              <a:tailEnd/>
            </a:ln>
          </p:spPr>
          <p:txBody>
            <a:bodyPr>
              <a:spAutoFit/>
            </a:bodyPr>
            <a:lstStyle/>
            <a:p>
              <a:pPr>
                <a:lnSpc>
                  <a:spcPts val="3500"/>
                </a:lnSpc>
              </a:pPr>
              <a:r>
                <a:rPr lang="zh-CN" altLang="en-US" sz="2400" b="1" dirty="0">
                  <a:latin typeface="黑体" pitchFamily="49" charset="-122"/>
                  <a:ea typeface="黑体" pitchFamily="49" charset="-122"/>
                </a:rPr>
                <a:t>弹簧劲度系数为   ，上端固定，下端挂质量为   的</a:t>
              </a:r>
              <a:endParaRPr lang="en-US" altLang="zh-CN" sz="2400" b="1" dirty="0">
                <a:latin typeface="黑体" pitchFamily="49" charset="-122"/>
                <a:ea typeface="黑体" pitchFamily="49" charset="-122"/>
              </a:endParaRPr>
            </a:p>
            <a:p>
              <a:pPr>
                <a:lnSpc>
                  <a:spcPts val="3500"/>
                </a:lnSpc>
              </a:pPr>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小球。弹簧无伸长时，小球位置为坐标原点，向</a:t>
              </a:r>
              <a:endParaRPr lang="en-US" altLang="zh-CN" sz="2400" b="1" dirty="0">
                <a:latin typeface="黑体" pitchFamily="49" charset="-122"/>
                <a:ea typeface="黑体" pitchFamily="49" charset="-122"/>
              </a:endParaRPr>
            </a:p>
            <a:p>
              <a:pPr>
                <a:lnSpc>
                  <a:spcPts val="3500"/>
                </a:lnSpc>
              </a:pPr>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下</a:t>
              </a:r>
              <a:r>
                <a:rPr lang="zh-CN" altLang="en-US" sz="2400" b="1" dirty="0" smtClean="0">
                  <a:latin typeface="黑体" pitchFamily="49" charset="-122"/>
                  <a:ea typeface="黑体" pitchFamily="49" charset="-122"/>
                </a:rPr>
                <a:t>为</a:t>
              </a:r>
              <a:r>
                <a:rPr lang="en-US" altLang="zh-CN" sz="2400" b="1" dirty="0" smtClean="0">
                  <a:latin typeface="黑体" pitchFamily="49" charset="-122"/>
                  <a:ea typeface="黑体" pitchFamily="49" charset="-122"/>
                </a:rPr>
                <a:t>x</a:t>
              </a:r>
              <a:r>
                <a:rPr lang="zh-CN" altLang="en-US" sz="2400" b="1" dirty="0" smtClean="0">
                  <a:latin typeface="黑体" pitchFamily="49" charset="-122"/>
                  <a:ea typeface="黑体" pitchFamily="49" charset="-122"/>
                </a:rPr>
                <a:t>轴正方</a:t>
              </a:r>
              <a:r>
                <a:rPr lang="zh-CN" altLang="en-US" sz="2400" b="1" dirty="0">
                  <a:latin typeface="黑体" pitchFamily="49" charset="-122"/>
                  <a:ea typeface="黑体" pitchFamily="49" charset="-122"/>
                </a:rPr>
                <a:t>向。     </a:t>
              </a:r>
              <a:r>
                <a:rPr lang="zh-CN" altLang="en-US" sz="2400" b="1" dirty="0" smtClean="0">
                  <a:latin typeface="黑体" pitchFamily="49" charset="-122"/>
                  <a:ea typeface="黑体" pitchFamily="49" charset="-122"/>
                </a:rPr>
                <a:t>时      </a:t>
              </a:r>
              <a:r>
                <a:rPr lang="zh-CN" altLang="en-US" sz="2400" b="1" dirty="0">
                  <a:latin typeface="黑体" pitchFamily="49" charset="-122"/>
                  <a:ea typeface="黑体" pitchFamily="49" charset="-122"/>
                </a:rPr>
                <a:t>。</a:t>
              </a:r>
              <a:r>
                <a:rPr lang="zh-CN" altLang="en-US" sz="2800" b="1" dirty="0">
                  <a:solidFill>
                    <a:srgbClr val="FF0000"/>
                  </a:solidFill>
                  <a:latin typeface="黑体" pitchFamily="49" charset="-122"/>
                  <a:ea typeface="黑体" pitchFamily="49" charset="-122"/>
                </a:rPr>
                <a:t>求：      </a:t>
              </a:r>
            </a:p>
          </p:txBody>
        </p:sp>
        <p:graphicFrame>
          <p:nvGraphicFramePr>
            <p:cNvPr id="17442" name="对象 2"/>
            <p:cNvGraphicFramePr>
              <a:graphicFrameLocks noChangeAspect="1"/>
            </p:cNvGraphicFramePr>
            <p:nvPr/>
          </p:nvGraphicFramePr>
          <p:xfrm>
            <a:off x="7958079" y="493909"/>
            <a:ext cx="292100" cy="215900"/>
          </p:xfrm>
          <a:graphic>
            <a:graphicData uri="http://schemas.openxmlformats.org/presentationml/2006/ole">
              <mc:AlternateContent xmlns:mc="http://schemas.openxmlformats.org/markup-compatibility/2006">
                <mc:Choice xmlns:v="urn:schemas-microsoft-com:vml" Requires="v">
                  <p:oleObj spid="_x0000_s17818" name="Equation" r:id="rId8" imgW="291847" imgH="215713" progId="Equation.DSMT4">
                    <p:embed/>
                  </p:oleObj>
                </mc:Choice>
                <mc:Fallback>
                  <p:oleObj name="Equation" r:id="rId8" imgW="291847" imgH="215713" progId="Equation.DSMT4">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8079" y="493909"/>
                          <a:ext cx="292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43" name="对象 3"/>
            <p:cNvGraphicFramePr>
              <a:graphicFrameLocks noChangeAspect="1"/>
            </p:cNvGraphicFramePr>
            <p:nvPr/>
          </p:nvGraphicFramePr>
          <p:xfrm>
            <a:off x="3828608" y="445087"/>
            <a:ext cx="215900" cy="279400"/>
          </p:xfrm>
          <a:graphic>
            <a:graphicData uri="http://schemas.openxmlformats.org/presentationml/2006/ole">
              <mc:AlternateContent xmlns:mc="http://schemas.openxmlformats.org/markup-compatibility/2006">
                <mc:Choice xmlns:v="urn:schemas-microsoft-com:vml" Requires="v">
                  <p:oleObj spid="_x0000_s17819" name="Equation" r:id="rId10" imgW="215806" imgH="279279" progId="Equation.DSMT4">
                    <p:embed/>
                  </p:oleObj>
                </mc:Choice>
                <mc:Fallback>
                  <p:oleObj name="Equation" r:id="rId10" imgW="215806" imgH="279279" progId="Equation.DSMT4">
                    <p:embed/>
                    <p:pic>
                      <p:nvPicPr>
                        <p:cNvPr id="0" name="对象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8608" y="445087"/>
                          <a:ext cx="2159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44" name="对象 4"/>
            <p:cNvGraphicFramePr>
              <a:graphicFrameLocks noChangeAspect="1"/>
            </p:cNvGraphicFramePr>
            <p:nvPr/>
          </p:nvGraphicFramePr>
          <p:xfrm>
            <a:off x="4572591" y="1301876"/>
            <a:ext cx="1892296" cy="381154"/>
          </p:xfrm>
          <a:graphic>
            <a:graphicData uri="http://schemas.openxmlformats.org/presentationml/2006/ole">
              <mc:AlternateContent xmlns:mc="http://schemas.openxmlformats.org/markup-compatibility/2006">
                <mc:Choice xmlns:v="urn:schemas-microsoft-com:vml" Requires="v">
                  <p:oleObj spid="_x0000_s17820" name="Equation" r:id="rId12" imgW="1892160" imgH="380880" progId="Equation.DSMT4">
                    <p:embed/>
                  </p:oleObj>
                </mc:Choice>
                <mc:Fallback>
                  <p:oleObj name="Equation" r:id="rId12" imgW="1892160" imgH="380880" progId="Equation.DSMT4">
                    <p:embed/>
                    <p:pic>
                      <p:nvPicPr>
                        <p:cNvPr id="0" name="对象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591" y="1301876"/>
                          <a:ext cx="1892296" cy="3811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45" name="对象 5"/>
            <p:cNvGraphicFramePr>
              <a:graphicFrameLocks noChangeAspect="1"/>
            </p:cNvGraphicFramePr>
            <p:nvPr/>
          </p:nvGraphicFramePr>
          <p:xfrm>
            <a:off x="7671235" y="1266547"/>
            <a:ext cx="1155700" cy="444500"/>
          </p:xfrm>
          <a:graphic>
            <a:graphicData uri="http://schemas.openxmlformats.org/presentationml/2006/ole">
              <mc:AlternateContent xmlns:mc="http://schemas.openxmlformats.org/markup-compatibility/2006">
                <mc:Choice xmlns:v="urn:schemas-microsoft-com:vml" Requires="v">
                  <p:oleObj spid="_x0000_s17821" name="Equation" r:id="rId14" imgW="1155199" imgH="444307" progId="Equation.DSMT4">
                    <p:embed/>
                  </p:oleObj>
                </mc:Choice>
                <mc:Fallback>
                  <p:oleObj name="Equation" r:id="rId14" imgW="1155199" imgH="444307" progId="Equation.DSMT4">
                    <p:embed/>
                    <p:pic>
                      <p:nvPicPr>
                        <p:cNvPr id="0" name="对象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71235" y="1266547"/>
                          <a:ext cx="1155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 name="组合 14"/>
          <p:cNvGrpSpPr>
            <a:grpSpLocks/>
          </p:cNvGrpSpPr>
          <p:nvPr/>
        </p:nvGrpSpPr>
        <p:grpSpPr bwMode="auto">
          <a:xfrm>
            <a:off x="254000" y="3838575"/>
            <a:ext cx="1157288" cy="1354138"/>
            <a:chOff x="126540" y="3724275"/>
            <a:chExt cx="1157539" cy="1354138"/>
          </a:xfrm>
        </p:grpSpPr>
        <p:cxnSp>
          <p:nvCxnSpPr>
            <p:cNvPr id="17437" name="直接箭头连接符 7"/>
            <p:cNvCxnSpPr>
              <a:cxnSpLocks noChangeShapeType="1"/>
            </p:cNvCxnSpPr>
            <p:nvPr/>
          </p:nvCxnSpPr>
          <p:spPr bwMode="auto">
            <a:xfrm>
              <a:off x="1279925" y="4319232"/>
              <a:ext cx="2348" cy="644566"/>
            </a:xfrm>
            <a:prstGeom prst="straightConnector1">
              <a:avLst/>
            </a:prstGeom>
            <a:noFill/>
            <a:ln w="38100" algn="ctr">
              <a:solidFill>
                <a:srgbClr val="FF0000"/>
              </a:solidFill>
              <a:round/>
              <a:headEnd type="oval" w="sm" len="med"/>
              <a:tailEnd type="triangle" w="med" len="lg"/>
            </a:ln>
            <a:effectLst/>
          </p:spPr>
        </p:cxnSp>
        <p:cxnSp>
          <p:nvCxnSpPr>
            <p:cNvPr id="17438" name="直接箭头连接符 253"/>
            <p:cNvCxnSpPr>
              <a:cxnSpLocks noChangeShapeType="1"/>
            </p:cNvCxnSpPr>
            <p:nvPr/>
          </p:nvCxnSpPr>
          <p:spPr bwMode="auto">
            <a:xfrm flipV="1">
              <a:off x="1280167" y="3783469"/>
              <a:ext cx="3912" cy="533441"/>
            </a:xfrm>
            <a:prstGeom prst="straightConnector1">
              <a:avLst/>
            </a:prstGeom>
            <a:noFill/>
            <a:ln w="38100" algn="ctr">
              <a:solidFill>
                <a:srgbClr val="FF0000"/>
              </a:solidFill>
              <a:round/>
              <a:headEnd/>
              <a:tailEnd type="triangle" w="med" len="lg"/>
            </a:ln>
            <a:effectLst/>
          </p:spPr>
        </p:cxnSp>
        <p:graphicFrame>
          <p:nvGraphicFramePr>
            <p:cNvPr id="17439" name="对象 12"/>
            <p:cNvGraphicFramePr>
              <a:graphicFrameLocks noChangeAspect="1"/>
            </p:cNvGraphicFramePr>
            <p:nvPr/>
          </p:nvGraphicFramePr>
          <p:xfrm>
            <a:off x="663575" y="4760913"/>
            <a:ext cx="520700" cy="317500"/>
          </p:xfrm>
          <a:graphic>
            <a:graphicData uri="http://schemas.openxmlformats.org/presentationml/2006/ole">
              <mc:AlternateContent xmlns:mc="http://schemas.openxmlformats.org/markup-compatibility/2006">
                <mc:Choice xmlns:v="urn:schemas-microsoft-com:vml" Requires="v">
                  <p:oleObj spid="_x0000_s17822" name="Equation" r:id="rId16" imgW="520474" imgH="317362" progId="Equation.DSMT4">
                    <p:embed/>
                  </p:oleObj>
                </mc:Choice>
                <mc:Fallback>
                  <p:oleObj name="Equation" r:id="rId16" imgW="520474" imgH="317362" progId="Equation.DSMT4">
                    <p:embed/>
                    <p:pic>
                      <p:nvPicPr>
                        <p:cNvPr id="0" name="对象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3575" y="4760913"/>
                          <a:ext cx="5207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40" name="对象 13"/>
            <p:cNvGraphicFramePr>
              <a:graphicFrameLocks noChangeAspect="1"/>
            </p:cNvGraphicFramePr>
            <p:nvPr/>
          </p:nvGraphicFramePr>
          <p:xfrm>
            <a:off x="126540" y="3724275"/>
            <a:ext cx="1066800" cy="317500"/>
          </p:xfrm>
          <a:graphic>
            <a:graphicData uri="http://schemas.openxmlformats.org/presentationml/2006/ole">
              <mc:AlternateContent xmlns:mc="http://schemas.openxmlformats.org/markup-compatibility/2006">
                <mc:Choice xmlns:v="urn:schemas-microsoft-com:vml" Requires="v">
                  <p:oleObj spid="_x0000_s17823" name="Equation" r:id="rId18" imgW="1066337" imgH="317362" progId="Equation.DSMT4">
                    <p:embed/>
                  </p:oleObj>
                </mc:Choice>
                <mc:Fallback>
                  <p:oleObj name="Equation" r:id="rId18" imgW="1066337" imgH="317362" progId="Equation.DSMT4">
                    <p:embed/>
                    <p:pic>
                      <p:nvPicPr>
                        <p:cNvPr id="0" name="对象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6540" y="3724275"/>
                          <a:ext cx="10668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 name="文本框 16"/>
          <p:cNvSpPr txBox="1">
            <a:spLocks noChangeArrowheads="1"/>
          </p:cNvSpPr>
          <p:nvPr/>
        </p:nvSpPr>
        <p:spPr bwMode="auto">
          <a:xfrm>
            <a:off x="5197475" y="2020888"/>
            <a:ext cx="2085975" cy="461962"/>
          </a:xfrm>
          <a:prstGeom prst="rect">
            <a:avLst/>
          </a:prstGeom>
          <a:noFill/>
          <a:ln w="9525">
            <a:noFill/>
            <a:miter lim="800000"/>
            <a:headEnd/>
            <a:tailEnd/>
          </a:ln>
        </p:spPr>
        <p:txBody>
          <a:bodyPr>
            <a:spAutoFit/>
          </a:bodyPr>
          <a:lstStyle/>
          <a:p>
            <a:r>
              <a:rPr lang="zh-CN" altLang="en-US" sz="2400" b="1">
                <a:latin typeface="黑体" pitchFamily="49" charset="-122"/>
                <a:ea typeface="黑体" pitchFamily="49" charset="-122"/>
              </a:rPr>
              <a:t>受力分析如图</a:t>
            </a:r>
          </a:p>
        </p:txBody>
      </p:sp>
      <p:sp>
        <p:nvSpPr>
          <p:cNvPr id="261" name="文本框 260"/>
          <p:cNvSpPr txBox="1">
            <a:spLocks noChangeArrowheads="1"/>
          </p:cNvSpPr>
          <p:nvPr/>
        </p:nvSpPr>
        <p:spPr bwMode="auto">
          <a:xfrm>
            <a:off x="2989263" y="3687763"/>
            <a:ext cx="1684337" cy="461962"/>
          </a:xfrm>
          <a:prstGeom prst="rect">
            <a:avLst/>
          </a:prstGeom>
          <a:noFill/>
          <a:ln w="9525">
            <a:noFill/>
            <a:miter lim="800000"/>
            <a:headEnd/>
            <a:tailEnd/>
          </a:ln>
        </p:spPr>
        <p:txBody>
          <a:bodyPr>
            <a:spAutoFit/>
          </a:bodyPr>
          <a:lstStyle/>
          <a:p>
            <a:r>
              <a:rPr lang="zh-CN" altLang="en-US" sz="2400" b="1">
                <a:latin typeface="黑体" pitchFamily="49" charset="-122"/>
                <a:ea typeface="黑体" pitchFamily="49" charset="-122"/>
              </a:rPr>
              <a:t>分离变量</a:t>
            </a:r>
          </a:p>
        </p:txBody>
      </p:sp>
      <p:graphicFrame>
        <p:nvGraphicFramePr>
          <p:cNvPr id="18" name="对象 17"/>
          <p:cNvGraphicFramePr>
            <a:graphicFrameLocks noChangeAspect="1"/>
          </p:cNvGraphicFramePr>
          <p:nvPr/>
        </p:nvGraphicFramePr>
        <p:xfrm>
          <a:off x="4740275" y="2586038"/>
          <a:ext cx="2362200" cy="838200"/>
        </p:xfrm>
        <a:graphic>
          <a:graphicData uri="http://schemas.openxmlformats.org/presentationml/2006/ole">
            <mc:AlternateContent xmlns:mc="http://schemas.openxmlformats.org/markup-compatibility/2006">
              <mc:Choice xmlns:v="urn:schemas-microsoft-com:vml" Requires="v">
                <p:oleObj spid="_x0000_s17824" name="Equation" r:id="rId20" imgW="2362200" imgH="838200" progId="Equation.DSMT4">
                  <p:embed/>
                </p:oleObj>
              </mc:Choice>
              <mc:Fallback>
                <p:oleObj name="Equation" r:id="rId20" imgW="2362200" imgH="838200" progId="Equation.DSMT4">
                  <p:embed/>
                  <p:pic>
                    <p:nvPicPr>
                      <p:cNvPr id="0" name="对象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40275" y="2586038"/>
                        <a:ext cx="2362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nvGraphicFramePr>
        <p:xfrm>
          <a:off x="7210425" y="2586038"/>
          <a:ext cx="1295400" cy="838200"/>
        </p:xfrm>
        <a:graphic>
          <a:graphicData uri="http://schemas.openxmlformats.org/presentationml/2006/ole">
            <mc:AlternateContent xmlns:mc="http://schemas.openxmlformats.org/markup-compatibility/2006">
              <mc:Choice xmlns:v="urn:schemas-microsoft-com:vml" Requires="v">
                <p:oleObj spid="_x0000_s17825" name="Equation" r:id="rId22" imgW="1295400" imgH="838200" progId="Equation.DSMT4">
                  <p:embed/>
                </p:oleObj>
              </mc:Choice>
              <mc:Fallback>
                <p:oleObj name="Equation" r:id="rId22" imgW="1295400" imgH="838200" progId="Equation.DSMT4">
                  <p:embed/>
                  <p:pic>
                    <p:nvPicPr>
                      <p:cNvPr id="0" name="对象 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10425" y="2586038"/>
                        <a:ext cx="1295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nvGraphicFramePr>
        <p:xfrm>
          <a:off x="5153025" y="3646488"/>
          <a:ext cx="3238500" cy="952500"/>
        </p:xfrm>
        <a:graphic>
          <a:graphicData uri="http://schemas.openxmlformats.org/presentationml/2006/ole">
            <mc:AlternateContent xmlns:mc="http://schemas.openxmlformats.org/markup-compatibility/2006">
              <mc:Choice xmlns:v="urn:schemas-microsoft-com:vml" Requires="v">
                <p:oleObj spid="_x0000_s17826" name="Equation" r:id="rId24" imgW="3238500" imgH="952500" progId="Equation.DSMT4">
                  <p:embed/>
                </p:oleObj>
              </mc:Choice>
              <mc:Fallback>
                <p:oleObj name="Equation" r:id="rId24" imgW="3238500" imgH="952500" progId="Equation.DSMT4">
                  <p:embed/>
                  <p:pic>
                    <p:nvPicPr>
                      <p:cNvPr id="0" name="对象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53025" y="3646488"/>
                        <a:ext cx="32385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组合 24"/>
          <p:cNvGrpSpPr>
            <a:grpSpLocks/>
          </p:cNvGrpSpPr>
          <p:nvPr/>
        </p:nvGrpSpPr>
        <p:grpSpPr bwMode="auto">
          <a:xfrm>
            <a:off x="4841875" y="3436938"/>
            <a:ext cx="3670300" cy="20637"/>
            <a:chOff x="4841875" y="3437099"/>
            <a:chExt cx="3670129" cy="20160"/>
          </a:xfrm>
        </p:grpSpPr>
        <p:cxnSp>
          <p:nvCxnSpPr>
            <p:cNvPr id="17435" name="直接连接符 21"/>
            <p:cNvCxnSpPr>
              <a:cxnSpLocks noChangeShapeType="1"/>
            </p:cNvCxnSpPr>
            <p:nvPr/>
          </p:nvCxnSpPr>
          <p:spPr bwMode="auto">
            <a:xfrm>
              <a:off x="4841875" y="3457259"/>
              <a:ext cx="1155359" cy="0"/>
            </a:xfrm>
            <a:prstGeom prst="line">
              <a:avLst/>
            </a:prstGeom>
            <a:noFill/>
            <a:ln w="28575" algn="ctr">
              <a:solidFill>
                <a:srgbClr val="FF0000"/>
              </a:solidFill>
              <a:round/>
              <a:headEnd/>
              <a:tailEnd/>
            </a:ln>
            <a:effectLst/>
          </p:spPr>
        </p:cxnSp>
        <p:cxnSp>
          <p:nvCxnSpPr>
            <p:cNvPr id="17436" name="直接连接符 266"/>
            <p:cNvCxnSpPr>
              <a:cxnSpLocks noChangeShapeType="1"/>
            </p:cNvCxnSpPr>
            <p:nvPr/>
          </p:nvCxnSpPr>
          <p:spPr bwMode="auto">
            <a:xfrm>
              <a:off x="7356645" y="3437099"/>
              <a:ext cx="1155359" cy="0"/>
            </a:xfrm>
            <a:prstGeom prst="line">
              <a:avLst/>
            </a:prstGeom>
            <a:noFill/>
            <a:ln w="28575" algn="ctr">
              <a:solidFill>
                <a:srgbClr val="FF0000"/>
              </a:solidFill>
              <a:round/>
              <a:headEnd/>
              <a:tailEnd/>
            </a:ln>
            <a:effectLst/>
          </p:spPr>
        </p:cxnSp>
      </p:grpSp>
      <p:graphicFrame>
        <p:nvGraphicFramePr>
          <p:cNvPr id="23" name="对象 22"/>
          <p:cNvGraphicFramePr>
            <a:graphicFrameLocks noChangeAspect="1"/>
          </p:cNvGraphicFramePr>
          <p:nvPr/>
        </p:nvGraphicFramePr>
        <p:xfrm>
          <a:off x="4799013" y="3760788"/>
          <a:ext cx="1955800" cy="749300"/>
        </p:xfrm>
        <a:graphic>
          <a:graphicData uri="http://schemas.openxmlformats.org/presentationml/2006/ole">
            <mc:AlternateContent xmlns:mc="http://schemas.openxmlformats.org/markup-compatibility/2006">
              <mc:Choice xmlns:v="urn:schemas-microsoft-com:vml" Requires="v">
                <p:oleObj spid="_x0000_s17827" name="Equation" r:id="rId26" imgW="1955800" imgH="749300" progId="Equation.DSMT4">
                  <p:embed/>
                </p:oleObj>
              </mc:Choice>
              <mc:Fallback>
                <p:oleObj name="Equation" r:id="rId26" imgW="1955800" imgH="749300" progId="Equation.DSMT4">
                  <p:embed/>
                  <p:pic>
                    <p:nvPicPr>
                      <p:cNvPr id="0" name="对象 2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99013" y="3760788"/>
                        <a:ext cx="19558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nvGraphicFramePr>
        <p:xfrm>
          <a:off x="5046663" y="4670425"/>
          <a:ext cx="3048000" cy="838200"/>
        </p:xfrm>
        <a:graphic>
          <a:graphicData uri="http://schemas.openxmlformats.org/presentationml/2006/ole">
            <mc:AlternateContent xmlns:mc="http://schemas.openxmlformats.org/markup-compatibility/2006">
              <mc:Choice xmlns:v="urn:schemas-microsoft-com:vml" Requires="v">
                <p:oleObj spid="_x0000_s17828" name="Equation" r:id="rId28" imgW="3048000" imgH="838200" progId="Equation.DSMT4">
                  <p:embed/>
                </p:oleObj>
              </mc:Choice>
              <mc:Fallback>
                <p:oleObj name="Equation" r:id="rId28" imgW="3048000" imgH="838200" progId="Equation.DSMT4">
                  <p:embed/>
                  <p:pic>
                    <p:nvPicPr>
                      <p:cNvPr id="0" name="对象 2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46663" y="4670425"/>
                        <a:ext cx="3048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0" name="对象 269"/>
          <p:cNvGraphicFramePr>
            <a:graphicFrameLocks noChangeAspect="1"/>
          </p:cNvGraphicFramePr>
          <p:nvPr/>
        </p:nvGraphicFramePr>
        <p:xfrm>
          <a:off x="4856163" y="5653088"/>
          <a:ext cx="3429000" cy="939800"/>
        </p:xfrm>
        <a:graphic>
          <a:graphicData uri="http://schemas.openxmlformats.org/presentationml/2006/ole">
            <mc:AlternateContent xmlns:mc="http://schemas.openxmlformats.org/markup-compatibility/2006">
              <mc:Choice xmlns:v="urn:schemas-microsoft-com:vml" Requires="v">
                <p:oleObj spid="_x0000_s17829" name="Equation" r:id="rId30" imgW="3429000" imgH="939800" progId="Equation.DSMT4">
                  <p:embed/>
                </p:oleObj>
              </mc:Choice>
              <mc:Fallback>
                <p:oleObj name="Equation" r:id="rId30" imgW="3429000" imgH="939800" progId="Equation.DSMT4">
                  <p:embed/>
                  <p:pic>
                    <p:nvPicPr>
                      <p:cNvPr id="0" name="对象 26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856163" y="5653088"/>
                        <a:ext cx="34290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1" name="文本框 270"/>
          <p:cNvSpPr txBox="1">
            <a:spLocks noChangeArrowheads="1"/>
          </p:cNvSpPr>
          <p:nvPr/>
        </p:nvSpPr>
        <p:spPr bwMode="auto">
          <a:xfrm>
            <a:off x="2994025" y="4106863"/>
            <a:ext cx="1685925" cy="460375"/>
          </a:xfrm>
          <a:prstGeom prst="rect">
            <a:avLst/>
          </a:prstGeom>
          <a:noFill/>
          <a:ln w="9525">
            <a:noFill/>
            <a:miter lim="800000"/>
            <a:headEnd/>
            <a:tailEnd/>
          </a:ln>
        </p:spPr>
        <p:txBody>
          <a:bodyPr>
            <a:spAutoFit/>
          </a:bodyPr>
          <a:lstStyle/>
          <a:p>
            <a:r>
              <a:rPr lang="zh-CN" altLang="en-US" sz="2400" b="1">
                <a:latin typeface="黑体" pitchFamily="49" charset="-122"/>
                <a:ea typeface="黑体" pitchFamily="49" charset="-122"/>
              </a:rPr>
              <a:t>作定积分</a:t>
            </a:r>
          </a:p>
        </p:txBody>
      </p:sp>
      <p:sp>
        <p:nvSpPr>
          <p:cNvPr id="274" name="文本框 273"/>
          <p:cNvSpPr txBox="1">
            <a:spLocks noChangeArrowheads="1"/>
          </p:cNvSpPr>
          <p:nvPr/>
        </p:nvSpPr>
        <p:spPr bwMode="auto">
          <a:xfrm>
            <a:off x="2947988" y="2786063"/>
            <a:ext cx="1684337" cy="461962"/>
          </a:xfrm>
          <a:prstGeom prst="rect">
            <a:avLst/>
          </a:prstGeom>
          <a:noFill/>
          <a:ln w="9525">
            <a:noFill/>
            <a:miter lim="800000"/>
            <a:headEnd/>
            <a:tailEnd/>
          </a:ln>
        </p:spPr>
        <p:txBody>
          <a:bodyPr>
            <a:spAutoFit/>
          </a:bodyPr>
          <a:lstStyle/>
          <a:p>
            <a:r>
              <a:rPr lang="zh-CN" altLang="en-US" sz="2400" b="1">
                <a:latin typeface="黑体" pitchFamily="49" charset="-122"/>
                <a:ea typeface="黑体" pitchFamily="49" charset="-122"/>
              </a:rPr>
              <a:t>牛顿定律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653"/>
                                        </p:tgtEl>
                                        <p:attrNameLst>
                                          <p:attrName>style.visibility</p:attrName>
                                        </p:attrNameLst>
                                      </p:cBhvr>
                                      <p:to>
                                        <p:strVal val="visible"/>
                                      </p:to>
                                    </p:set>
                                    <p:animEffect transition="in" filter="wipe(left)">
                                      <p:cBhvr>
                                        <p:cTn id="12" dur="500"/>
                                        <p:tgtEl>
                                          <p:spTgt spid="1965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nodeType="afterGroup">
                            <p:stCondLst>
                              <p:cond delay="1000"/>
                            </p:stCondLst>
                            <p:childTnLst>
                              <p:par>
                                <p:cTn id="18" presetID="16" presetClass="entr" presetSubtype="42"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outHorizontal)">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4"/>
                                        </p:tgtEl>
                                        <p:attrNameLst>
                                          <p:attrName>style.visibility</p:attrName>
                                        </p:attrNameLst>
                                      </p:cBhvr>
                                      <p:to>
                                        <p:strVal val="visible"/>
                                      </p:to>
                                    </p:set>
                                    <p:animEffect transition="in" filter="wipe(left)">
                                      <p:cBhvr>
                                        <p:cTn id="25" dur="500"/>
                                        <p:tgtEl>
                                          <p:spTgt spid="274"/>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2000"/>
                                        <p:tgtEl>
                                          <p:spTgt spid="2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1"/>
                                        </p:tgtEl>
                                        <p:attrNameLst>
                                          <p:attrName>style.visibility</p:attrName>
                                        </p:attrNameLst>
                                      </p:cBhvr>
                                      <p:to>
                                        <p:strVal val="visible"/>
                                      </p:to>
                                    </p:set>
                                    <p:animEffect transition="in" filter="wipe(left)">
                                      <p:cBhvr>
                                        <p:cTn id="43" dur="500"/>
                                        <p:tgtEl>
                                          <p:spTgt spid="261"/>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1"/>
                                        </p:tgtEl>
                                        <p:attrNameLst>
                                          <p:attrName>style.visibility</p:attrName>
                                        </p:attrNameLst>
                                      </p:cBhvr>
                                      <p:to>
                                        <p:strVal val="visible"/>
                                      </p:to>
                                    </p:set>
                                    <p:animEffect transition="in" filter="wipe(left)">
                                      <p:cBhvr>
                                        <p:cTn id="52" dur="500"/>
                                        <p:tgtEl>
                                          <p:spTgt spid="271"/>
                                        </p:tgtEl>
                                      </p:cBhvr>
                                    </p:animEffect>
                                  </p:childTnLst>
                                </p:cTn>
                              </p:par>
                            </p:childTnLst>
                          </p:cTn>
                        </p:par>
                        <p:par>
                          <p:cTn id="53" fill="hold" nodeType="afterGroup">
                            <p:stCondLst>
                              <p:cond delay="500"/>
                            </p:stCondLst>
                            <p:childTnLst>
                              <p:par>
                                <p:cTn id="54" presetID="22" presetClass="entr" presetSubtype="4"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down)">
                                      <p:cBhvr>
                                        <p:cTn id="56" dur="500"/>
                                        <p:tgtEl>
                                          <p:spTgt spid="2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par>
                          <p:cTn id="62" fill="hold" nodeType="afterGroup">
                            <p:stCondLst>
                              <p:cond delay="500"/>
                            </p:stCondLst>
                            <p:childTnLst>
                              <p:par>
                                <p:cTn id="63" presetID="22" presetClass="entr" presetSubtype="8" fill="hold" nodeType="afterEffect">
                                  <p:stCondLst>
                                    <p:cond delay="0"/>
                                  </p:stCondLst>
                                  <p:childTnLst>
                                    <p:set>
                                      <p:cBhvr>
                                        <p:cTn id="64" dur="1" fill="hold">
                                          <p:stCondLst>
                                            <p:cond delay="0"/>
                                          </p:stCondLst>
                                        </p:cTn>
                                        <p:tgtEl>
                                          <p:spTgt spid="270"/>
                                        </p:tgtEl>
                                        <p:attrNameLst>
                                          <p:attrName>style.visibility</p:attrName>
                                        </p:attrNameLst>
                                      </p:cBhvr>
                                      <p:to>
                                        <p:strVal val="visible"/>
                                      </p:to>
                                    </p:set>
                                    <p:animEffect transition="in" filter="wipe(left)">
                                      <p:cBhvr>
                                        <p:cTn id="65"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61" grpId="0"/>
      <p:bldP spid="271" grpId="0"/>
      <p:bldP spid="2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1747838" y="0"/>
            <a:ext cx="7772400" cy="180975"/>
          </a:xfrm>
        </p:spPr>
        <p:txBody>
          <a:bodyPr/>
          <a:lstStyle/>
          <a:p>
            <a:pPr eaLnBrk="1" hangingPunct="1"/>
            <a:r>
              <a:rPr lang="zh-CN" altLang="en-US" sz="700" smtClean="0">
                <a:solidFill>
                  <a:schemeClr val="bg1"/>
                </a:solidFill>
              </a:rPr>
              <a:t>本章内容</a:t>
            </a:r>
          </a:p>
        </p:txBody>
      </p:sp>
      <p:sp>
        <p:nvSpPr>
          <p:cNvPr id="3075" name="Rectangle 3" descr="信纸"/>
          <p:cNvSpPr>
            <a:spLocks noChangeArrowheads="1"/>
          </p:cNvSpPr>
          <p:nvPr/>
        </p:nvSpPr>
        <p:spPr bwMode="auto">
          <a:xfrm>
            <a:off x="0" y="0"/>
            <a:ext cx="9144000" cy="2540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3076" name="Rectangle 4" descr="信纸"/>
          <p:cNvSpPr>
            <a:spLocks noChangeArrowheads="1"/>
          </p:cNvSpPr>
          <p:nvPr/>
        </p:nvSpPr>
        <p:spPr bwMode="auto">
          <a:xfrm>
            <a:off x="0" y="6588125"/>
            <a:ext cx="9144000" cy="269875"/>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3077" name="WordArt 5"/>
          <p:cNvSpPr>
            <a:spLocks noChangeArrowheads="1" noChangeShapeType="1" noTextEdit="1"/>
          </p:cNvSpPr>
          <p:nvPr/>
        </p:nvSpPr>
        <p:spPr bwMode="auto">
          <a:xfrm>
            <a:off x="1819275" y="4352925"/>
            <a:ext cx="5753100" cy="4413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牛顿运动定律的应用</a:t>
            </a:r>
          </a:p>
        </p:txBody>
      </p:sp>
      <p:sp>
        <p:nvSpPr>
          <p:cNvPr id="3078" name="WordArt 6"/>
          <p:cNvSpPr>
            <a:spLocks noChangeArrowheads="1" noChangeShapeType="1" noTextEdit="1"/>
          </p:cNvSpPr>
          <p:nvPr/>
        </p:nvSpPr>
        <p:spPr bwMode="auto">
          <a:xfrm>
            <a:off x="1887538" y="1527175"/>
            <a:ext cx="4559300" cy="430213"/>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牛顿运动定律</a:t>
            </a:r>
          </a:p>
        </p:txBody>
      </p:sp>
      <p:grpSp>
        <p:nvGrpSpPr>
          <p:cNvPr id="3079" name="Group 7"/>
          <p:cNvGrpSpPr>
            <a:grpSpLocks/>
          </p:cNvGrpSpPr>
          <p:nvPr/>
        </p:nvGrpSpPr>
        <p:grpSpPr bwMode="auto">
          <a:xfrm>
            <a:off x="1306513" y="1585913"/>
            <a:ext cx="319087" cy="300037"/>
            <a:chOff x="2136" y="1382"/>
            <a:chExt cx="576" cy="576"/>
          </a:xfrm>
        </p:grpSpPr>
        <p:sp>
          <p:nvSpPr>
            <p:cNvPr id="3109" name="Oval 8"/>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a:effectLst/>
          </p:spPr>
          <p:txBody>
            <a:bodyPr wrap="none" anchor="ctr"/>
            <a:lstStyle/>
            <a:p>
              <a:pPr eaLnBrk="1" hangingPunct="1"/>
              <a:endParaRPr lang="zh-CN" altLang="en-US"/>
            </a:p>
          </p:txBody>
        </p:sp>
        <p:sp>
          <p:nvSpPr>
            <p:cNvPr id="3110" name="Oval 9"/>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a:effectLst/>
          </p:spPr>
          <p:txBody>
            <a:bodyPr wrap="none" anchor="ctr"/>
            <a:lstStyle/>
            <a:p>
              <a:pPr eaLnBrk="1" hangingPunct="1"/>
              <a:endParaRPr lang="zh-CN" altLang="en-US"/>
            </a:p>
          </p:txBody>
        </p:sp>
      </p:grpSp>
      <p:grpSp>
        <p:nvGrpSpPr>
          <p:cNvPr id="3080" name="Group 10"/>
          <p:cNvGrpSpPr>
            <a:grpSpLocks/>
          </p:cNvGrpSpPr>
          <p:nvPr/>
        </p:nvGrpSpPr>
        <p:grpSpPr bwMode="auto">
          <a:xfrm>
            <a:off x="1277938" y="4367213"/>
            <a:ext cx="319087" cy="300037"/>
            <a:chOff x="2136" y="1382"/>
            <a:chExt cx="576" cy="576"/>
          </a:xfrm>
        </p:grpSpPr>
        <p:sp>
          <p:nvSpPr>
            <p:cNvPr id="3107" name="Oval 11"/>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a:effectLst/>
          </p:spPr>
          <p:txBody>
            <a:bodyPr wrap="none" anchor="ctr"/>
            <a:lstStyle/>
            <a:p>
              <a:pPr eaLnBrk="1" hangingPunct="1"/>
              <a:endParaRPr lang="zh-CN" altLang="en-US"/>
            </a:p>
          </p:txBody>
        </p:sp>
        <p:sp>
          <p:nvSpPr>
            <p:cNvPr id="3108" name="Oval 12"/>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a:effectLst/>
          </p:spPr>
          <p:txBody>
            <a:bodyPr wrap="none" anchor="ctr"/>
            <a:lstStyle/>
            <a:p>
              <a:pPr eaLnBrk="1" hangingPunct="1"/>
              <a:endParaRPr lang="zh-CN" altLang="en-US"/>
            </a:p>
          </p:txBody>
        </p:sp>
      </p:grpSp>
      <p:sp>
        <p:nvSpPr>
          <p:cNvPr id="3081" name="WordArt 13"/>
          <p:cNvSpPr>
            <a:spLocks noChangeArrowheads="1" noChangeShapeType="1" noTextEdit="1"/>
          </p:cNvSpPr>
          <p:nvPr/>
        </p:nvSpPr>
        <p:spPr bwMode="auto">
          <a:xfrm>
            <a:off x="2317750" y="504825"/>
            <a:ext cx="4073525" cy="733425"/>
          </a:xfrm>
          <a:prstGeom prst="rect">
            <a:avLst/>
          </a:prstGeom>
        </p:spPr>
        <p:txBody>
          <a:bodyPr wrap="none" fromWordArt="1">
            <a:prstTxWarp prst="textPlain">
              <a:avLst>
                <a:gd name="adj" fmla="val 50000"/>
              </a:avLst>
            </a:prstTxWarp>
          </a:bodyPr>
          <a:lstStyle/>
          <a:p>
            <a:pPr algn="ctr"/>
            <a:r>
              <a:rPr lang="zh-CN" altLang="en-US" sz="3600" kern="10">
                <a:ln w="9525">
                  <a:solidFill>
                    <a:srgbClr val="800000"/>
                  </a:solidFill>
                  <a:round/>
                  <a:headEnd/>
                  <a:tailEnd/>
                </a:ln>
                <a:solidFill>
                  <a:srgbClr val="800000"/>
                </a:solidFill>
                <a:latin typeface="华文中宋"/>
                <a:ea typeface="华文中宋"/>
              </a:rPr>
              <a:t>本章内容</a:t>
            </a:r>
          </a:p>
        </p:txBody>
      </p:sp>
      <p:grpSp>
        <p:nvGrpSpPr>
          <p:cNvPr id="3082" name="Group 14"/>
          <p:cNvGrpSpPr>
            <a:grpSpLocks/>
          </p:cNvGrpSpPr>
          <p:nvPr/>
        </p:nvGrpSpPr>
        <p:grpSpPr bwMode="auto">
          <a:xfrm>
            <a:off x="1273175" y="3444875"/>
            <a:ext cx="319088" cy="300038"/>
            <a:chOff x="2136" y="1382"/>
            <a:chExt cx="576" cy="576"/>
          </a:xfrm>
        </p:grpSpPr>
        <p:sp>
          <p:nvSpPr>
            <p:cNvPr id="3105" name="Oval 15"/>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a:effectLst/>
          </p:spPr>
          <p:txBody>
            <a:bodyPr wrap="none" anchor="ctr"/>
            <a:lstStyle/>
            <a:p>
              <a:pPr eaLnBrk="1" hangingPunct="1"/>
              <a:endParaRPr lang="zh-CN" altLang="en-US"/>
            </a:p>
          </p:txBody>
        </p:sp>
        <p:sp>
          <p:nvSpPr>
            <p:cNvPr id="3106" name="Oval 16"/>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a:effectLst/>
          </p:spPr>
          <p:txBody>
            <a:bodyPr wrap="none" anchor="ctr"/>
            <a:lstStyle/>
            <a:p>
              <a:pPr eaLnBrk="1" hangingPunct="1"/>
              <a:endParaRPr lang="zh-CN" altLang="en-US"/>
            </a:p>
          </p:txBody>
        </p:sp>
      </p:grpSp>
      <p:sp>
        <p:nvSpPr>
          <p:cNvPr id="3083" name="WordArt 17"/>
          <p:cNvSpPr>
            <a:spLocks noChangeArrowheads="1" noChangeShapeType="1" noTextEdit="1"/>
          </p:cNvSpPr>
          <p:nvPr/>
        </p:nvSpPr>
        <p:spPr bwMode="auto">
          <a:xfrm>
            <a:off x="1830388" y="3405188"/>
            <a:ext cx="4486275" cy="430212"/>
          </a:xfrm>
          <a:prstGeom prst="rect">
            <a:avLst/>
          </a:prstGeom>
        </p:spPr>
        <p:txBody>
          <a:bodyPr wrap="none" fromWordArt="1">
            <a:prstTxWarp prst="textPlain">
              <a:avLst>
                <a:gd name="adj" fmla="val 50000"/>
              </a:avLst>
            </a:prstTxWarp>
          </a:bodyPr>
          <a:lstStyle/>
          <a:p>
            <a:pPr algn="ctr"/>
            <a:r>
              <a:rPr lang="zh-CN" altLang="en-US" sz="3600" b="1" kern="10" dirty="0" smtClean="0">
                <a:ln w="9525">
                  <a:solidFill>
                    <a:srgbClr val="CC0000"/>
                  </a:solidFill>
                  <a:round/>
                  <a:headEnd/>
                  <a:tailEnd/>
                </a:ln>
                <a:solidFill>
                  <a:srgbClr val="CC0000"/>
                </a:solidFill>
                <a:latin typeface="华文中宋"/>
                <a:ea typeface="华文中宋"/>
              </a:rPr>
              <a:t>基本力 常见力</a:t>
            </a:r>
            <a:endParaRPr lang="zh-CN" altLang="en-US" sz="3600" b="1" kern="10" dirty="0">
              <a:ln w="9525">
                <a:solidFill>
                  <a:srgbClr val="CC0000"/>
                </a:solidFill>
                <a:round/>
                <a:headEnd/>
                <a:tailEnd/>
              </a:ln>
              <a:solidFill>
                <a:srgbClr val="CC0000"/>
              </a:solidFill>
              <a:latin typeface="华文中宋"/>
              <a:ea typeface="华文中宋"/>
            </a:endParaRPr>
          </a:p>
        </p:txBody>
      </p:sp>
      <p:sp>
        <p:nvSpPr>
          <p:cNvPr id="3084" name="AutoShape 18">
            <a:hlinkClick r:id="rId3" action="ppaction://hlinksldjump" highlightClick="1"/>
          </p:cNvPr>
          <p:cNvSpPr>
            <a:spLocks noChangeArrowheads="1"/>
          </p:cNvSpPr>
          <p:nvPr/>
        </p:nvSpPr>
        <p:spPr bwMode="auto">
          <a:xfrm>
            <a:off x="8832850" y="6592888"/>
            <a:ext cx="2921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3085" name="AutoShape 19">
            <a:hlinkClick r:id="rId4" action="ppaction://hlinksldjump" highlightClick="1"/>
          </p:cNvPr>
          <p:cNvSpPr>
            <a:spLocks noChangeArrowheads="1"/>
          </p:cNvSpPr>
          <p:nvPr/>
        </p:nvSpPr>
        <p:spPr bwMode="auto">
          <a:xfrm>
            <a:off x="1814513" y="1363663"/>
            <a:ext cx="4662487" cy="754062"/>
          </a:xfrm>
          <a:prstGeom prst="actionButtonBlank">
            <a:avLst/>
          </a:prstGeom>
          <a:solidFill>
            <a:srgbClr val="FF9900">
              <a:alpha val="18039"/>
            </a:srgbClr>
          </a:solidFill>
          <a:ln w="9525">
            <a:noFill/>
            <a:miter lim="800000"/>
            <a:headEnd/>
            <a:tailEnd/>
          </a:ln>
          <a:effectLst/>
        </p:spPr>
        <p:txBody>
          <a:bodyPr wrap="none" anchor="ctr"/>
          <a:lstStyle/>
          <a:p>
            <a:pPr eaLnBrk="1" hangingPunct="1"/>
            <a:endParaRPr lang="zh-CN" altLang="en-US"/>
          </a:p>
        </p:txBody>
      </p:sp>
      <p:sp>
        <p:nvSpPr>
          <p:cNvPr id="3086" name="AutoShape 20">
            <a:hlinkClick r:id="rId5" action="ppaction://hlinksldjump" highlightClick="1"/>
          </p:cNvPr>
          <p:cNvSpPr>
            <a:spLocks noChangeArrowheads="1"/>
          </p:cNvSpPr>
          <p:nvPr/>
        </p:nvSpPr>
        <p:spPr bwMode="auto">
          <a:xfrm>
            <a:off x="1738313" y="4195763"/>
            <a:ext cx="5894387" cy="754062"/>
          </a:xfrm>
          <a:prstGeom prst="actionButtonBlank">
            <a:avLst/>
          </a:prstGeom>
          <a:solidFill>
            <a:srgbClr val="FF9900">
              <a:alpha val="18039"/>
            </a:srgbClr>
          </a:solidFill>
          <a:ln w="9525">
            <a:noFill/>
            <a:miter lim="800000"/>
            <a:headEnd/>
            <a:tailEnd/>
          </a:ln>
          <a:effectLst/>
        </p:spPr>
        <p:txBody>
          <a:bodyPr wrap="none" anchor="ctr"/>
          <a:lstStyle/>
          <a:p>
            <a:pPr eaLnBrk="1" hangingPunct="1"/>
            <a:endParaRPr lang="zh-CN" altLang="en-US"/>
          </a:p>
        </p:txBody>
      </p:sp>
      <p:sp>
        <p:nvSpPr>
          <p:cNvPr id="3087" name="AutoShape 21">
            <a:hlinkClick r:id="" action="ppaction://noaction" highlightClick="1"/>
          </p:cNvPr>
          <p:cNvSpPr>
            <a:spLocks noChangeArrowheads="1"/>
          </p:cNvSpPr>
          <p:nvPr/>
        </p:nvSpPr>
        <p:spPr bwMode="auto">
          <a:xfrm>
            <a:off x="1825625" y="3259138"/>
            <a:ext cx="4662488" cy="754062"/>
          </a:xfrm>
          <a:prstGeom prst="actionButtonBlank">
            <a:avLst/>
          </a:prstGeom>
          <a:solidFill>
            <a:srgbClr val="FF9900">
              <a:alpha val="18039"/>
            </a:srgbClr>
          </a:solidFill>
          <a:ln w="9525">
            <a:noFill/>
            <a:miter lim="800000"/>
            <a:headEnd/>
            <a:tailEnd/>
          </a:ln>
          <a:effectLst/>
        </p:spPr>
        <p:txBody>
          <a:bodyPr wrap="none" anchor="ctr"/>
          <a:lstStyle/>
          <a:p>
            <a:pPr eaLnBrk="1" hangingPunct="1"/>
            <a:endParaRPr lang="zh-CN" altLang="en-US"/>
          </a:p>
        </p:txBody>
      </p:sp>
      <p:grpSp>
        <p:nvGrpSpPr>
          <p:cNvPr id="3088" name="Group 22"/>
          <p:cNvGrpSpPr>
            <a:grpSpLocks/>
          </p:cNvGrpSpPr>
          <p:nvPr/>
        </p:nvGrpSpPr>
        <p:grpSpPr bwMode="auto">
          <a:xfrm>
            <a:off x="1284288" y="5410200"/>
            <a:ext cx="319087" cy="300038"/>
            <a:chOff x="2136" y="1382"/>
            <a:chExt cx="576" cy="576"/>
          </a:xfrm>
        </p:grpSpPr>
        <p:sp>
          <p:nvSpPr>
            <p:cNvPr id="3103" name="Oval 23"/>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a:effectLst/>
          </p:spPr>
          <p:txBody>
            <a:bodyPr wrap="none" anchor="ctr"/>
            <a:lstStyle/>
            <a:p>
              <a:pPr eaLnBrk="1" hangingPunct="1"/>
              <a:endParaRPr lang="zh-CN" altLang="en-US"/>
            </a:p>
          </p:txBody>
        </p:sp>
        <p:sp>
          <p:nvSpPr>
            <p:cNvPr id="3104" name="Oval 24"/>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a:effectLst/>
          </p:spPr>
          <p:txBody>
            <a:bodyPr wrap="none" anchor="ctr"/>
            <a:lstStyle/>
            <a:p>
              <a:pPr eaLnBrk="1" hangingPunct="1"/>
              <a:endParaRPr lang="zh-CN" altLang="en-US"/>
            </a:p>
          </p:txBody>
        </p:sp>
      </p:grpSp>
      <p:sp>
        <p:nvSpPr>
          <p:cNvPr id="3089" name="WordArt 25"/>
          <p:cNvSpPr>
            <a:spLocks noChangeArrowheads="1" noChangeShapeType="1" noTextEdit="1"/>
          </p:cNvSpPr>
          <p:nvPr/>
        </p:nvSpPr>
        <p:spPr bwMode="auto">
          <a:xfrm>
            <a:off x="1860550" y="5299075"/>
            <a:ext cx="5111750" cy="4413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非惯性系 惯性力</a:t>
            </a:r>
          </a:p>
        </p:txBody>
      </p:sp>
      <p:sp>
        <p:nvSpPr>
          <p:cNvPr id="3090" name="AutoShape 26">
            <a:hlinkClick r:id="rId5" action="ppaction://hlinksldjump" highlightClick="1"/>
          </p:cNvPr>
          <p:cNvSpPr>
            <a:spLocks noChangeArrowheads="1"/>
          </p:cNvSpPr>
          <p:nvPr/>
        </p:nvSpPr>
        <p:spPr bwMode="auto">
          <a:xfrm>
            <a:off x="1766888" y="5154613"/>
            <a:ext cx="5349875" cy="754062"/>
          </a:xfrm>
          <a:prstGeom prst="actionButtonBlank">
            <a:avLst/>
          </a:prstGeom>
          <a:solidFill>
            <a:srgbClr val="FF9900">
              <a:alpha val="18039"/>
            </a:srgbClr>
          </a:solidFill>
          <a:ln w="9525">
            <a:noFill/>
            <a:miter lim="800000"/>
            <a:headEnd/>
            <a:tailEnd/>
          </a:ln>
          <a:effectLst/>
        </p:spPr>
        <p:txBody>
          <a:bodyPr wrap="none" anchor="ctr"/>
          <a:lstStyle/>
          <a:p>
            <a:pPr eaLnBrk="1" hangingPunct="1"/>
            <a:endParaRPr lang="zh-CN" altLang="en-US"/>
          </a:p>
        </p:txBody>
      </p:sp>
      <p:sp>
        <p:nvSpPr>
          <p:cNvPr id="3091" name="WordArt 27"/>
          <p:cNvSpPr>
            <a:spLocks noChangeArrowheads="1" noChangeShapeType="1" noTextEdit="1"/>
          </p:cNvSpPr>
          <p:nvPr/>
        </p:nvSpPr>
        <p:spPr bwMode="auto">
          <a:xfrm>
            <a:off x="1825625" y="2444750"/>
            <a:ext cx="5753100" cy="4413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物理量的单位与量纲</a:t>
            </a:r>
          </a:p>
        </p:txBody>
      </p:sp>
      <p:grpSp>
        <p:nvGrpSpPr>
          <p:cNvPr id="3092" name="Group 28"/>
          <p:cNvGrpSpPr>
            <a:grpSpLocks/>
          </p:cNvGrpSpPr>
          <p:nvPr/>
        </p:nvGrpSpPr>
        <p:grpSpPr bwMode="auto">
          <a:xfrm>
            <a:off x="1284288" y="2459038"/>
            <a:ext cx="319087" cy="300037"/>
            <a:chOff x="2136" y="1382"/>
            <a:chExt cx="576" cy="576"/>
          </a:xfrm>
        </p:grpSpPr>
        <p:sp>
          <p:nvSpPr>
            <p:cNvPr id="3101" name="Oval 29"/>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a:effectLst/>
          </p:spPr>
          <p:txBody>
            <a:bodyPr wrap="none" anchor="ctr"/>
            <a:lstStyle/>
            <a:p>
              <a:pPr eaLnBrk="1" hangingPunct="1"/>
              <a:endParaRPr lang="zh-CN" altLang="en-US"/>
            </a:p>
          </p:txBody>
        </p:sp>
        <p:sp>
          <p:nvSpPr>
            <p:cNvPr id="3102" name="Oval 30"/>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a:effectLst/>
          </p:spPr>
          <p:txBody>
            <a:bodyPr wrap="none" anchor="ctr"/>
            <a:lstStyle/>
            <a:p>
              <a:pPr eaLnBrk="1" hangingPunct="1"/>
              <a:endParaRPr lang="zh-CN" altLang="en-US"/>
            </a:p>
          </p:txBody>
        </p:sp>
      </p:grpSp>
      <p:sp>
        <p:nvSpPr>
          <p:cNvPr id="3093" name="AutoShape 31">
            <a:hlinkClick r:id="rId5" action="ppaction://hlinksldjump" highlightClick="1"/>
          </p:cNvPr>
          <p:cNvSpPr>
            <a:spLocks noChangeArrowheads="1"/>
          </p:cNvSpPr>
          <p:nvPr/>
        </p:nvSpPr>
        <p:spPr bwMode="auto">
          <a:xfrm>
            <a:off x="1806575" y="2300288"/>
            <a:ext cx="5894388" cy="754062"/>
          </a:xfrm>
          <a:prstGeom prst="actionButtonBlank">
            <a:avLst/>
          </a:prstGeom>
          <a:solidFill>
            <a:srgbClr val="FF9900">
              <a:alpha val="18039"/>
            </a:srgbClr>
          </a:solidFill>
          <a:ln w="9525">
            <a:noFill/>
            <a:miter lim="800000"/>
            <a:headEnd/>
            <a:tailEnd/>
          </a:ln>
          <a:effectLst/>
        </p:spPr>
        <p:txBody>
          <a:bodyPr wrap="none" anchor="ctr"/>
          <a:lstStyle/>
          <a:p>
            <a:pPr eaLnBrk="1" hangingPunct="1"/>
            <a:endParaRPr lang="zh-CN" altLang="en-US"/>
          </a:p>
        </p:txBody>
      </p:sp>
      <p:sp>
        <p:nvSpPr>
          <p:cNvPr id="3094" name="AutoShape 25">
            <a:hlinkClick r:id="" action="ppaction://hlinkshowjump?jump=nextslide" highlightClick="1"/>
          </p:cNvPr>
          <p:cNvSpPr>
            <a:spLocks noChangeArrowheads="1"/>
          </p:cNvSpPr>
          <p:nvPr/>
        </p:nvSpPr>
        <p:spPr bwMode="auto">
          <a:xfrm>
            <a:off x="849947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3095" name="AutoShape 27">
            <a:hlinkClick r:id="rId3" action="ppaction://hlinksldjump" highlightClick="1"/>
          </p:cNvPr>
          <p:cNvSpPr>
            <a:spLocks noChangeArrowheads="1"/>
          </p:cNvSpPr>
          <p:nvPr/>
        </p:nvSpPr>
        <p:spPr bwMode="auto">
          <a:xfrm>
            <a:off x="854075" y="1592263"/>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3096" name="AutoShape 27">
            <a:hlinkClick r:id="rId5" action="ppaction://hlinksldjump" highlightClick="1"/>
          </p:cNvPr>
          <p:cNvSpPr>
            <a:spLocks noChangeArrowheads="1"/>
          </p:cNvSpPr>
          <p:nvPr/>
        </p:nvSpPr>
        <p:spPr bwMode="auto">
          <a:xfrm>
            <a:off x="844550" y="43703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3097" name="AutoShape 27">
            <a:hlinkClick r:id="rId6" action="ppaction://hlinksldjump" highlightClick="1"/>
          </p:cNvPr>
          <p:cNvSpPr>
            <a:spLocks noChangeArrowheads="1"/>
          </p:cNvSpPr>
          <p:nvPr/>
        </p:nvSpPr>
        <p:spPr bwMode="auto">
          <a:xfrm>
            <a:off x="844550" y="5384800"/>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3098" name="动作按钮: 后退或前一项 35">
            <a:hlinkClick r:id="" action="ppaction://hlinkshowjump?jump=previousslide" highlightClick="1"/>
          </p:cNvPr>
          <p:cNvSpPr>
            <a:spLocks noChangeArrowheads="1"/>
          </p:cNvSpPr>
          <p:nvPr/>
        </p:nvSpPr>
        <p:spPr bwMode="auto">
          <a:xfrm>
            <a:off x="8178800"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
        <p:nvSpPr>
          <p:cNvPr id="2" name="矩形 1"/>
          <p:cNvSpPr/>
          <p:nvPr/>
        </p:nvSpPr>
        <p:spPr>
          <a:xfrm>
            <a:off x="576926" y="2405536"/>
            <a:ext cx="788035" cy="369332"/>
          </a:xfrm>
          <a:prstGeom prst="rect">
            <a:avLst/>
          </a:prstGeom>
          <a:noFill/>
        </p:spPr>
        <p:txBody>
          <a:bodyPr>
            <a:spAutoFit/>
          </a:bodyPr>
          <a:lstStyle/>
          <a:p>
            <a:pPr algn="ctr" eaLnBrk="1" hangingPunct="1">
              <a:defRPr/>
            </a:pPr>
            <a:r>
              <a:rPr lang="zh-CN" altLang="en-US" sz="1800" b="1" dirty="0">
                <a:ln w="10541" cmpd="sng">
                  <a:solidFill>
                    <a:srgbClr val="7D7D7D">
                      <a:tint val="100000"/>
                      <a:shade val="100000"/>
                      <a:satMod val="110000"/>
                    </a:srgbClr>
                  </a:solidFill>
                  <a:prstDash val="solid"/>
                </a:ln>
                <a:solidFill>
                  <a:srgbClr val="FF0000"/>
                </a:solidFill>
              </a:rPr>
              <a:t>自学</a:t>
            </a:r>
          </a:p>
        </p:txBody>
      </p:sp>
      <p:sp>
        <p:nvSpPr>
          <p:cNvPr id="38" name="矩形 37"/>
          <p:cNvSpPr/>
          <p:nvPr/>
        </p:nvSpPr>
        <p:spPr>
          <a:xfrm>
            <a:off x="532791" y="3424108"/>
            <a:ext cx="788035" cy="369332"/>
          </a:xfrm>
          <a:prstGeom prst="rect">
            <a:avLst/>
          </a:prstGeom>
          <a:noFill/>
        </p:spPr>
        <p:txBody>
          <a:bodyPr>
            <a:spAutoFit/>
          </a:bodyPr>
          <a:lstStyle/>
          <a:p>
            <a:pPr algn="ctr" eaLnBrk="1" hangingPunct="1">
              <a:defRPr/>
            </a:pPr>
            <a:r>
              <a:rPr lang="zh-CN" altLang="en-US" sz="1800" b="1" dirty="0">
                <a:ln w="10541" cmpd="sng">
                  <a:solidFill>
                    <a:srgbClr val="7D7D7D">
                      <a:tint val="100000"/>
                      <a:shade val="100000"/>
                      <a:satMod val="110000"/>
                    </a:srgbClr>
                  </a:solidFill>
                  <a:prstDash val="solid"/>
                </a:ln>
                <a:solidFill>
                  <a:srgbClr val="FF0000"/>
                </a:solidFill>
              </a:rPr>
              <a:t>自学</a:t>
            </a:r>
          </a:p>
        </p:txBody>
      </p:sp>
      <p:sp>
        <p:nvSpPr>
          <p:cNvPr id="39" name="矩形 38"/>
          <p:cNvSpPr/>
          <p:nvPr/>
        </p:nvSpPr>
        <p:spPr>
          <a:xfrm>
            <a:off x="7210425" y="5268097"/>
            <a:ext cx="1039053" cy="461665"/>
          </a:xfrm>
          <a:prstGeom prst="rect">
            <a:avLst/>
          </a:prstGeom>
          <a:noFill/>
        </p:spPr>
        <p:txBody>
          <a:bodyPr wrap="square">
            <a:spAutoFit/>
          </a:bodyPr>
          <a:lstStyle/>
          <a:p>
            <a:pPr algn="ctr" eaLnBrk="1" hangingPunct="1">
              <a:defRPr/>
            </a:pPr>
            <a:r>
              <a:rPr lang="zh-CN" altLang="en-US" sz="2400" b="1" dirty="0" smtClean="0">
                <a:ln w="10541" cmpd="sng">
                  <a:solidFill>
                    <a:srgbClr val="7D7D7D">
                      <a:tint val="100000"/>
                      <a:shade val="100000"/>
                      <a:satMod val="110000"/>
                    </a:srgbClr>
                  </a:solidFill>
                  <a:prstDash val="solid"/>
                </a:ln>
                <a:solidFill>
                  <a:srgbClr val="FF0000"/>
                </a:solidFill>
              </a:rPr>
              <a:t>不讲</a:t>
            </a:r>
            <a:endParaRPr lang="zh-CN" altLang="en-US" sz="2400" b="1" dirty="0">
              <a:ln w="10541" cmpd="sng">
                <a:solidFill>
                  <a:srgbClr val="7D7D7D">
                    <a:tint val="100000"/>
                    <a:shade val="100000"/>
                    <a:satMod val="110000"/>
                  </a:srgbClr>
                </a:solidFill>
                <a:prstDash val="solid"/>
              </a:ln>
              <a:solidFill>
                <a:srgbClr val="FF0000"/>
              </a:solidFill>
            </a:endParaRPr>
          </a:p>
        </p:txBody>
      </p:sp>
    </p:spTree>
  </p:cSld>
  <p:clrMapOvr>
    <a:masterClrMapping/>
  </p:clrMapOvr>
  <p:transition spd="slow">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0"/>
          <p:cNvSpPr txBox="1">
            <a:spLocks noChangeArrowheads="1"/>
          </p:cNvSpPr>
          <p:nvPr/>
        </p:nvSpPr>
        <p:spPr bwMode="auto">
          <a:xfrm>
            <a:off x="356135" y="612605"/>
            <a:ext cx="5234125"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讨论</a:t>
            </a:r>
            <a:r>
              <a:rPr lang="zh-CN" altLang="en-US" sz="2800" b="1" dirty="0" smtClean="0">
                <a:solidFill>
                  <a:srgbClr val="000000"/>
                </a:solidFill>
                <a:latin typeface="楷体_GB2312" pitchFamily="49" charset="-122"/>
                <a:ea typeface="楷体_GB2312" pitchFamily="49" charset="-122"/>
              </a:rPr>
              <a:t>平衡位置：此时</a:t>
            </a:r>
            <a:r>
              <a:rPr lang="zh-CN" altLang="en-US" sz="2800" b="1" dirty="0" smtClean="0">
                <a:solidFill>
                  <a:srgbClr val="000000"/>
                </a:solidFill>
                <a:latin typeface="楷体_GB2312" pitchFamily="49" charset="-122"/>
                <a:ea typeface="楷体_GB2312" pitchFamily="49" charset="-122"/>
              </a:rPr>
              <a:t>达到力平衡</a:t>
            </a:r>
            <a:endParaRPr lang="zh-CN" altLang="en-US" sz="2800" b="1" dirty="0">
              <a:solidFill>
                <a:srgbClr val="000000"/>
              </a:solidFill>
              <a:latin typeface="楷体_GB2312" pitchFamily="49" charset="-122"/>
              <a:ea typeface="楷体_GB2312" pitchFamily="49" charset="-122"/>
            </a:endParaRPr>
          </a:p>
        </p:txBody>
      </p:sp>
      <p:grpSp>
        <p:nvGrpSpPr>
          <p:cNvPr id="6" name="组合 5"/>
          <p:cNvGrpSpPr/>
          <p:nvPr/>
        </p:nvGrpSpPr>
        <p:grpSpPr>
          <a:xfrm>
            <a:off x="693001" y="3610886"/>
            <a:ext cx="7511202" cy="838200"/>
            <a:chOff x="693001" y="3610886"/>
            <a:chExt cx="7511202" cy="838200"/>
          </a:xfrm>
        </p:grpSpPr>
        <p:graphicFrame>
          <p:nvGraphicFramePr>
            <p:cNvPr id="55304" name="Object 8"/>
            <p:cNvGraphicFramePr>
              <a:graphicFrameLocks noChangeAspect="1"/>
            </p:cNvGraphicFramePr>
            <p:nvPr>
              <p:extLst>
                <p:ext uri="{D42A27DB-BD31-4B8C-83A1-F6EECF244321}">
                  <p14:modId xmlns:p14="http://schemas.microsoft.com/office/powerpoint/2010/main" val="3216228549"/>
                </p:ext>
              </p:extLst>
            </p:nvPr>
          </p:nvGraphicFramePr>
          <p:xfrm>
            <a:off x="1167445" y="3832343"/>
            <a:ext cx="341313" cy="395287"/>
          </p:xfrm>
          <a:graphic>
            <a:graphicData uri="http://schemas.openxmlformats.org/presentationml/2006/ole">
              <mc:AlternateContent xmlns:mc="http://schemas.openxmlformats.org/markup-compatibility/2006">
                <mc:Choice xmlns:v="urn:schemas-microsoft-com:vml" Requires="v">
                  <p:oleObj spid="_x0000_s57565" name="Equation" r:id="rId3" imgW="126720" imgH="139680" progId="Equation.DSMT4">
                    <p:embed/>
                  </p:oleObj>
                </mc:Choice>
                <mc:Fallback>
                  <p:oleObj name="Equation" r:id="rId3" imgW="126720" imgH="13968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7445" y="3832343"/>
                          <a:ext cx="341313"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20"/>
            <p:cNvSpPr txBox="1">
              <a:spLocks noChangeArrowheads="1"/>
            </p:cNvSpPr>
            <p:nvPr/>
          </p:nvSpPr>
          <p:spPr bwMode="auto">
            <a:xfrm>
              <a:off x="693001" y="3749805"/>
              <a:ext cx="6500497"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当  最大时为平衡点，此时   最大，有</a:t>
              </a:r>
              <a:endParaRPr lang="zh-CN" altLang="en-US" sz="2800" b="1" dirty="0">
                <a:solidFill>
                  <a:srgbClr val="000000"/>
                </a:solidFill>
                <a:latin typeface="楷体_GB2312" pitchFamily="49" charset="-122"/>
                <a:ea typeface="楷体_GB2312" pitchFamily="49" charset="-122"/>
              </a:endParaRPr>
            </a:p>
          </p:txBody>
        </p:sp>
        <p:graphicFrame>
          <p:nvGraphicFramePr>
            <p:cNvPr id="57350" name="Object 6"/>
            <p:cNvGraphicFramePr>
              <a:graphicFrameLocks noChangeAspect="1"/>
            </p:cNvGraphicFramePr>
            <p:nvPr>
              <p:extLst>
                <p:ext uri="{D42A27DB-BD31-4B8C-83A1-F6EECF244321}">
                  <p14:modId xmlns:p14="http://schemas.microsoft.com/office/powerpoint/2010/main" val="201056760"/>
                </p:ext>
              </p:extLst>
            </p:nvPr>
          </p:nvGraphicFramePr>
          <p:xfrm>
            <a:off x="5134743" y="3719230"/>
            <a:ext cx="477837" cy="574675"/>
          </p:xfrm>
          <a:graphic>
            <a:graphicData uri="http://schemas.openxmlformats.org/presentationml/2006/ole">
              <mc:AlternateContent xmlns:mc="http://schemas.openxmlformats.org/markup-compatibility/2006">
                <mc:Choice xmlns:v="urn:schemas-microsoft-com:vml" Requires="v">
                  <p:oleObj spid="_x0000_s57566" name="Equation" r:id="rId5" imgW="177480" imgH="203040" progId="Equation.DSMT4">
                    <p:embed/>
                  </p:oleObj>
                </mc:Choice>
                <mc:Fallback>
                  <p:oleObj name="Equation" r:id="rId5" imgW="177480" imgH="20304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4743" y="3719230"/>
                          <a:ext cx="477837"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269"/>
            <p:cNvGraphicFramePr>
              <a:graphicFrameLocks noChangeAspect="1"/>
            </p:cNvGraphicFramePr>
            <p:nvPr>
              <p:extLst>
                <p:ext uri="{D42A27DB-BD31-4B8C-83A1-F6EECF244321}">
                  <p14:modId xmlns:p14="http://schemas.microsoft.com/office/powerpoint/2010/main" val="600976341"/>
                </p:ext>
              </p:extLst>
            </p:nvPr>
          </p:nvGraphicFramePr>
          <p:xfrm>
            <a:off x="7200903" y="3610886"/>
            <a:ext cx="1003300" cy="838200"/>
          </p:xfrm>
          <a:graphic>
            <a:graphicData uri="http://schemas.openxmlformats.org/presentationml/2006/ole">
              <mc:AlternateContent xmlns:mc="http://schemas.openxmlformats.org/markup-compatibility/2006">
                <mc:Choice xmlns:v="urn:schemas-microsoft-com:vml" Requires="v">
                  <p:oleObj spid="_x0000_s57567" name="Equation" r:id="rId7" imgW="1002960" imgH="838080" progId="Equation.DSMT4">
                    <p:embed/>
                  </p:oleObj>
                </mc:Choice>
                <mc:Fallback>
                  <p:oleObj name="Equation" r:id="rId7" imgW="1002960" imgH="83808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0903" y="3610886"/>
                          <a:ext cx="10033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 name="对象 269"/>
          <p:cNvGraphicFramePr>
            <a:graphicFrameLocks noChangeAspect="1"/>
          </p:cNvGraphicFramePr>
          <p:nvPr>
            <p:extLst>
              <p:ext uri="{D42A27DB-BD31-4B8C-83A1-F6EECF244321}">
                <p14:modId xmlns:p14="http://schemas.microsoft.com/office/powerpoint/2010/main" val="3116532273"/>
              </p:ext>
            </p:extLst>
          </p:nvPr>
        </p:nvGraphicFramePr>
        <p:xfrm>
          <a:off x="1517721" y="4791341"/>
          <a:ext cx="3048000" cy="838200"/>
        </p:xfrm>
        <a:graphic>
          <a:graphicData uri="http://schemas.openxmlformats.org/presentationml/2006/ole">
            <mc:AlternateContent xmlns:mc="http://schemas.openxmlformats.org/markup-compatibility/2006">
              <mc:Choice xmlns:v="urn:schemas-microsoft-com:vml" Requires="v">
                <p:oleObj spid="_x0000_s57568" name="Equation" r:id="rId9" imgW="3047760" imgH="838080" progId="Equation.DSMT4">
                  <p:embed/>
                </p:oleObj>
              </mc:Choice>
              <mc:Fallback>
                <p:oleObj name="Equation" r:id="rId9" imgW="3047760" imgH="838080" progId="Equation.DSMT4">
                  <p:embed/>
                  <p:pic>
                    <p:nvPicPr>
                      <p:cNvPr id="0" name="Picture 8"/>
                      <p:cNvPicPr>
                        <a:picLocks noChangeAspect="1" noChangeArrowheads="1"/>
                      </p:cNvPicPr>
                      <p:nvPr/>
                    </p:nvPicPr>
                    <p:blipFill>
                      <a:blip r:embed="rId10"/>
                      <a:srcRect/>
                      <a:stretch>
                        <a:fillRect/>
                      </a:stretch>
                    </p:blipFill>
                    <p:spPr bwMode="auto">
                      <a:xfrm>
                        <a:off x="1517721" y="4791341"/>
                        <a:ext cx="3048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269"/>
          <p:cNvGraphicFramePr>
            <a:graphicFrameLocks noChangeAspect="1"/>
          </p:cNvGraphicFramePr>
          <p:nvPr>
            <p:extLst>
              <p:ext uri="{D42A27DB-BD31-4B8C-83A1-F6EECF244321}">
                <p14:modId xmlns:p14="http://schemas.microsoft.com/office/powerpoint/2010/main" val="3201110971"/>
              </p:ext>
            </p:extLst>
          </p:nvPr>
        </p:nvGraphicFramePr>
        <p:xfrm>
          <a:off x="5770444" y="742125"/>
          <a:ext cx="1752600" cy="393700"/>
        </p:xfrm>
        <a:graphic>
          <a:graphicData uri="http://schemas.openxmlformats.org/presentationml/2006/ole">
            <mc:AlternateContent xmlns:mc="http://schemas.openxmlformats.org/markup-compatibility/2006">
              <mc:Choice xmlns:v="urn:schemas-microsoft-com:vml" Requires="v">
                <p:oleObj spid="_x0000_s57569" name="Equation" r:id="rId11" imgW="1752480" imgH="393480" progId="Equation.DSMT4">
                  <p:embed/>
                </p:oleObj>
              </mc:Choice>
              <mc:Fallback>
                <p:oleObj name="Equation" r:id="rId11" imgW="1752480" imgH="393480" progId="Equation.DSMT4">
                  <p:embed/>
                  <p:pic>
                    <p:nvPicPr>
                      <p:cNvPr id="5" name="对象 269"/>
                      <p:cNvPicPr>
                        <a:picLocks noChangeAspect="1" noChangeArrowheads="1"/>
                      </p:cNvPicPr>
                      <p:nvPr/>
                    </p:nvPicPr>
                    <p:blipFill>
                      <a:blip r:embed="rId12"/>
                      <a:srcRect/>
                      <a:stretch>
                        <a:fillRect/>
                      </a:stretch>
                    </p:blipFill>
                    <p:spPr bwMode="auto">
                      <a:xfrm>
                        <a:off x="5770444" y="742125"/>
                        <a:ext cx="1752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269"/>
          <p:cNvGraphicFramePr>
            <a:graphicFrameLocks noChangeAspect="1"/>
          </p:cNvGraphicFramePr>
          <p:nvPr>
            <p:extLst>
              <p:ext uri="{D42A27DB-BD31-4B8C-83A1-F6EECF244321}">
                <p14:modId xmlns:p14="http://schemas.microsoft.com/office/powerpoint/2010/main" val="2516700616"/>
              </p:ext>
            </p:extLst>
          </p:nvPr>
        </p:nvGraphicFramePr>
        <p:xfrm>
          <a:off x="1475321" y="1269568"/>
          <a:ext cx="2095500" cy="838200"/>
        </p:xfrm>
        <a:graphic>
          <a:graphicData uri="http://schemas.openxmlformats.org/presentationml/2006/ole">
            <mc:AlternateContent xmlns:mc="http://schemas.openxmlformats.org/markup-compatibility/2006">
              <mc:Choice xmlns:v="urn:schemas-microsoft-com:vml" Requires="v">
                <p:oleObj spid="_x0000_s57570" name="Equation" r:id="rId13" imgW="2095200" imgH="838080" progId="Equation.DSMT4">
                  <p:embed/>
                </p:oleObj>
              </mc:Choice>
              <mc:Fallback>
                <p:oleObj name="Equation" r:id="rId13" imgW="2095200" imgH="838080" progId="Equation.DSMT4">
                  <p:embed/>
                  <p:pic>
                    <p:nvPicPr>
                      <p:cNvPr id="5" name="对象 269"/>
                      <p:cNvPicPr>
                        <a:picLocks noChangeAspect="1" noChangeArrowheads="1"/>
                      </p:cNvPicPr>
                      <p:nvPr/>
                    </p:nvPicPr>
                    <p:blipFill>
                      <a:blip r:embed="rId14"/>
                      <a:srcRect/>
                      <a:stretch>
                        <a:fillRect/>
                      </a:stretch>
                    </p:blipFill>
                    <p:spPr bwMode="auto">
                      <a:xfrm>
                        <a:off x="1475321" y="1269568"/>
                        <a:ext cx="20955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4"/>
          <p:cNvGrpSpPr/>
          <p:nvPr/>
        </p:nvGrpSpPr>
        <p:grpSpPr>
          <a:xfrm>
            <a:off x="693001" y="2366160"/>
            <a:ext cx="6936061" cy="838200"/>
            <a:chOff x="693001" y="2366160"/>
            <a:chExt cx="6936061" cy="838200"/>
          </a:xfrm>
        </p:grpSpPr>
        <p:graphicFrame>
          <p:nvGraphicFramePr>
            <p:cNvPr id="270" name="对象 269"/>
            <p:cNvGraphicFramePr>
              <a:graphicFrameLocks noChangeAspect="1"/>
            </p:cNvGraphicFramePr>
            <p:nvPr>
              <p:extLst>
                <p:ext uri="{D42A27DB-BD31-4B8C-83A1-F6EECF244321}">
                  <p14:modId xmlns:p14="http://schemas.microsoft.com/office/powerpoint/2010/main" val="3113456189"/>
                </p:ext>
              </p:extLst>
            </p:nvPr>
          </p:nvGraphicFramePr>
          <p:xfrm>
            <a:off x="3196762" y="2366160"/>
            <a:ext cx="4432300" cy="838200"/>
          </p:xfrm>
          <a:graphic>
            <a:graphicData uri="http://schemas.openxmlformats.org/presentationml/2006/ole">
              <mc:AlternateContent xmlns:mc="http://schemas.openxmlformats.org/markup-compatibility/2006">
                <mc:Choice xmlns:v="urn:schemas-microsoft-com:vml" Requires="v">
                  <p:oleObj spid="_x0000_s57571" name="Equation" r:id="rId15" imgW="4431960" imgH="838080" progId="Equation.DSMT4">
                    <p:embed/>
                  </p:oleObj>
                </mc:Choice>
                <mc:Fallback>
                  <p:oleObj name="Equation" r:id="rId15" imgW="4431960" imgH="838080" progId="Equation.DSMT4">
                    <p:embed/>
                    <p:pic>
                      <p:nvPicPr>
                        <p:cNvPr id="0" name="对象 2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96762" y="2366160"/>
                          <a:ext cx="4432300" cy="838200"/>
                        </a:xfrm>
                        <a:prstGeom prst="rect">
                          <a:avLst/>
                        </a:prstGeom>
                        <a:noFill/>
                        <a:extLst/>
                      </p:spPr>
                    </p:pic>
                  </p:oleObj>
                </mc:Fallback>
              </mc:AlternateContent>
            </a:graphicData>
          </a:graphic>
        </p:graphicFrame>
        <p:sp>
          <p:nvSpPr>
            <p:cNvPr id="14" name="Text Box 20"/>
            <p:cNvSpPr txBox="1">
              <a:spLocks noChangeArrowheads="1"/>
            </p:cNvSpPr>
            <p:nvPr/>
          </p:nvSpPr>
          <p:spPr bwMode="auto">
            <a:xfrm>
              <a:off x="693001" y="2477805"/>
              <a:ext cx="2348720" cy="523220"/>
            </a:xfrm>
            <a:prstGeom prst="rect">
              <a:avLst/>
            </a:prstGeom>
            <a:noFill/>
            <a:ln w="9525">
              <a:noFill/>
              <a:miter lim="800000"/>
              <a:headEnd/>
              <a:tailEnd/>
            </a:ln>
          </p:spPr>
          <p:txBody>
            <a:bodyPr wrap="square">
              <a:spAutoFit/>
            </a:bodyPr>
            <a:lstStyle/>
            <a:p>
              <a:r>
                <a:rPr lang="zh-CN" altLang="en-US" sz="2800" b="1" dirty="0" smtClean="0">
                  <a:solidFill>
                    <a:srgbClr val="000000"/>
                  </a:solidFill>
                  <a:latin typeface="楷体_GB2312" pitchFamily="49" charset="-122"/>
                  <a:ea typeface="楷体_GB2312" pitchFamily="49" charset="-122"/>
                </a:rPr>
                <a:t>另一种做法：</a:t>
              </a:r>
              <a:endParaRPr lang="zh-CN" altLang="en-US" sz="2800" b="1" dirty="0">
                <a:solidFill>
                  <a:srgbClr val="000000"/>
                </a:solidFill>
                <a:latin typeface="楷体_GB2312" pitchFamily="49" charset="-122"/>
                <a:ea typeface="楷体_GB2312" pitchFamily="49" charset="-122"/>
              </a:endParaRPr>
            </a:p>
          </p:txBody>
        </p:sp>
      </p:grpSp>
      <p:grpSp>
        <p:nvGrpSpPr>
          <p:cNvPr id="7" name="组合 6"/>
          <p:cNvGrpSpPr/>
          <p:nvPr/>
        </p:nvGrpSpPr>
        <p:grpSpPr>
          <a:xfrm>
            <a:off x="1475321" y="5702516"/>
            <a:ext cx="5016639" cy="838200"/>
            <a:chOff x="1475321" y="5702516"/>
            <a:chExt cx="5016639" cy="838200"/>
          </a:xfrm>
        </p:grpSpPr>
        <p:sp>
          <p:nvSpPr>
            <p:cNvPr id="3" name="Text Box 20"/>
            <p:cNvSpPr txBox="1">
              <a:spLocks noChangeArrowheads="1"/>
            </p:cNvSpPr>
            <p:nvPr/>
          </p:nvSpPr>
          <p:spPr bwMode="auto">
            <a:xfrm>
              <a:off x="1475321" y="5860006"/>
              <a:ext cx="3070071" cy="523220"/>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楷体_GB2312" pitchFamily="49" charset="-122"/>
                  <a:ea typeface="楷体_GB2312" pitchFamily="49" charset="-122"/>
                </a:rPr>
                <a:t>即平衡点的位置为</a:t>
              </a:r>
              <a:endParaRPr lang="zh-CN" altLang="en-US" sz="2800" b="1" dirty="0">
                <a:solidFill>
                  <a:srgbClr val="000000"/>
                </a:solidFill>
                <a:latin typeface="楷体_GB2312" pitchFamily="49" charset="-122"/>
                <a:ea typeface="楷体_GB2312" pitchFamily="49" charset="-122"/>
              </a:endParaRPr>
            </a:p>
          </p:txBody>
        </p:sp>
        <p:graphicFrame>
          <p:nvGraphicFramePr>
            <p:cNvPr id="15" name="对象 269"/>
            <p:cNvGraphicFramePr>
              <a:graphicFrameLocks noChangeAspect="1"/>
            </p:cNvGraphicFramePr>
            <p:nvPr>
              <p:extLst>
                <p:ext uri="{D42A27DB-BD31-4B8C-83A1-F6EECF244321}">
                  <p14:modId xmlns:p14="http://schemas.microsoft.com/office/powerpoint/2010/main" val="1827699058"/>
                </p:ext>
              </p:extLst>
            </p:nvPr>
          </p:nvGraphicFramePr>
          <p:xfrm>
            <a:off x="4688560" y="5702516"/>
            <a:ext cx="1803400" cy="838200"/>
          </p:xfrm>
          <a:graphic>
            <a:graphicData uri="http://schemas.openxmlformats.org/presentationml/2006/ole">
              <mc:AlternateContent xmlns:mc="http://schemas.openxmlformats.org/markup-compatibility/2006">
                <mc:Choice xmlns:v="urn:schemas-microsoft-com:vml" Requires="v">
                  <p:oleObj spid="_x0000_s57572" name="Equation" r:id="rId17" imgW="1803240" imgH="838080" progId="Equation.DSMT4">
                    <p:embed/>
                  </p:oleObj>
                </mc:Choice>
                <mc:Fallback>
                  <p:oleObj name="Equation" r:id="rId17" imgW="1803240" imgH="838080" progId="Equation.DSMT4">
                    <p:embed/>
                    <p:pic>
                      <p:nvPicPr>
                        <p:cNvPr id="13" name="对象 269"/>
                        <p:cNvPicPr>
                          <a:picLocks noChangeAspect="1" noChangeArrowheads="1"/>
                        </p:cNvPicPr>
                        <p:nvPr/>
                      </p:nvPicPr>
                      <p:blipFill>
                        <a:blip r:embed="rId18"/>
                        <a:srcRect/>
                        <a:stretch>
                          <a:fillRect/>
                        </a:stretch>
                      </p:blipFill>
                      <p:spPr bwMode="auto">
                        <a:xfrm>
                          <a:off x="4688560" y="5702516"/>
                          <a:ext cx="1803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0" y="0"/>
            <a:ext cx="3048000" cy="152400"/>
          </a:xfrm>
        </p:spPr>
        <p:txBody>
          <a:bodyPr/>
          <a:lstStyle/>
          <a:p>
            <a:pPr eaLnBrk="1" hangingPunct="1"/>
            <a:r>
              <a:rPr lang="zh-CN" altLang="en-US" sz="1600" smtClean="0">
                <a:solidFill>
                  <a:schemeClr val="bg1"/>
                </a:solidFill>
              </a:rPr>
              <a:t>求第二宇宙速度</a:t>
            </a:r>
          </a:p>
        </p:txBody>
      </p:sp>
      <p:sp>
        <p:nvSpPr>
          <p:cNvPr id="18435" name="Rectangle 4" descr="信纸"/>
          <p:cNvSpPr>
            <a:spLocks noChangeArrowheads="1"/>
          </p:cNvSpPr>
          <p:nvPr/>
        </p:nvSpPr>
        <p:spPr bwMode="auto">
          <a:xfrm>
            <a:off x="0" y="0"/>
            <a:ext cx="9144000" cy="236538"/>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8436" name="Rectangle 5" descr="信纸"/>
          <p:cNvSpPr>
            <a:spLocks noChangeArrowheads="1"/>
          </p:cNvSpPr>
          <p:nvPr/>
        </p:nvSpPr>
        <p:spPr bwMode="auto">
          <a:xfrm>
            <a:off x="0" y="6621463"/>
            <a:ext cx="9144000" cy="236537"/>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102805" name="Group 405"/>
          <p:cNvGrpSpPr>
            <a:grpSpLocks/>
          </p:cNvGrpSpPr>
          <p:nvPr/>
        </p:nvGrpSpPr>
        <p:grpSpPr bwMode="auto">
          <a:xfrm>
            <a:off x="509588" y="1141413"/>
            <a:ext cx="3478212" cy="352425"/>
            <a:chOff x="321" y="719"/>
            <a:chExt cx="2191" cy="222"/>
          </a:xfrm>
        </p:grpSpPr>
        <p:grpSp>
          <p:nvGrpSpPr>
            <p:cNvPr id="18663" name="Group 18"/>
            <p:cNvGrpSpPr>
              <a:grpSpLocks/>
            </p:cNvGrpSpPr>
            <p:nvPr/>
          </p:nvGrpSpPr>
          <p:grpSpPr bwMode="auto">
            <a:xfrm>
              <a:off x="2323" y="755"/>
              <a:ext cx="189" cy="162"/>
              <a:chOff x="3667" y="1650"/>
              <a:chExt cx="209" cy="195"/>
            </a:xfrm>
          </p:grpSpPr>
          <p:sp>
            <p:nvSpPr>
              <p:cNvPr id="18666" name="WordArt 19"/>
              <p:cNvSpPr>
                <a:spLocks noChangeArrowheads="1" noChangeShapeType="1" noTextEdit="1"/>
              </p:cNvSpPr>
              <p:nvPr/>
            </p:nvSpPr>
            <p:spPr bwMode="auto">
              <a:xfrm>
                <a:off x="3667" y="1650"/>
                <a:ext cx="145" cy="163"/>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Palatino Linotype"/>
                  </a:rPr>
                  <a:t>v</a:t>
                </a:r>
                <a:endParaRPr lang="zh-CN" altLang="en-US" sz="3600" i="1" kern="10">
                  <a:ln w="9525">
                    <a:solidFill>
                      <a:schemeClr val="tx1"/>
                    </a:solidFill>
                    <a:round/>
                    <a:headEnd/>
                    <a:tailEnd/>
                  </a:ln>
                  <a:latin typeface="Palatino Linotype"/>
                </a:endParaRPr>
              </a:p>
            </p:txBody>
          </p:sp>
          <p:sp>
            <p:nvSpPr>
              <p:cNvPr id="18667" name="WordArt 20"/>
              <p:cNvSpPr>
                <a:spLocks noChangeArrowheads="1" noChangeShapeType="1" noTextEdit="1"/>
              </p:cNvSpPr>
              <p:nvPr/>
            </p:nvSpPr>
            <p:spPr bwMode="auto">
              <a:xfrm>
                <a:off x="3810" y="1768"/>
                <a:ext cx="66" cy="77"/>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18664" name="WordArt 23"/>
            <p:cNvSpPr>
              <a:spLocks noChangeArrowheads="1" noChangeShapeType="1" noTextEdit="1"/>
            </p:cNvSpPr>
            <p:nvPr/>
          </p:nvSpPr>
          <p:spPr bwMode="auto">
            <a:xfrm>
              <a:off x="321" y="719"/>
              <a:ext cx="276" cy="222"/>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sp>
          <p:nvSpPr>
            <p:cNvPr id="18665" name="WordArt 34"/>
            <p:cNvSpPr>
              <a:spLocks noChangeArrowheads="1" noChangeShapeType="1" noTextEdit="1"/>
            </p:cNvSpPr>
            <p:nvPr/>
          </p:nvSpPr>
          <p:spPr bwMode="auto">
            <a:xfrm>
              <a:off x="783" y="746"/>
              <a:ext cx="1459" cy="160"/>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tx1"/>
                    </a:solidFill>
                    <a:round/>
                    <a:headEnd/>
                    <a:tailEnd/>
                  </a:ln>
                  <a:latin typeface="宋体"/>
                  <a:ea typeface="宋体"/>
                </a:rPr>
                <a:t>飞船的最小初速度</a:t>
              </a:r>
            </a:p>
          </p:txBody>
        </p:sp>
      </p:grpSp>
      <p:grpSp>
        <p:nvGrpSpPr>
          <p:cNvPr id="102443" name="Group 43"/>
          <p:cNvGrpSpPr>
            <a:grpSpLocks/>
          </p:cNvGrpSpPr>
          <p:nvPr/>
        </p:nvGrpSpPr>
        <p:grpSpPr bwMode="auto">
          <a:xfrm>
            <a:off x="312738" y="1719263"/>
            <a:ext cx="1814512" cy="468312"/>
            <a:chOff x="238" y="1367"/>
            <a:chExt cx="1226" cy="358"/>
          </a:xfrm>
        </p:grpSpPr>
        <p:sp>
          <p:nvSpPr>
            <p:cNvPr id="18661" name="Rectangle 44"/>
            <p:cNvSpPr>
              <a:spLocks noChangeArrowheads="1"/>
            </p:cNvSpPr>
            <p:nvPr/>
          </p:nvSpPr>
          <p:spPr bwMode="auto">
            <a:xfrm>
              <a:off x="238" y="1367"/>
              <a:ext cx="1226" cy="358"/>
            </a:xfrm>
            <a:prstGeom prst="rect">
              <a:avLst/>
            </a:prstGeom>
            <a:solidFill>
              <a:schemeClr val="bg1"/>
            </a:solidFill>
            <a:ln w="38100">
              <a:solidFill>
                <a:srgbClr val="FF9900"/>
              </a:solidFill>
              <a:miter lim="800000"/>
              <a:headEnd/>
              <a:tailEnd/>
            </a:ln>
            <a:effectLst>
              <a:outerShdw dist="89803" dir="2700000" algn="ctr" rotWithShape="0">
                <a:schemeClr val="bg2"/>
              </a:outerShdw>
            </a:effectLst>
          </p:spPr>
          <p:txBody>
            <a:bodyPr wrap="none" anchor="ctr"/>
            <a:lstStyle/>
            <a:p>
              <a:pPr eaLnBrk="1" hangingPunct="1"/>
              <a:endParaRPr lang="zh-CN" altLang="en-US"/>
            </a:p>
          </p:txBody>
        </p:sp>
        <p:sp>
          <p:nvSpPr>
            <p:cNvPr id="18662" name="WordArt 45"/>
            <p:cNvSpPr>
              <a:spLocks noChangeArrowheads="1" noChangeShapeType="1" noTextEdit="1"/>
            </p:cNvSpPr>
            <p:nvPr/>
          </p:nvSpPr>
          <p:spPr bwMode="auto">
            <a:xfrm>
              <a:off x="300" y="1408"/>
              <a:ext cx="1075" cy="280"/>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6600"/>
                    </a:solidFill>
                    <a:round/>
                    <a:headEnd/>
                    <a:tailEnd/>
                  </a:ln>
                  <a:solidFill>
                    <a:srgbClr val="006600"/>
                  </a:solidFill>
                  <a:latin typeface="华文中宋"/>
                  <a:ea typeface="华文中宋"/>
                </a:rPr>
                <a:t>解法提要：</a:t>
              </a:r>
            </a:p>
          </p:txBody>
        </p:sp>
      </p:grpSp>
      <p:sp>
        <p:nvSpPr>
          <p:cNvPr id="18439" name="Rectangle 46" descr="信纸"/>
          <p:cNvSpPr>
            <a:spLocks noChangeArrowheads="1"/>
          </p:cNvSpPr>
          <p:nvPr/>
        </p:nvSpPr>
        <p:spPr bwMode="auto">
          <a:xfrm>
            <a:off x="0" y="1512888"/>
            <a:ext cx="6745288" cy="160337"/>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102803" name="Group 403"/>
          <p:cNvGrpSpPr>
            <a:grpSpLocks/>
          </p:cNvGrpSpPr>
          <p:nvPr/>
        </p:nvGrpSpPr>
        <p:grpSpPr bwMode="auto">
          <a:xfrm>
            <a:off x="320675" y="398463"/>
            <a:ext cx="8428038" cy="660400"/>
            <a:chOff x="202" y="251"/>
            <a:chExt cx="5309" cy="416"/>
          </a:xfrm>
        </p:grpSpPr>
        <p:grpSp>
          <p:nvGrpSpPr>
            <p:cNvPr id="18655" name="Group 8"/>
            <p:cNvGrpSpPr>
              <a:grpSpLocks/>
            </p:cNvGrpSpPr>
            <p:nvPr/>
          </p:nvGrpSpPr>
          <p:grpSpPr bwMode="auto">
            <a:xfrm>
              <a:off x="202" y="254"/>
              <a:ext cx="449" cy="306"/>
              <a:chOff x="396" y="441"/>
              <a:chExt cx="619" cy="368"/>
            </a:xfrm>
          </p:grpSpPr>
          <p:sp>
            <p:nvSpPr>
              <p:cNvPr id="18659" name="Oval 9" descr="软木塞"/>
              <p:cNvSpPr>
                <a:spLocks noChangeArrowheads="1"/>
              </p:cNvSpPr>
              <p:nvPr/>
            </p:nvSpPr>
            <p:spPr bwMode="auto">
              <a:xfrm>
                <a:off x="396" y="441"/>
                <a:ext cx="619" cy="368"/>
              </a:xfrm>
              <a:prstGeom prst="ellipse">
                <a:avLst/>
              </a:prstGeom>
              <a:blipFill dpi="0" rotWithShape="0">
                <a:blip r:embed="rId4" cstate="print"/>
                <a:srcRect/>
                <a:tile tx="0" ty="0" sx="100000" sy="100000" flip="none" algn="tl"/>
              </a:blipFill>
              <a:ln w="57150">
                <a:solidFill>
                  <a:schemeClr val="accent1"/>
                </a:solidFill>
                <a:round/>
                <a:headEnd/>
                <a:tailEnd/>
              </a:ln>
              <a:effectLst/>
            </p:spPr>
            <p:txBody>
              <a:bodyPr wrap="none" anchor="ctr"/>
              <a:lstStyle/>
              <a:p>
                <a:pPr eaLnBrk="1" hangingPunct="1"/>
                <a:endParaRPr lang="zh-CN" altLang="en-US"/>
              </a:p>
            </p:txBody>
          </p:sp>
          <p:sp>
            <p:nvSpPr>
              <p:cNvPr id="18660" name="WordArt 10"/>
              <p:cNvSpPr>
                <a:spLocks noChangeArrowheads="1" noChangeShapeType="1" noTextEdit="1"/>
              </p:cNvSpPr>
              <p:nvPr/>
            </p:nvSpPr>
            <p:spPr bwMode="auto">
              <a:xfrm>
                <a:off x="456" y="516"/>
                <a:ext cx="468" cy="211"/>
              </a:xfrm>
              <a:prstGeom prst="rect">
                <a:avLst/>
              </a:prstGeom>
            </p:spPr>
            <p:txBody>
              <a:bodyPr wrap="none" fromWordArt="1">
                <a:prstTxWarp prst="textPlain">
                  <a:avLst>
                    <a:gd name="adj" fmla="val 50287"/>
                  </a:avLst>
                </a:prstTxWarp>
              </a:bodyPr>
              <a:lstStyle/>
              <a:p>
                <a:pPr algn="ctr"/>
                <a:r>
                  <a:rPr lang="zh-CN" altLang="en-US"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例</a:t>
                </a:r>
                <a:r>
                  <a:rPr lang="en-US" altLang="zh-CN" sz="3600" b="1" kern="10" dirty="0" smtClean="0">
                    <a:ln w="19050">
                      <a:solidFill>
                        <a:schemeClr val="bg1"/>
                      </a:solidFill>
                      <a:round/>
                      <a:headEnd/>
                      <a:tailEnd/>
                    </a:ln>
                    <a:solidFill>
                      <a:schemeClr val="bg1"/>
                    </a:solidFill>
                    <a:effectLst>
                      <a:outerShdw dist="35921" dir="2700000" algn="ctr" rotWithShape="0">
                        <a:schemeClr val="tx1"/>
                      </a:outerShdw>
                    </a:effectLst>
                    <a:latin typeface="黑体"/>
                    <a:ea typeface="黑体"/>
                  </a:rPr>
                  <a:t>2.6</a:t>
                </a:r>
                <a:endParaRPr lang="zh-CN" altLang="en-US" sz="3600" b="1" kern="10" dirty="0">
                  <a:ln w="19050">
                    <a:solidFill>
                      <a:schemeClr val="bg1"/>
                    </a:solidFill>
                    <a:round/>
                    <a:headEnd/>
                    <a:tailEnd/>
                  </a:ln>
                  <a:solidFill>
                    <a:schemeClr val="bg1"/>
                  </a:solidFill>
                  <a:effectLst>
                    <a:outerShdw dist="35921" dir="2700000" algn="ctr" rotWithShape="0">
                      <a:schemeClr val="tx1"/>
                    </a:outerShdw>
                  </a:effectLst>
                  <a:latin typeface="黑体"/>
                  <a:ea typeface="黑体"/>
                </a:endParaRPr>
              </a:p>
            </p:txBody>
          </p:sp>
        </p:grpSp>
        <p:sp>
          <p:nvSpPr>
            <p:cNvPr id="18656" name="WordArt 17"/>
            <p:cNvSpPr>
              <a:spLocks noChangeArrowheads="1" noChangeShapeType="1" noTextEdit="1"/>
            </p:cNvSpPr>
            <p:nvPr/>
          </p:nvSpPr>
          <p:spPr bwMode="auto">
            <a:xfrm>
              <a:off x="812" y="251"/>
              <a:ext cx="4699" cy="170"/>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tx1"/>
                    </a:solidFill>
                    <a:round/>
                    <a:headEnd/>
                    <a:tailEnd/>
                  </a:ln>
                  <a:latin typeface="宋体"/>
                  <a:ea typeface="宋体"/>
                </a:rPr>
                <a:t>由地面沿竖直向上发射宇宙飞船，质量为   ，不计空气阻力</a:t>
              </a:r>
            </a:p>
          </p:txBody>
        </p:sp>
        <p:sp>
          <p:nvSpPr>
            <p:cNvPr id="18657" name="WordArt 21"/>
            <p:cNvSpPr>
              <a:spLocks noChangeArrowheads="1" noChangeShapeType="1" noTextEdit="1"/>
            </p:cNvSpPr>
            <p:nvPr/>
          </p:nvSpPr>
          <p:spPr bwMode="auto">
            <a:xfrm>
              <a:off x="4081" y="297"/>
              <a:ext cx="128" cy="85"/>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m</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658" name="WordArt 47"/>
            <p:cNvSpPr>
              <a:spLocks noChangeArrowheads="1" noChangeShapeType="1" noTextEdit="1"/>
            </p:cNvSpPr>
            <p:nvPr/>
          </p:nvSpPr>
          <p:spPr bwMode="auto">
            <a:xfrm>
              <a:off x="793" y="498"/>
              <a:ext cx="3149" cy="16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及其他作用力。若使飞船能脱离地球引力</a:t>
              </a:r>
            </a:p>
          </p:txBody>
        </p:sp>
      </p:grpSp>
      <p:grpSp>
        <p:nvGrpSpPr>
          <p:cNvPr id="102454" name="Group 54"/>
          <p:cNvGrpSpPr>
            <a:grpSpLocks/>
          </p:cNvGrpSpPr>
          <p:nvPr/>
        </p:nvGrpSpPr>
        <p:grpSpPr bwMode="auto">
          <a:xfrm>
            <a:off x="7251700" y="2386013"/>
            <a:ext cx="1474788" cy="1252537"/>
            <a:chOff x="4177" y="1836"/>
            <a:chExt cx="929" cy="789"/>
          </a:xfrm>
        </p:grpSpPr>
        <p:sp>
          <p:nvSpPr>
            <p:cNvPr id="18652" name="Arc 48"/>
            <p:cNvSpPr>
              <a:spLocks/>
            </p:cNvSpPr>
            <p:nvPr/>
          </p:nvSpPr>
          <p:spPr bwMode="auto">
            <a:xfrm>
              <a:off x="4177" y="1836"/>
              <a:ext cx="929" cy="768"/>
            </a:xfrm>
            <a:custGeom>
              <a:avLst/>
              <a:gdLst>
                <a:gd name="T0" fmla="*/ 0 w 22665"/>
                <a:gd name="T1" fmla="*/ 0 h 21600"/>
                <a:gd name="T2" fmla="*/ 0 w 22665"/>
                <a:gd name="T3" fmla="*/ 0 h 21600"/>
                <a:gd name="T4" fmla="*/ 0 w 22665"/>
                <a:gd name="T5" fmla="*/ 0 h 21600"/>
                <a:gd name="T6" fmla="*/ 0 60000 65536"/>
                <a:gd name="T7" fmla="*/ 0 60000 65536"/>
                <a:gd name="T8" fmla="*/ 0 60000 65536"/>
              </a:gdLst>
              <a:ahLst/>
              <a:cxnLst>
                <a:cxn ang="T6">
                  <a:pos x="T0" y="T1"/>
                </a:cxn>
                <a:cxn ang="T7">
                  <a:pos x="T2" y="T3"/>
                </a:cxn>
                <a:cxn ang="T8">
                  <a:pos x="T4" y="T5"/>
                </a:cxn>
              </a:cxnLst>
              <a:rect l="0" t="0" r="r" b="b"/>
              <a:pathLst>
                <a:path w="22665" h="21600" fill="none" extrusionOk="0">
                  <a:moveTo>
                    <a:pt x="-1" y="3229"/>
                  </a:moveTo>
                  <a:cubicBezTo>
                    <a:pt x="3413" y="1118"/>
                    <a:pt x="7348" y="-1"/>
                    <a:pt x="11362" y="0"/>
                  </a:cubicBezTo>
                  <a:cubicBezTo>
                    <a:pt x="15352" y="0"/>
                    <a:pt x="19264" y="1105"/>
                    <a:pt x="22664" y="3193"/>
                  </a:cubicBezTo>
                </a:path>
                <a:path w="22665" h="21600" stroke="0" extrusionOk="0">
                  <a:moveTo>
                    <a:pt x="-1" y="3229"/>
                  </a:moveTo>
                  <a:cubicBezTo>
                    <a:pt x="3413" y="1118"/>
                    <a:pt x="7348" y="-1"/>
                    <a:pt x="11362" y="0"/>
                  </a:cubicBezTo>
                  <a:cubicBezTo>
                    <a:pt x="15352" y="0"/>
                    <a:pt x="19264" y="1105"/>
                    <a:pt x="22664" y="3193"/>
                  </a:cubicBezTo>
                  <a:lnTo>
                    <a:pt x="11362" y="21600"/>
                  </a:lnTo>
                  <a:lnTo>
                    <a:pt x="-1" y="3229"/>
                  </a:lnTo>
                  <a:close/>
                </a:path>
              </a:pathLst>
            </a:custGeom>
            <a:noFill/>
            <a:ln w="57150">
              <a:solidFill>
                <a:schemeClr val="tx1"/>
              </a:solidFill>
              <a:round/>
              <a:headEnd/>
              <a:tailEnd/>
            </a:ln>
            <a:effectLst/>
          </p:spPr>
          <p:txBody>
            <a:bodyPr wrap="none" anchor="ctr"/>
            <a:lstStyle/>
            <a:p>
              <a:endParaRPr lang="zh-CN" altLang="en-US"/>
            </a:p>
          </p:txBody>
        </p:sp>
        <p:sp>
          <p:nvSpPr>
            <p:cNvPr id="18653" name="Arc 52"/>
            <p:cNvSpPr>
              <a:spLocks/>
            </p:cNvSpPr>
            <p:nvPr/>
          </p:nvSpPr>
          <p:spPr bwMode="auto">
            <a:xfrm>
              <a:off x="4215" y="1864"/>
              <a:ext cx="869" cy="756"/>
            </a:xfrm>
            <a:custGeom>
              <a:avLst/>
              <a:gdLst>
                <a:gd name="T0" fmla="*/ 0 w 22125"/>
                <a:gd name="T1" fmla="*/ 0 h 21600"/>
                <a:gd name="T2" fmla="*/ 0 w 22125"/>
                <a:gd name="T3" fmla="*/ 0 h 21600"/>
                <a:gd name="T4" fmla="*/ 0 w 22125"/>
                <a:gd name="T5" fmla="*/ 0 h 21600"/>
                <a:gd name="T6" fmla="*/ 0 60000 65536"/>
                <a:gd name="T7" fmla="*/ 0 60000 65536"/>
                <a:gd name="T8" fmla="*/ 0 60000 65536"/>
              </a:gdLst>
              <a:ahLst/>
              <a:cxnLst>
                <a:cxn ang="T6">
                  <a:pos x="T0" y="T1"/>
                </a:cxn>
                <a:cxn ang="T7">
                  <a:pos x="T2" y="T3"/>
                </a:cxn>
                <a:cxn ang="T8">
                  <a:pos x="T4" y="T5"/>
                </a:cxn>
              </a:cxnLst>
              <a:rect l="0" t="0" r="r" b="b"/>
              <a:pathLst>
                <a:path w="22125" h="21600" fill="none" extrusionOk="0">
                  <a:moveTo>
                    <a:pt x="-1" y="2906"/>
                  </a:moveTo>
                  <a:cubicBezTo>
                    <a:pt x="3288" y="1002"/>
                    <a:pt x="7021" y="-1"/>
                    <a:pt x="10822" y="0"/>
                  </a:cubicBezTo>
                  <a:cubicBezTo>
                    <a:pt x="14812" y="0"/>
                    <a:pt x="18724" y="1105"/>
                    <a:pt x="22124" y="3193"/>
                  </a:cubicBezTo>
                </a:path>
                <a:path w="22125" h="21600" stroke="0" extrusionOk="0">
                  <a:moveTo>
                    <a:pt x="-1" y="2906"/>
                  </a:moveTo>
                  <a:cubicBezTo>
                    <a:pt x="3288" y="1002"/>
                    <a:pt x="7021" y="-1"/>
                    <a:pt x="10822" y="0"/>
                  </a:cubicBezTo>
                  <a:cubicBezTo>
                    <a:pt x="14812" y="0"/>
                    <a:pt x="18724" y="1105"/>
                    <a:pt x="22124" y="3193"/>
                  </a:cubicBezTo>
                  <a:lnTo>
                    <a:pt x="10822" y="21600"/>
                  </a:lnTo>
                  <a:lnTo>
                    <a:pt x="-1" y="2906"/>
                  </a:lnTo>
                  <a:close/>
                </a:path>
              </a:pathLst>
            </a:custGeom>
            <a:noFill/>
            <a:ln w="38100">
              <a:solidFill>
                <a:srgbClr val="333333"/>
              </a:solidFill>
              <a:round/>
              <a:headEnd/>
              <a:tailEnd/>
            </a:ln>
            <a:effectLst/>
          </p:spPr>
          <p:txBody>
            <a:bodyPr wrap="none" anchor="ctr"/>
            <a:lstStyle/>
            <a:p>
              <a:endParaRPr lang="zh-CN" altLang="en-US"/>
            </a:p>
          </p:txBody>
        </p:sp>
        <p:sp>
          <p:nvSpPr>
            <p:cNvPr id="18654" name="Arc 53"/>
            <p:cNvSpPr>
              <a:spLocks/>
            </p:cNvSpPr>
            <p:nvPr/>
          </p:nvSpPr>
          <p:spPr bwMode="auto">
            <a:xfrm>
              <a:off x="4233" y="1886"/>
              <a:ext cx="823" cy="73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2906"/>
                  </a:moveTo>
                  <a:cubicBezTo>
                    <a:pt x="3288" y="1002"/>
                    <a:pt x="7021" y="-1"/>
                    <a:pt x="10822" y="0"/>
                  </a:cubicBezTo>
                  <a:cubicBezTo>
                    <a:pt x="14604" y="0"/>
                    <a:pt x="18321" y="993"/>
                    <a:pt x="21599" y="2881"/>
                  </a:cubicBezTo>
                </a:path>
                <a:path w="21600" h="21600" stroke="0" extrusionOk="0">
                  <a:moveTo>
                    <a:pt x="-1" y="2906"/>
                  </a:moveTo>
                  <a:cubicBezTo>
                    <a:pt x="3288" y="1002"/>
                    <a:pt x="7021" y="-1"/>
                    <a:pt x="10822" y="0"/>
                  </a:cubicBezTo>
                  <a:cubicBezTo>
                    <a:pt x="14604" y="0"/>
                    <a:pt x="18321" y="993"/>
                    <a:pt x="21599" y="2881"/>
                  </a:cubicBezTo>
                  <a:lnTo>
                    <a:pt x="10822" y="21600"/>
                  </a:lnTo>
                  <a:lnTo>
                    <a:pt x="-1" y="2906"/>
                  </a:lnTo>
                  <a:close/>
                </a:path>
              </a:pathLst>
            </a:custGeom>
            <a:noFill/>
            <a:ln w="57150">
              <a:solidFill>
                <a:srgbClr val="5F5F5F"/>
              </a:solidFill>
              <a:round/>
              <a:headEnd/>
              <a:tailEnd/>
            </a:ln>
            <a:effectLst/>
          </p:spPr>
          <p:txBody>
            <a:bodyPr wrap="none" anchor="ctr"/>
            <a:lstStyle/>
            <a:p>
              <a:endParaRPr lang="zh-CN" altLang="en-US"/>
            </a:p>
          </p:txBody>
        </p:sp>
      </p:grpSp>
      <p:sp>
        <p:nvSpPr>
          <p:cNvPr id="18639" name="WordArt 12"/>
          <p:cNvSpPr>
            <a:spLocks noChangeArrowheads="1" noChangeShapeType="1" noTextEdit="1"/>
          </p:cNvSpPr>
          <p:nvPr/>
        </p:nvSpPr>
        <p:spPr bwMode="auto">
          <a:xfrm>
            <a:off x="2439988" y="1809750"/>
            <a:ext cx="3992562" cy="284163"/>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tx1"/>
                  </a:solidFill>
                  <a:round/>
                  <a:headEnd/>
                  <a:tailEnd/>
                </a:ln>
                <a:latin typeface="宋体"/>
                <a:ea typeface="宋体"/>
              </a:rPr>
              <a:t>以飞船为对象，竖直向上为正方向，</a:t>
            </a:r>
          </a:p>
        </p:txBody>
      </p:sp>
      <p:sp>
        <p:nvSpPr>
          <p:cNvPr id="18640" name="WordArt 58"/>
          <p:cNvSpPr>
            <a:spLocks noChangeArrowheads="1" noChangeShapeType="1" noTextEdit="1"/>
          </p:cNvSpPr>
          <p:nvPr/>
        </p:nvSpPr>
        <p:spPr bwMode="auto">
          <a:xfrm>
            <a:off x="2417763" y="2341563"/>
            <a:ext cx="1885950" cy="258763"/>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tx1"/>
                  </a:solidFill>
                  <a:round/>
                  <a:headEnd/>
                  <a:tailEnd/>
                </a:ln>
                <a:latin typeface="宋体"/>
                <a:ea typeface="宋体"/>
              </a:rPr>
              <a:t>飞船受地球引力</a:t>
            </a:r>
          </a:p>
        </p:txBody>
      </p:sp>
      <p:grpSp>
        <p:nvGrpSpPr>
          <p:cNvPr id="102807" name="Group 407"/>
          <p:cNvGrpSpPr>
            <a:grpSpLocks/>
          </p:cNvGrpSpPr>
          <p:nvPr/>
        </p:nvGrpSpPr>
        <p:grpSpPr bwMode="auto">
          <a:xfrm>
            <a:off x="611188" y="2767013"/>
            <a:ext cx="5235575" cy="647700"/>
            <a:chOff x="385" y="1743"/>
            <a:chExt cx="3298" cy="408"/>
          </a:xfrm>
        </p:grpSpPr>
        <p:sp>
          <p:nvSpPr>
            <p:cNvPr id="18613" name="WordArt 120"/>
            <p:cNvSpPr>
              <a:spLocks noChangeArrowheads="1" noChangeShapeType="1" noTextEdit="1"/>
            </p:cNvSpPr>
            <p:nvPr/>
          </p:nvSpPr>
          <p:spPr bwMode="auto">
            <a:xfrm>
              <a:off x="1742" y="1891"/>
              <a:ext cx="161" cy="108"/>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m</a:t>
              </a:r>
              <a:endParaRPr lang="zh-CN" altLang="en-US" sz="3600" i="1" kern="10">
                <a:ln w="9525">
                  <a:solidFill>
                    <a:srgbClr val="000000"/>
                  </a:solidFill>
                  <a:round/>
                  <a:headEnd/>
                  <a:tailEnd/>
                </a:ln>
                <a:solidFill>
                  <a:srgbClr val="000000"/>
                </a:solidFill>
                <a:latin typeface="Times New Roman"/>
                <a:cs typeface="Times New Roman"/>
              </a:endParaRPr>
            </a:p>
          </p:txBody>
        </p:sp>
        <p:grpSp>
          <p:nvGrpSpPr>
            <p:cNvPr id="18614" name="Group 121"/>
            <p:cNvGrpSpPr>
              <a:grpSpLocks/>
            </p:cNvGrpSpPr>
            <p:nvPr/>
          </p:nvGrpSpPr>
          <p:grpSpPr bwMode="auto">
            <a:xfrm rot="5400000" flipH="1">
              <a:off x="1583" y="1867"/>
              <a:ext cx="45" cy="128"/>
              <a:chOff x="2928" y="3216"/>
              <a:chExt cx="48" cy="240"/>
            </a:xfrm>
          </p:grpSpPr>
          <p:sp>
            <p:nvSpPr>
              <p:cNvPr id="18637" name="Line 122"/>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8638" name="Line 123"/>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8615" name="Line 125"/>
            <p:cNvSpPr>
              <a:spLocks noChangeShapeType="1"/>
            </p:cNvSpPr>
            <p:nvPr/>
          </p:nvSpPr>
          <p:spPr bwMode="auto">
            <a:xfrm flipV="1">
              <a:off x="1946" y="1948"/>
              <a:ext cx="261" cy="10"/>
            </a:xfrm>
            <a:prstGeom prst="line">
              <a:avLst/>
            </a:prstGeom>
            <a:noFill/>
            <a:ln w="38100">
              <a:solidFill>
                <a:schemeClr val="tx1"/>
              </a:solidFill>
              <a:round/>
              <a:headEnd/>
              <a:tailEnd/>
            </a:ln>
            <a:effectLst/>
          </p:spPr>
          <p:txBody>
            <a:bodyPr/>
            <a:lstStyle/>
            <a:p>
              <a:endParaRPr lang="zh-CN" altLang="en-US"/>
            </a:p>
          </p:txBody>
        </p:sp>
        <p:sp>
          <p:nvSpPr>
            <p:cNvPr id="18616" name="WordArt 126"/>
            <p:cNvSpPr>
              <a:spLocks noChangeArrowheads="1" noChangeShapeType="1" noTextEdit="1"/>
            </p:cNvSpPr>
            <p:nvPr/>
          </p:nvSpPr>
          <p:spPr bwMode="auto">
            <a:xfrm>
              <a:off x="1953" y="1744"/>
              <a:ext cx="106" cy="16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d</a:t>
              </a:r>
              <a:endParaRPr lang="zh-CN" altLang="en-US" sz="3600" kern="10">
                <a:ln w="9525">
                  <a:solidFill>
                    <a:srgbClr val="000000"/>
                  </a:solidFill>
                  <a:round/>
                  <a:headEnd/>
                  <a:tailEnd/>
                </a:ln>
                <a:solidFill>
                  <a:srgbClr val="000000"/>
                </a:solidFill>
                <a:latin typeface="Times New Roman"/>
                <a:cs typeface="Times New Roman"/>
              </a:endParaRPr>
            </a:p>
          </p:txBody>
        </p:sp>
        <p:sp>
          <p:nvSpPr>
            <p:cNvPr id="18617" name="WordArt 127"/>
            <p:cNvSpPr>
              <a:spLocks noChangeArrowheads="1" noChangeShapeType="1" noTextEdit="1"/>
            </p:cNvSpPr>
            <p:nvPr/>
          </p:nvSpPr>
          <p:spPr bwMode="auto">
            <a:xfrm>
              <a:off x="2061" y="1796"/>
              <a:ext cx="133" cy="10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Palatino Linotype"/>
                </a:rPr>
                <a:t>v</a:t>
              </a:r>
              <a:endParaRPr lang="zh-CN" altLang="en-US" sz="3600" i="1" kern="10">
                <a:ln w="9525">
                  <a:solidFill>
                    <a:srgbClr val="000000"/>
                  </a:solidFill>
                  <a:round/>
                  <a:headEnd/>
                  <a:tailEnd/>
                </a:ln>
                <a:solidFill>
                  <a:srgbClr val="000000"/>
                </a:solidFill>
                <a:latin typeface="Palatino Linotype"/>
              </a:endParaRPr>
            </a:p>
          </p:txBody>
        </p:sp>
        <p:sp>
          <p:nvSpPr>
            <p:cNvPr id="18618" name="WordArt 128"/>
            <p:cNvSpPr>
              <a:spLocks noChangeArrowheads="1" noChangeShapeType="1" noTextEdit="1"/>
            </p:cNvSpPr>
            <p:nvPr/>
          </p:nvSpPr>
          <p:spPr bwMode="auto">
            <a:xfrm>
              <a:off x="1963" y="1988"/>
              <a:ext cx="106" cy="16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d</a:t>
              </a:r>
              <a:endParaRPr lang="zh-CN" altLang="en-US" sz="3600" kern="10">
                <a:ln w="9525">
                  <a:solidFill>
                    <a:srgbClr val="000000"/>
                  </a:solidFill>
                  <a:round/>
                  <a:headEnd/>
                  <a:tailEnd/>
                </a:ln>
                <a:solidFill>
                  <a:srgbClr val="000000"/>
                </a:solidFill>
                <a:latin typeface="Times New Roman"/>
                <a:cs typeface="Times New Roman"/>
              </a:endParaRPr>
            </a:p>
          </p:txBody>
        </p:sp>
        <p:sp>
          <p:nvSpPr>
            <p:cNvPr id="18619" name="WordArt 129"/>
            <p:cNvSpPr>
              <a:spLocks noChangeArrowheads="1" noChangeShapeType="1" noTextEdit="1"/>
            </p:cNvSpPr>
            <p:nvPr/>
          </p:nvSpPr>
          <p:spPr bwMode="auto">
            <a:xfrm>
              <a:off x="2089" y="2013"/>
              <a:ext cx="105" cy="136"/>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t</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620" name="WordArt 131"/>
            <p:cNvSpPr>
              <a:spLocks noChangeArrowheads="1" noChangeShapeType="1" noTextEdit="1"/>
            </p:cNvSpPr>
            <p:nvPr/>
          </p:nvSpPr>
          <p:spPr bwMode="auto">
            <a:xfrm>
              <a:off x="853" y="1870"/>
              <a:ext cx="132" cy="13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F</a:t>
              </a:r>
              <a:endParaRPr lang="zh-CN" altLang="en-US" sz="3600" i="1" kern="10">
                <a:ln w="9525">
                  <a:solidFill>
                    <a:schemeClr val="tx1"/>
                  </a:solidFill>
                  <a:round/>
                  <a:headEnd/>
                  <a:tailEnd/>
                </a:ln>
                <a:latin typeface="Times New Roman"/>
                <a:cs typeface="Times New Roman"/>
              </a:endParaRPr>
            </a:p>
          </p:txBody>
        </p:sp>
        <p:sp>
          <p:nvSpPr>
            <p:cNvPr id="18621" name="WordArt 132"/>
            <p:cNvSpPr>
              <a:spLocks noChangeArrowheads="1" noChangeShapeType="1" noTextEdit="1"/>
            </p:cNvSpPr>
            <p:nvPr/>
          </p:nvSpPr>
          <p:spPr bwMode="auto">
            <a:xfrm>
              <a:off x="1199" y="1885"/>
              <a:ext cx="161" cy="108"/>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m</a:t>
              </a:r>
              <a:endParaRPr lang="zh-CN" altLang="en-US" sz="3600" i="1" kern="10">
                <a:ln w="9525">
                  <a:solidFill>
                    <a:srgbClr val="000000"/>
                  </a:solidFill>
                  <a:round/>
                  <a:headEnd/>
                  <a:tailEnd/>
                </a:ln>
                <a:solidFill>
                  <a:srgbClr val="000000"/>
                </a:solidFill>
                <a:latin typeface="Times New Roman"/>
                <a:cs typeface="Times New Roman"/>
              </a:endParaRPr>
            </a:p>
          </p:txBody>
        </p:sp>
        <p:grpSp>
          <p:nvGrpSpPr>
            <p:cNvPr id="18622" name="Group 133"/>
            <p:cNvGrpSpPr>
              <a:grpSpLocks/>
            </p:cNvGrpSpPr>
            <p:nvPr/>
          </p:nvGrpSpPr>
          <p:grpSpPr bwMode="auto">
            <a:xfrm rot="5400000" flipH="1">
              <a:off x="1056" y="1885"/>
              <a:ext cx="45" cy="128"/>
              <a:chOff x="2928" y="3216"/>
              <a:chExt cx="48" cy="240"/>
            </a:xfrm>
          </p:grpSpPr>
          <p:sp>
            <p:nvSpPr>
              <p:cNvPr id="18635" name="Line 134"/>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8636" name="Line 135"/>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8623" name="WordArt 136"/>
            <p:cNvSpPr>
              <a:spLocks noChangeArrowheads="1" noChangeShapeType="1" noTextEdit="1"/>
            </p:cNvSpPr>
            <p:nvPr/>
          </p:nvSpPr>
          <p:spPr bwMode="auto">
            <a:xfrm>
              <a:off x="1394" y="1887"/>
              <a:ext cx="110" cy="108"/>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a</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624" name="WordArt 137"/>
            <p:cNvSpPr>
              <a:spLocks noChangeArrowheads="1" noChangeShapeType="1" noTextEdit="1"/>
            </p:cNvSpPr>
            <p:nvPr/>
          </p:nvSpPr>
          <p:spPr bwMode="auto">
            <a:xfrm>
              <a:off x="385" y="1868"/>
              <a:ext cx="143" cy="16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由</a:t>
              </a:r>
            </a:p>
          </p:txBody>
        </p:sp>
        <p:sp>
          <p:nvSpPr>
            <p:cNvPr id="18625" name="WordArt 139"/>
            <p:cNvSpPr>
              <a:spLocks noChangeArrowheads="1" noChangeShapeType="1" noTextEdit="1"/>
            </p:cNvSpPr>
            <p:nvPr/>
          </p:nvSpPr>
          <p:spPr bwMode="auto">
            <a:xfrm>
              <a:off x="2879" y="1822"/>
              <a:ext cx="106" cy="13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G</a:t>
              </a:r>
              <a:endParaRPr lang="zh-CN" altLang="en-US" sz="3600" kern="10">
                <a:ln w="9525">
                  <a:solidFill>
                    <a:schemeClr val="tx1"/>
                  </a:solidFill>
                  <a:round/>
                  <a:headEnd/>
                  <a:tailEnd/>
                </a:ln>
                <a:latin typeface="Times New Roman"/>
                <a:cs typeface="Times New Roman"/>
              </a:endParaRPr>
            </a:p>
          </p:txBody>
        </p:sp>
        <p:sp>
          <p:nvSpPr>
            <p:cNvPr id="18626" name="WordArt 140"/>
            <p:cNvSpPr>
              <a:spLocks noChangeArrowheads="1" noChangeShapeType="1" noTextEdit="1"/>
            </p:cNvSpPr>
            <p:nvPr/>
          </p:nvSpPr>
          <p:spPr bwMode="auto">
            <a:xfrm>
              <a:off x="3089" y="1743"/>
              <a:ext cx="163" cy="123"/>
            </a:xfrm>
            <a:prstGeom prst="rect">
              <a:avLst/>
            </a:prstGeom>
          </p:spPr>
          <p:txBody>
            <a:bodyPr wrap="none" fromWordArt="1">
              <a:prstTxWarp prst="textDeflate">
                <a:avLst>
                  <a:gd name="adj" fmla="val 0"/>
                </a:avLst>
              </a:prstTxWarp>
            </a:bodyPr>
            <a:lstStyle/>
            <a:p>
              <a:pPr algn="ctr"/>
              <a:r>
                <a:rPr lang="en-US" altLang="zh-CN" sz="3600" i="1" kern="10" dirty="0">
                  <a:ln w="9525">
                    <a:solidFill>
                      <a:srgbClr val="000000"/>
                    </a:solidFill>
                    <a:round/>
                    <a:headEnd/>
                    <a:tailEnd/>
                  </a:ln>
                  <a:solidFill>
                    <a:srgbClr val="000000"/>
                  </a:solidFill>
                  <a:latin typeface="Times New Roman"/>
                  <a:cs typeface="Times New Roman"/>
                </a:rPr>
                <a:t>M</a:t>
              </a:r>
              <a:endParaRPr lang="zh-CN" altLang="en-US" sz="3600" i="1" kern="10" dirty="0">
                <a:ln w="9525">
                  <a:solidFill>
                    <a:srgbClr val="000000"/>
                  </a:solidFill>
                  <a:round/>
                  <a:headEnd/>
                  <a:tailEnd/>
                </a:ln>
                <a:solidFill>
                  <a:srgbClr val="000000"/>
                </a:solidFill>
                <a:latin typeface="Times New Roman"/>
                <a:cs typeface="Times New Roman"/>
              </a:endParaRPr>
            </a:p>
          </p:txBody>
        </p:sp>
        <p:sp>
          <p:nvSpPr>
            <p:cNvPr id="18627" name="WordArt 141"/>
            <p:cNvSpPr>
              <a:spLocks noChangeArrowheads="1" noChangeShapeType="1" noTextEdit="1"/>
            </p:cNvSpPr>
            <p:nvPr/>
          </p:nvSpPr>
          <p:spPr bwMode="auto">
            <a:xfrm>
              <a:off x="3080" y="1951"/>
              <a:ext cx="131" cy="121"/>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628" name="Line 142"/>
            <p:cNvSpPr>
              <a:spLocks noChangeShapeType="1"/>
            </p:cNvSpPr>
            <p:nvPr/>
          </p:nvSpPr>
          <p:spPr bwMode="auto">
            <a:xfrm flipV="1">
              <a:off x="3035" y="1894"/>
              <a:ext cx="281" cy="9"/>
            </a:xfrm>
            <a:prstGeom prst="line">
              <a:avLst/>
            </a:prstGeom>
            <a:noFill/>
            <a:ln w="38100">
              <a:solidFill>
                <a:schemeClr val="tx1"/>
              </a:solidFill>
              <a:round/>
              <a:headEnd/>
              <a:tailEnd/>
            </a:ln>
            <a:effectLst/>
          </p:spPr>
          <p:txBody>
            <a:bodyPr/>
            <a:lstStyle/>
            <a:p>
              <a:endParaRPr lang="zh-CN" altLang="en-US"/>
            </a:p>
          </p:txBody>
        </p:sp>
        <p:sp>
          <p:nvSpPr>
            <p:cNvPr id="18629" name="WordArt 143"/>
            <p:cNvSpPr>
              <a:spLocks noChangeArrowheads="1" noChangeShapeType="1" noTextEdit="1"/>
            </p:cNvSpPr>
            <p:nvPr/>
          </p:nvSpPr>
          <p:spPr bwMode="auto">
            <a:xfrm>
              <a:off x="3569" y="1858"/>
              <a:ext cx="114" cy="148"/>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g</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630" name="WordArt 144"/>
            <p:cNvSpPr>
              <a:spLocks noChangeArrowheads="1" noChangeShapeType="1" noTextEdit="1"/>
            </p:cNvSpPr>
            <p:nvPr/>
          </p:nvSpPr>
          <p:spPr bwMode="auto">
            <a:xfrm>
              <a:off x="3239" y="1932"/>
              <a:ext cx="57" cy="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18631" name="Group 145"/>
            <p:cNvGrpSpPr>
              <a:grpSpLocks/>
            </p:cNvGrpSpPr>
            <p:nvPr/>
          </p:nvGrpSpPr>
          <p:grpSpPr bwMode="auto">
            <a:xfrm rot="5400000" flipH="1">
              <a:off x="3415" y="1844"/>
              <a:ext cx="45" cy="128"/>
              <a:chOff x="2928" y="3216"/>
              <a:chExt cx="48" cy="240"/>
            </a:xfrm>
          </p:grpSpPr>
          <p:sp>
            <p:nvSpPr>
              <p:cNvPr id="18633" name="Line 146"/>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8634" name="Line 147"/>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8632" name="WordArt 148"/>
            <p:cNvSpPr>
              <a:spLocks noChangeArrowheads="1" noChangeShapeType="1" noTextEdit="1"/>
            </p:cNvSpPr>
            <p:nvPr/>
          </p:nvSpPr>
          <p:spPr bwMode="auto">
            <a:xfrm>
              <a:off x="2466" y="1837"/>
              <a:ext cx="143" cy="16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及</a:t>
              </a:r>
            </a:p>
          </p:txBody>
        </p:sp>
      </p:grpSp>
      <p:grpSp>
        <p:nvGrpSpPr>
          <p:cNvPr id="102810" name="Group 410"/>
          <p:cNvGrpSpPr>
            <a:grpSpLocks/>
          </p:cNvGrpSpPr>
          <p:nvPr/>
        </p:nvGrpSpPr>
        <p:grpSpPr bwMode="auto">
          <a:xfrm>
            <a:off x="599280" y="3461468"/>
            <a:ext cx="4056063" cy="646113"/>
            <a:chOff x="378" y="2180"/>
            <a:chExt cx="2555" cy="407"/>
          </a:xfrm>
        </p:grpSpPr>
        <p:sp>
          <p:nvSpPr>
            <p:cNvPr id="18587" name="WordArt 15"/>
            <p:cNvSpPr>
              <a:spLocks noChangeArrowheads="1" noChangeShapeType="1" noTextEdit="1"/>
            </p:cNvSpPr>
            <p:nvPr/>
          </p:nvSpPr>
          <p:spPr bwMode="auto">
            <a:xfrm>
              <a:off x="2769" y="2236"/>
              <a:ext cx="67" cy="13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18588" name="WordArt 138"/>
            <p:cNvSpPr>
              <a:spLocks noChangeArrowheads="1" noChangeShapeType="1" noTextEdit="1"/>
            </p:cNvSpPr>
            <p:nvPr/>
          </p:nvSpPr>
          <p:spPr bwMode="auto">
            <a:xfrm>
              <a:off x="378" y="2297"/>
              <a:ext cx="160" cy="176"/>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得</a:t>
              </a:r>
            </a:p>
          </p:txBody>
        </p:sp>
        <p:sp>
          <p:nvSpPr>
            <p:cNvPr id="18589" name="Line 149"/>
            <p:cNvSpPr>
              <a:spLocks noChangeShapeType="1"/>
            </p:cNvSpPr>
            <p:nvPr/>
          </p:nvSpPr>
          <p:spPr bwMode="auto">
            <a:xfrm flipV="1">
              <a:off x="822" y="2384"/>
              <a:ext cx="261" cy="10"/>
            </a:xfrm>
            <a:prstGeom prst="line">
              <a:avLst/>
            </a:prstGeom>
            <a:noFill/>
            <a:ln w="38100">
              <a:solidFill>
                <a:schemeClr val="tx1"/>
              </a:solidFill>
              <a:round/>
              <a:headEnd/>
              <a:tailEnd/>
            </a:ln>
            <a:effectLst/>
          </p:spPr>
          <p:txBody>
            <a:bodyPr/>
            <a:lstStyle/>
            <a:p>
              <a:endParaRPr lang="zh-CN" altLang="en-US"/>
            </a:p>
          </p:txBody>
        </p:sp>
        <p:sp>
          <p:nvSpPr>
            <p:cNvPr id="18590" name="WordArt 150"/>
            <p:cNvSpPr>
              <a:spLocks noChangeArrowheads="1" noChangeShapeType="1" noTextEdit="1"/>
            </p:cNvSpPr>
            <p:nvPr/>
          </p:nvSpPr>
          <p:spPr bwMode="auto">
            <a:xfrm>
              <a:off x="829" y="2180"/>
              <a:ext cx="106" cy="16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d</a:t>
              </a:r>
              <a:endParaRPr lang="zh-CN" altLang="en-US" sz="3600" kern="10">
                <a:ln w="9525">
                  <a:solidFill>
                    <a:srgbClr val="000000"/>
                  </a:solidFill>
                  <a:round/>
                  <a:headEnd/>
                  <a:tailEnd/>
                </a:ln>
                <a:solidFill>
                  <a:srgbClr val="000000"/>
                </a:solidFill>
                <a:latin typeface="Times New Roman"/>
                <a:cs typeface="Times New Roman"/>
              </a:endParaRPr>
            </a:p>
          </p:txBody>
        </p:sp>
        <p:sp>
          <p:nvSpPr>
            <p:cNvPr id="18591" name="WordArt 151"/>
            <p:cNvSpPr>
              <a:spLocks noChangeArrowheads="1" noChangeShapeType="1" noTextEdit="1"/>
            </p:cNvSpPr>
            <p:nvPr/>
          </p:nvSpPr>
          <p:spPr bwMode="auto">
            <a:xfrm>
              <a:off x="937" y="2232"/>
              <a:ext cx="133" cy="10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Palatino Linotype"/>
                </a:rPr>
                <a:t>v</a:t>
              </a:r>
              <a:endParaRPr lang="zh-CN" altLang="en-US" sz="3600" i="1" kern="10">
                <a:ln w="9525">
                  <a:solidFill>
                    <a:srgbClr val="000000"/>
                  </a:solidFill>
                  <a:round/>
                  <a:headEnd/>
                  <a:tailEnd/>
                </a:ln>
                <a:solidFill>
                  <a:srgbClr val="000000"/>
                </a:solidFill>
                <a:latin typeface="Palatino Linotype"/>
              </a:endParaRPr>
            </a:p>
          </p:txBody>
        </p:sp>
        <p:sp>
          <p:nvSpPr>
            <p:cNvPr id="18592" name="WordArt 152"/>
            <p:cNvSpPr>
              <a:spLocks noChangeArrowheads="1" noChangeShapeType="1" noTextEdit="1"/>
            </p:cNvSpPr>
            <p:nvPr/>
          </p:nvSpPr>
          <p:spPr bwMode="auto">
            <a:xfrm>
              <a:off x="839" y="2424"/>
              <a:ext cx="106" cy="16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d</a:t>
              </a:r>
              <a:endParaRPr lang="zh-CN" altLang="en-US" sz="3600" kern="10">
                <a:ln w="9525">
                  <a:solidFill>
                    <a:srgbClr val="000000"/>
                  </a:solidFill>
                  <a:round/>
                  <a:headEnd/>
                  <a:tailEnd/>
                </a:ln>
                <a:solidFill>
                  <a:srgbClr val="000000"/>
                </a:solidFill>
                <a:latin typeface="Times New Roman"/>
                <a:cs typeface="Times New Roman"/>
              </a:endParaRPr>
            </a:p>
          </p:txBody>
        </p:sp>
        <p:sp>
          <p:nvSpPr>
            <p:cNvPr id="18593" name="WordArt 153"/>
            <p:cNvSpPr>
              <a:spLocks noChangeArrowheads="1" noChangeShapeType="1" noTextEdit="1"/>
            </p:cNvSpPr>
            <p:nvPr/>
          </p:nvSpPr>
          <p:spPr bwMode="auto">
            <a:xfrm>
              <a:off x="965" y="2449"/>
              <a:ext cx="105" cy="136"/>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t</a:t>
              </a:r>
              <a:endParaRPr lang="zh-CN" altLang="en-US" sz="3600" i="1" kern="10">
                <a:ln w="9525">
                  <a:solidFill>
                    <a:srgbClr val="000000"/>
                  </a:solidFill>
                  <a:round/>
                  <a:headEnd/>
                  <a:tailEnd/>
                </a:ln>
                <a:solidFill>
                  <a:srgbClr val="000000"/>
                </a:solidFill>
                <a:latin typeface="Times New Roman"/>
                <a:cs typeface="Times New Roman"/>
              </a:endParaRPr>
            </a:p>
          </p:txBody>
        </p:sp>
        <p:grpSp>
          <p:nvGrpSpPr>
            <p:cNvPr id="18594" name="Group 154"/>
            <p:cNvGrpSpPr>
              <a:grpSpLocks/>
            </p:cNvGrpSpPr>
            <p:nvPr/>
          </p:nvGrpSpPr>
          <p:grpSpPr bwMode="auto">
            <a:xfrm rot="5400000" flipH="1">
              <a:off x="1201" y="2320"/>
              <a:ext cx="45" cy="128"/>
              <a:chOff x="2928" y="3216"/>
              <a:chExt cx="48" cy="240"/>
            </a:xfrm>
          </p:grpSpPr>
          <p:sp>
            <p:nvSpPr>
              <p:cNvPr id="18611" name="Line 155"/>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8612" name="Line 156"/>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8595" name="WordArt 157"/>
            <p:cNvSpPr>
              <a:spLocks noChangeArrowheads="1" noChangeShapeType="1" noTextEdit="1"/>
            </p:cNvSpPr>
            <p:nvPr/>
          </p:nvSpPr>
          <p:spPr bwMode="auto">
            <a:xfrm>
              <a:off x="1511" y="2307"/>
              <a:ext cx="106" cy="13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G</a:t>
              </a:r>
              <a:endParaRPr lang="zh-CN" altLang="en-US" sz="3600" kern="10">
                <a:ln w="9525">
                  <a:solidFill>
                    <a:schemeClr val="tx1"/>
                  </a:solidFill>
                  <a:round/>
                  <a:headEnd/>
                  <a:tailEnd/>
                </a:ln>
                <a:latin typeface="Times New Roman"/>
                <a:cs typeface="Times New Roman"/>
              </a:endParaRPr>
            </a:p>
          </p:txBody>
        </p:sp>
        <p:sp>
          <p:nvSpPr>
            <p:cNvPr id="18596" name="WordArt 158"/>
            <p:cNvSpPr>
              <a:spLocks noChangeArrowheads="1" noChangeShapeType="1" noTextEdit="1"/>
            </p:cNvSpPr>
            <p:nvPr/>
          </p:nvSpPr>
          <p:spPr bwMode="auto">
            <a:xfrm>
              <a:off x="1710" y="2228"/>
              <a:ext cx="162" cy="123"/>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M</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97" name="WordArt 159"/>
            <p:cNvSpPr>
              <a:spLocks noChangeArrowheads="1" noChangeShapeType="1" noTextEdit="1"/>
            </p:cNvSpPr>
            <p:nvPr/>
          </p:nvSpPr>
          <p:spPr bwMode="auto">
            <a:xfrm>
              <a:off x="1739" y="2452"/>
              <a:ext cx="88" cy="105"/>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98" name="Line 160"/>
            <p:cNvSpPr>
              <a:spLocks noChangeShapeType="1"/>
            </p:cNvSpPr>
            <p:nvPr/>
          </p:nvSpPr>
          <p:spPr bwMode="auto">
            <a:xfrm flipV="1">
              <a:off x="1368" y="2389"/>
              <a:ext cx="111" cy="0"/>
            </a:xfrm>
            <a:prstGeom prst="line">
              <a:avLst/>
            </a:prstGeom>
            <a:noFill/>
            <a:ln w="38100">
              <a:solidFill>
                <a:schemeClr val="tx1"/>
              </a:solidFill>
              <a:round/>
              <a:headEnd/>
              <a:tailEnd/>
            </a:ln>
            <a:effectLst/>
          </p:spPr>
          <p:txBody>
            <a:bodyPr/>
            <a:lstStyle/>
            <a:p>
              <a:endParaRPr lang="zh-CN" altLang="en-US"/>
            </a:p>
          </p:txBody>
        </p:sp>
        <p:sp>
          <p:nvSpPr>
            <p:cNvPr id="18599" name="Line 161"/>
            <p:cNvSpPr>
              <a:spLocks noChangeShapeType="1"/>
            </p:cNvSpPr>
            <p:nvPr/>
          </p:nvSpPr>
          <p:spPr bwMode="auto">
            <a:xfrm flipV="1">
              <a:off x="1667" y="2387"/>
              <a:ext cx="264" cy="1"/>
            </a:xfrm>
            <a:prstGeom prst="line">
              <a:avLst/>
            </a:prstGeom>
            <a:noFill/>
            <a:ln w="38100">
              <a:solidFill>
                <a:schemeClr val="tx1"/>
              </a:solidFill>
              <a:round/>
              <a:headEnd/>
              <a:tailEnd/>
            </a:ln>
            <a:effectLst/>
          </p:spPr>
          <p:txBody>
            <a:bodyPr/>
            <a:lstStyle/>
            <a:p>
              <a:endParaRPr lang="zh-CN" altLang="en-US"/>
            </a:p>
          </p:txBody>
        </p:sp>
        <p:sp>
          <p:nvSpPr>
            <p:cNvPr id="18600" name="WordArt 163"/>
            <p:cNvSpPr>
              <a:spLocks noChangeArrowheads="1" noChangeShapeType="1" noTextEdit="1"/>
            </p:cNvSpPr>
            <p:nvPr/>
          </p:nvSpPr>
          <p:spPr bwMode="auto">
            <a:xfrm>
              <a:off x="1871" y="2417"/>
              <a:ext cx="57" cy="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18601" name="Group 164"/>
            <p:cNvGrpSpPr>
              <a:grpSpLocks/>
            </p:cNvGrpSpPr>
            <p:nvPr/>
          </p:nvGrpSpPr>
          <p:grpSpPr bwMode="auto">
            <a:xfrm rot="5400000" flipH="1">
              <a:off x="2014" y="2331"/>
              <a:ext cx="45" cy="128"/>
              <a:chOff x="2928" y="3216"/>
              <a:chExt cx="48" cy="240"/>
            </a:xfrm>
          </p:grpSpPr>
          <p:sp>
            <p:nvSpPr>
              <p:cNvPr id="18609" name="Line 165"/>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8610" name="Line 166"/>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8602" name="Line 167"/>
            <p:cNvSpPr>
              <a:spLocks noChangeShapeType="1"/>
            </p:cNvSpPr>
            <p:nvPr/>
          </p:nvSpPr>
          <p:spPr bwMode="auto">
            <a:xfrm flipV="1">
              <a:off x="2181" y="2400"/>
              <a:ext cx="111" cy="0"/>
            </a:xfrm>
            <a:prstGeom prst="line">
              <a:avLst/>
            </a:prstGeom>
            <a:noFill/>
            <a:ln w="38100">
              <a:solidFill>
                <a:schemeClr val="tx1"/>
              </a:solidFill>
              <a:round/>
              <a:headEnd/>
              <a:tailEnd/>
            </a:ln>
            <a:effectLst/>
          </p:spPr>
          <p:txBody>
            <a:bodyPr/>
            <a:lstStyle/>
            <a:p>
              <a:endParaRPr lang="zh-CN" altLang="en-US"/>
            </a:p>
          </p:txBody>
        </p:sp>
        <p:sp>
          <p:nvSpPr>
            <p:cNvPr id="18603" name="WordArt 168"/>
            <p:cNvSpPr>
              <a:spLocks noChangeArrowheads="1" noChangeShapeType="1" noTextEdit="1"/>
            </p:cNvSpPr>
            <p:nvPr/>
          </p:nvSpPr>
          <p:spPr bwMode="auto">
            <a:xfrm>
              <a:off x="2744" y="2463"/>
              <a:ext cx="88" cy="105"/>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604" name="Line 169"/>
            <p:cNvSpPr>
              <a:spLocks noChangeShapeType="1"/>
            </p:cNvSpPr>
            <p:nvPr/>
          </p:nvSpPr>
          <p:spPr bwMode="auto">
            <a:xfrm flipV="1">
              <a:off x="2715" y="2406"/>
              <a:ext cx="197" cy="1"/>
            </a:xfrm>
            <a:prstGeom prst="line">
              <a:avLst/>
            </a:prstGeom>
            <a:noFill/>
            <a:ln w="38100">
              <a:solidFill>
                <a:schemeClr val="tx1"/>
              </a:solidFill>
              <a:round/>
              <a:headEnd/>
              <a:tailEnd/>
            </a:ln>
            <a:effectLst/>
          </p:spPr>
          <p:txBody>
            <a:bodyPr/>
            <a:lstStyle/>
            <a:p>
              <a:endParaRPr lang="zh-CN" altLang="en-US"/>
            </a:p>
          </p:txBody>
        </p:sp>
        <p:sp>
          <p:nvSpPr>
            <p:cNvPr id="18605" name="WordArt 170"/>
            <p:cNvSpPr>
              <a:spLocks noChangeArrowheads="1" noChangeShapeType="1" noTextEdit="1"/>
            </p:cNvSpPr>
            <p:nvPr/>
          </p:nvSpPr>
          <p:spPr bwMode="auto">
            <a:xfrm>
              <a:off x="2876" y="2428"/>
              <a:ext cx="57" cy="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8606" name="WordArt 172"/>
            <p:cNvSpPr>
              <a:spLocks noChangeArrowheads="1" noChangeShapeType="1" noTextEdit="1"/>
            </p:cNvSpPr>
            <p:nvPr/>
          </p:nvSpPr>
          <p:spPr bwMode="auto">
            <a:xfrm>
              <a:off x="2352" y="2336"/>
              <a:ext cx="114" cy="148"/>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g</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607" name="WordArt 173"/>
            <p:cNvSpPr>
              <a:spLocks noChangeArrowheads="1" noChangeShapeType="1" noTextEdit="1"/>
            </p:cNvSpPr>
            <p:nvPr/>
          </p:nvSpPr>
          <p:spPr bwMode="auto">
            <a:xfrm>
              <a:off x="2467" y="2312"/>
              <a:ext cx="131" cy="121"/>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608" name="WordArt 174"/>
            <p:cNvSpPr>
              <a:spLocks noChangeArrowheads="1" noChangeShapeType="1" noTextEdit="1"/>
            </p:cNvSpPr>
            <p:nvPr/>
          </p:nvSpPr>
          <p:spPr bwMode="auto">
            <a:xfrm>
              <a:off x="2626" y="2293"/>
              <a:ext cx="57" cy="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102812" name="Group 412"/>
          <p:cNvGrpSpPr>
            <a:grpSpLocks/>
          </p:cNvGrpSpPr>
          <p:nvPr/>
        </p:nvGrpSpPr>
        <p:grpSpPr bwMode="auto">
          <a:xfrm>
            <a:off x="620713" y="4173538"/>
            <a:ext cx="4127500" cy="584200"/>
            <a:chOff x="391" y="2629"/>
            <a:chExt cx="2600" cy="368"/>
          </a:xfrm>
        </p:grpSpPr>
        <p:sp>
          <p:nvSpPr>
            <p:cNvPr id="18573" name="WordArt 214"/>
            <p:cNvSpPr>
              <a:spLocks noChangeArrowheads="1" noChangeShapeType="1" noTextEdit="1"/>
            </p:cNvSpPr>
            <p:nvPr/>
          </p:nvSpPr>
          <p:spPr bwMode="auto">
            <a:xfrm>
              <a:off x="391" y="2738"/>
              <a:ext cx="1230" cy="180"/>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等式两边同乘以</a:t>
              </a:r>
            </a:p>
          </p:txBody>
        </p:sp>
        <p:sp>
          <p:nvSpPr>
            <p:cNvPr id="18574" name="WordArt 215"/>
            <p:cNvSpPr>
              <a:spLocks noChangeArrowheads="1" noChangeShapeType="1" noTextEdit="1"/>
            </p:cNvSpPr>
            <p:nvPr/>
          </p:nvSpPr>
          <p:spPr bwMode="auto">
            <a:xfrm>
              <a:off x="1695" y="2726"/>
              <a:ext cx="106" cy="16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d</a:t>
              </a:r>
              <a:endParaRPr lang="zh-CN" altLang="en-US" sz="3600" kern="10">
                <a:ln w="9525">
                  <a:solidFill>
                    <a:srgbClr val="000000"/>
                  </a:solidFill>
                  <a:round/>
                  <a:headEnd/>
                  <a:tailEnd/>
                </a:ln>
                <a:solidFill>
                  <a:srgbClr val="000000"/>
                </a:solidFill>
                <a:latin typeface="Times New Roman"/>
                <a:cs typeface="Times New Roman"/>
              </a:endParaRPr>
            </a:p>
          </p:txBody>
        </p:sp>
        <p:sp>
          <p:nvSpPr>
            <p:cNvPr id="18575" name="WordArt 216"/>
            <p:cNvSpPr>
              <a:spLocks noChangeArrowheads="1" noChangeShapeType="1" noTextEdit="1"/>
            </p:cNvSpPr>
            <p:nvPr/>
          </p:nvSpPr>
          <p:spPr bwMode="auto">
            <a:xfrm>
              <a:off x="1817" y="2773"/>
              <a:ext cx="100" cy="10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76" name="WordArt 217"/>
            <p:cNvSpPr>
              <a:spLocks noChangeArrowheads="1" noChangeShapeType="1" noTextEdit="1"/>
            </p:cNvSpPr>
            <p:nvPr/>
          </p:nvSpPr>
          <p:spPr bwMode="auto">
            <a:xfrm>
              <a:off x="1971" y="2756"/>
              <a:ext cx="310" cy="143"/>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，且</a:t>
              </a:r>
            </a:p>
          </p:txBody>
        </p:sp>
        <p:grpSp>
          <p:nvGrpSpPr>
            <p:cNvPr id="18577" name="Group 218"/>
            <p:cNvGrpSpPr>
              <a:grpSpLocks/>
            </p:cNvGrpSpPr>
            <p:nvPr/>
          </p:nvGrpSpPr>
          <p:grpSpPr bwMode="auto">
            <a:xfrm>
              <a:off x="2373" y="2629"/>
              <a:ext cx="618" cy="368"/>
              <a:chOff x="4357" y="2203"/>
              <a:chExt cx="626" cy="407"/>
            </a:xfrm>
          </p:grpSpPr>
          <p:grpSp>
            <p:nvGrpSpPr>
              <p:cNvPr id="18578" name="Group 219"/>
              <p:cNvGrpSpPr>
                <a:grpSpLocks/>
              </p:cNvGrpSpPr>
              <p:nvPr/>
            </p:nvGrpSpPr>
            <p:grpSpPr bwMode="auto">
              <a:xfrm rot="5400000" flipH="1">
                <a:off x="4711" y="2360"/>
                <a:ext cx="45" cy="128"/>
                <a:chOff x="2928" y="3216"/>
                <a:chExt cx="48" cy="240"/>
              </a:xfrm>
            </p:grpSpPr>
            <p:sp>
              <p:nvSpPr>
                <p:cNvPr id="18585" name="Line 220"/>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8586" name="Line 221"/>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8579" name="Line 222"/>
              <p:cNvSpPr>
                <a:spLocks noChangeShapeType="1"/>
              </p:cNvSpPr>
              <p:nvPr/>
            </p:nvSpPr>
            <p:spPr bwMode="auto">
              <a:xfrm flipV="1">
                <a:off x="4357" y="2407"/>
                <a:ext cx="261" cy="10"/>
              </a:xfrm>
              <a:prstGeom prst="line">
                <a:avLst/>
              </a:prstGeom>
              <a:noFill/>
              <a:ln w="38100">
                <a:solidFill>
                  <a:schemeClr val="tx1"/>
                </a:solidFill>
                <a:round/>
                <a:headEnd/>
                <a:tailEnd/>
              </a:ln>
              <a:effectLst/>
            </p:spPr>
            <p:txBody>
              <a:bodyPr/>
              <a:lstStyle/>
              <a:p>
                <a:endParaRPr lang="zh-CN" altLang="en-US"/>
              </a:p>
            </p:txBody>
          </p:sp>
          <p:sp>
            <p:nvSpPr>
              <p:cNvPr id="18580" name="WordArt 223"/>
              <p:cNvSpPr>
                <a:spLocks noChangeArrowheads="1" noChangeShapeType="1" noTextEdit="1"/>
              </p:cNvSpPr>
              <p:nvPr/>
            </p:nvSpPr>
            <p:spPr bwMode="auto">
              <a:xfrm>
                <a:off x="4364" y="2203"/>
                <a:ext cx="106" cy="16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d</a:t>
                </a:r>
                <a:endParaRPr lang="zh-CN" altLang="en-US" sz="3600" kern="10">
                  <a:ln w="9525">
                    <a:solidFill>
                      <a:srgbClr val="000000"/>
                    </a:solidFill>
                    <a:round/>
                    <a:headEnd/>
                    <a:tailEnd/>
                  </a:ln>
                  <a:solidFill>
                    <a:srgbClr val="000000"/>
                  </a:solidFill>
                  <a:latin typeface="Times New Roman"/>
                  <a:cs typeface="Times New Roman"/>
                </a:endParaRPr>
              </a:p>
            </p:txBody>
          </p:sp>
          <p:sp>
            <p:nvSpPr>
              <p:cNvPr id="18581" name="WordArt 224"/>
              <p:cNvSpPr>
                <a:spLocks noChangeArrowheads="1" noChangeShapeType="1" noTextEdit="1"/>
              </p:cNvSpPr>
              <p:nvPr/>
            </p:nvSpPr>
            <p:spPr bwMode="auto">
              <a:xfrm>
                <a:off x="4498" y="2246"/>
                <a:ext cx="100" cy="10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82" name="WordArt 225"/>
              <p:cNvSpPr>
                <a:spLocks noChangeArrowheads="1" noChangeShapeType="1" noTextEdit="1"/>
              </p:cNvSpPr>
              <p:nvPr/>
            </p:nvSpPr>
            <p:spPr bwMode="auto">
              <a:xfrm>
                <a:off x="4374" y="2447"/>
                <a:ext cx="106" cy="16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d</a:t>
                </a:r>
                <a:endParaRPr lang="zh-CN" altLang="en-US" sz="3600" kern="10">
                  <a:ln w="9525">
                    <a:solidFill>
                      <a:srgbClr val="000000"/>
                    </a:solidFill>
                    <a:round/>
                    <a:headEnd/>
                    <a:tailEnd/>
                  </a:ln>
                  <a:solidFill>
                    <a:srgbClr val="000000"/>
                  </a:solidFill>
                  <a:latin typeface="Times New Roman"/>
                  <a:cs typeface="Times New Roman"/>
                </a:endParaRPr>
              </a:p>
            </p:txBody>
          </p:sp>
          <p:sp>
            <p:nvSpPr>
              <p:cNvPr id="18583" name="WordArt 226"/>
              <p:cNvSpPr>
                <a:spLocks noChangeArrowheads="1" noChangeShapeType="1" noTextEdit="1"/>
              </p:cNvSpPr>
              <p:nvPr/>
            </p:nvSpPr>
            <p:spPr bwMode="auto">
              <a:xfrm>
                <a:off x="4500" y="2472"/>
                <a:ext cx="105" cy="136"/>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t</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84" name="WordArt 227"/>
              <p:cNvSpPr>
                <a:spLocks noChangeArrowheads="1" noChangeShapeType="1" noTextEdit="1"/>
              </p:cNvSpPr>
              <p:nvPr/>
            </p:nvSpPr>
            <p:spPr bwMode="auto">
              <a:xfrm>
                <a:off x="4850" y="2375"/>
                <a:ext cx="133" cy="10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Palatino Linotype"/>
                  </a:rPr>
                  <a:t>v</a:t>
                </a:r>
                <a:endParaRPr lang="zh-CN" altLang="en-US" sz="3600" i="1" kern="10">
                  <a:ln w="9525">
                    <a:solidFill>
                      <a:srgbClr val="000000"/>
                    </a:solidFill>
                    <a:round/>
                    <a:headEnd/>
                    <a:tailEnd/>
                  </a:ln>
                  <a:solidFill>
                    <a:srgbClr val="000000"/>
                  </a:solidFill>
                  <a:latin typeface="Palatino Linotype"/>
                </a:endParaRPr>
              </a:p>
            </p:txBody>
          </p:sp>
        </p:grpSp>
      </p:grpSp>
      <p:grpSp>
        <p:nvGrpSpPr>
          <p:cNvPr id="102813" name="Group 413"/>
          <p:cNvGrpSpPr>
            <a:grpSpLocks/>
          </p:cNvGrpSpPr>
          <p:nvPr/>
        </p:nvGrpSpPr>
        <p:grpSpPr bwMode="auto">
          <a:xfrm>
            <a:off x="604838" y="4919663"/>
            <a:ext cx="3333750" cy="527050"/>
            <a:chOff x="381" y="3099"/>
            <a:chExt cx="2100" cy="332"/>
          </a:xfrm>
        </p:grpSpPr>
        <p:sp>
          <p:nvSpPr>
            <p:cNvPr id="18556" name="WordArt 228"/>
            <p:cNvSpPr>
              <a:spLocks noChangeArrowheads="1" noChangeShapeType="1" noTextEdit="1"/>
            </p:cNvSpPr>
            <p:nvPr/>
          </p:nvSpPr>
          <p:spPr bwMode="auto">
            <a:xfrm>
              <a:off x="2078" y="3099"/>
              <a:ext cx="67" cy="13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18557" name="WordArt 230"/>
            <p:cNvSpPr>
              <a:spLocks noChangeArrowheads="1" noChangeShapeType="1" noTextEdit="1"/>
            </p:cNvSpPr>
            <p:nvPr/>
          </p:nvSpPr>
          <p:spPr bwMode="auto">
            <a:xfrm>
              <a:off x="1024" y="3167"/>
              <a:ext cx="106" cy="16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d</a:t>
              </a:r>
              <a:endParaRPr lang="zh-CN" altLang="en-US" sz="3600" kern="10">
                <a:ln w="9525">
                  <a:solidFill>
                    <a:srgbClr val="000000"/>
                  </a:solidFill>
                  <a:round/>
                  <a:headEnd/>
                  <a:tailEnd/>
                </a:ln>
                <a:solidFill>
                  <a:srgbClr val="000000"/>
                </a:solidFill>
                <a:latin typeface="Times New Roman"/>
                <a:cs typeface="Times New Roman"/>
              </a:endParaRPr>
            </a:p>
          </p:txBody>
        </p:sp>
        <p:sp>
          <p:nvSpPr>
            <p:cNvPr id="18558" name="WordArt 231"/>
            <p:cNvSpPr>
              <a:spLocks noChangeArrowheads="1" noChangeShapeType="1" noTextEdit="1"/>
            </p:cNvSpPr>
            <p:nvPr/>
          </p:nvSpPr>
          <p:spPr bwMode="auto">
            <a:xfrm>
              <a:off x="1132" y="3219"/>
              <a:ext cx="133" cy="10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Palatino Linotype"/>
                </a:rPr>
                <a:t>v</a:t>
              </a:r>
              <a:endParaRPr lang="zh-CN" altLang="en-US" sz="3600" i="1" kern="10">
                <a:ln w="9525">
                  <a:solidFill>
                    <a:srgbClr val="000000"/>
                  </a:solidFill>
                  <a:round/>
                  <a:headEnd/>
                  <a:tailEnd/>
                </a:ln>
                <a:solidFill>
                  <a:srgbClr val="000000"/>
                </a:solidFill>
                <a:latin typeface="Palatino Linotype"/>
              </a:endParaRPr>
            </a:p>
          </p:txBody>
        </p:sp>
        <p:sp>
          <p:nvSpPr>
            <p:cNvPr id="18559" name="WordArt 232"/>
            <p:cNvSpPr>
              <a:spLocks noChangeArrowheads="1" noChangeShapeType="1" noTextEdit="1"/>
            </p:cNvSpPr>
            <p:nvPr/>
          </p:nvSpPr>
          <p:spPr bwMode="auto">
            <a:xfrm>
              <a:off x="2260" y="3154"/>
              <a:ext cx="106" cy="16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d</a:t>
              </a:r>
              <a:endParaRPr lang="zh-CN" altLang="en-US" sz="3600" kern="10">
                <a:ln w="9525">
                  <a:solidFill>
                    <a:srgbClr val="000000"/>
                  </a:solidFill>
                  <a:round/>
                  <a:headEnd/>
                  <a:tailEnd/>
                </a:ln>
                <a:solidFill>
                  <a:srgbClr val="000000"/>
                </a:solidFill>
                <a:latin typeface="Times New Roman"/>
                <a:cs typeface="Times New Roman"/>
              </a:endParaRPr>
            </a:p>
          </p:txBody>
        </p:sp>
        <p:grpSp>
          <p:nvGrpSpPr>
            <p:cNvPr id="18560" name="Group 234"/>
            <p:cNvGrpSpPr>
              <a:grpSpLocks/>
            </p:cNvGrpSpPr>
            <p:nvPr/>
          </p:nvGrpSpPr>
          <p:grpSpPr bwMode="auto">
            <a:xfrm rot="5400000" flipH="1">
              <a:off x="1354" y="3207"/>
              <a:ext cx="45" cy="128"/>
              <a:chOff x="2928" y="3216"/>
              <a:chExt cx="48" cy="240"/>
            </a:xfrm>
          </p:grpSpPr>
          <p:sp>
            <p:nvSpPr>
              <p:cNvPr id="18571" name="Line 235"/>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8572" name="Line 236"/>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8561" name="Line 246"/>
            <p:cNvSpPr>
              <a:spLocks noChangeShapeType="1"/>
            </p:cNvSpPr>
            <p:nvPr/>
          </p:nvSpPr>
          <p:spPr bwMode="auto">
            <a:xfrm flipV="1">
              <a:off x="1490" y="3263"/>
              <a:ext cx="111" cy="0"/>
            </a:xfrm>
            <a:prstGeom prst="line">
              <a:avLst/>
            </a:prstGeom>
            <a:noFill/>
            <a:ln w="38100">
              <a:solidFill>
                <a:schemeClr val="tx1"/>
              </a:solidFill>
              <a:round/>
              <a:headEnd/>
              <a:tailEnd/>
            </a:ln>
            <a:effectLst/>
          </p:spPr>
          <p:txBody>
            <a:bodyPr/>
            <a:lstStyle/>
            <a:p>
              <a:endParaRPr lang="zh-CN" altLang="en-US"/>
            </a:p>
          </p:txBody>
        </p:sp>
        <p:sp>
          <p:nvSpPr>
            <p:cNvPr id="18562" name="WordArt 247"/>
            <p:cNvSpPr>
              <a:spLocks noChangeArrowheads="1" noChangeShapeType="1" noTextEdit="1"/>
            </p:cNvSpPr>
            <p:nvPr/>
          </p:nvSpPr>
          <p:spPr bwMode="auto">
            <a:xfrm>
              <a:off x="2053" y="3326"/>
              <a:ext cx="88" cy="105"/>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63" name="Line 248"/>
            <p:cNvSpPr>
              <a:spLocks noChangeShapeType="1"/>
            </p:cNvSpPr>
            <p:nvPr/>
          </p:nvSpPr>
          <p:spPr bwMode="auto">
            <a:xfrm flipV="1">
              <a:off x="2024" y="3269"/>
              <a:ext cx="197" cy="1"/>
            </a:xfrm>
            <a:prstGeom prst="line">
              <a:avLst/>
            </a:prstGeom>
            <a:noFill/>
            <a:ln w="38100">
              <a:solidFill>
                <a:schemeClr val="tx1"/>
              </a:solidFill>
              <a:round/>
              <a:headEnd/>
              <a:tailEnd/>
            </a:ln>
            <a:effectLst/>
          </p:spPr>
          <p:txBody>
            <a:bodyPr/>
            <a:lstStyle/>
            <a:p>
              <a:endParaRPr lang="zh-CN" altLang="en-US"/>
            </a:p>
          </p:txBody>
        </p:sp>
        <p:sp>
          <p:nvSpPr>
            <p:cNvPr id="18564" name="WordArt 249"/>
            <p:cNvSpPr>
              <a:spLocks noChangeArrowheads="1" noChangeShapeType="1" noTextEdit="1"/>
            </p:cNvSpPr>
            <p:nvPr/>
          </p:nvSpPr>
          <p:spPr bwMode="auto">
            <a:xfrm>
              <a:off x="2185" y="3291"/>
              <a:ext cx="57" cy="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8565" name="WordArt 250"/>
            <p:cNvSpPr>
              <a:spLocks noChangeArrowheads="1" noChangeShapeType="1" noTextEdit="1"/>
            </p:cNvSpPr>
            <p:nvPr/>
          </p:nvSpPr>
          <p:spPr bwMode="auto">
            <a:xfrm>
              <a:off x="1661" y="3199"/>
              <a:ext cx="114" cy="148"/>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g</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66" name="WordArt 251"/>
            <p:cNvSpPr>
              <a:spLocks noChangeArrowheads="1" noChangeShapeType="1" noTextEdit="1"/>
            </p:cNvSpPr>
            <p:nvPr/>
          </p:nvSpPr>
          <p:spPr bwMode="auto">
            <a:xfrm>
              <a:off x="1776" y="3175"/>
              <a:ext cx="131" cy="121"/>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67" name="WordArt 252"/>
            <p:cNvSpPr>
              <a:spLocks noChangeArrowheads="1" noChangeShapeType="1" noTextEdit="1"/>
            </p:cNvSpPr>
            <p:nvPr/>
          </p:nvSpPr>
          <p:spPr bwMode="auto">
            <a:xfrm>
              <a:off x="1935" y="3156"/>
              <a:ext cx="57" cy="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8568" name="WordArt 253"/>
            <p:cNvSpPr>
              <a:spLocks noChangeArrowheads="1" noChangeShapeType="1" noTextEdit="1"/>
            </p:cNvSpPr>
            <p:nvPr/>
          </p:nvSpPr>
          <p:spPr bwMode="auto">
            <a:xfrm>
              <a:off x="842" y="3222"/>
              <a:ext cx="133" cy="10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Palatino Linotype"/>
                </a:rPr>
                <a:t>v</a:t>
              </a:r>
              <a:endParaRPr lang="zh-CN" altLang="en-US" sz="3600" i="1" kern="10">
                <a:ln w="9525">
                  <a:solidFill>
                    <a:srgbClr val="000000"/>
                  </a:solidFill>
                  <a:round/>
                  <a:headEnd/>
                  <a:tailEnd/>
                </a:ln>
                <a:solidFill>
                  <a:srgbClr val="000000"/>
                </a:solidFill>
                <a:latin typeface="Palatino Linotype"/>
              </a:endParaRPr>
            </a:p>
          </p:txBody>
        </p:sp>
        <p:sp>
          <p:nvSpPr>
            <p:cNvPr id="18569" name="WordArt 254"/>
            <p:cNvSpPr>
              <a:spLocks noChangeArrowheads="1" noChangeShapeType="1" noTextEdit="1"/>
            </p:cNvSpPr>
            <p:nvPr/>
          </p:nvSpPr>
          <p:spPr bwMode="auto">
            <a:xfrm>
              <a:off x="2381" y="3203"/>
              <a:ext cx="100" cy="10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70" name="WordArt 256"/>
            <p:cNvSpPr>
              <a:spLocks noChangeArrowheads="1" noChangeShapeType="1" noTextEdit="1"/>
            </p:cNvSpPr>
            <p:nvPr/>
          </p:nvSpPr>
          <p:spPr bwMode="auto">
            <a:xfrm>
              <a:off x="381" y="3143"/>
              <a:ext cx="160" cy="176"/>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得</a:t>
              </a:r>
            </a:p>
          </p:txBody>
        </p:sp>
      </p:grpSp>
      <p:grpSp>
        <p:nvGrpSpPr>
          <p:cNvPr id="102814" name="Group 414"/>
          <p:cNvGrpSpPr>
            <a:grpSpLocks/>
          </p:cNvGrpSpPr>
          <p:nvPr/>
        </p:nvGrpSpPr>
        <p:grpSpPr bwMode="auto">
          <a:xfrm>
            <a:off x="366713" y="5602288"/>
            <a:ext cx="4319587" cy="781050"/>
            <a:chOff x="231" y="3529"/>
            <a:chExt cx="2721" cy="492"/>
          </a:xfrm>
        </p:grpSpPr>
        <p:grpSp>
          <p:nvGrpSpPr>
            <p:cNvPr id="18528" name="Group 259"/>
            <p:cNvGrpSpPr>
              <a:grpSpLocks/>
            </p:cNvGrpSpPr>
            <p:nvPr/>
          </p:nvGrpSpPr>
          <p:grpSpPr bwMode="auto">
            <a:xfrm>
              <a:off x="980" y="3529"/>
              <a:ext cx="1021" cy="492"/>
              <a:chOff x="693" y="3047"/>
              <a:chExt cx="1021" cy="492"/>
            </a:xfrm>
          </p:grpSpPr>
          <p:sp>
            <p:nvSpPr>
              <p:cNvPr id="18547" name="Freeform 260"/>
              <p:cNvSpPr>
                <a:spLocks/>
              </p:cNvSpPr>
              <p:nvPr/>
            </p:nvSpPr>
            <p:spPr bwMode="auto">
              <a:xfrm>
                <a:off x="1515" y="3077"/>
                <a:ext cx="95" cy="39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a:effectLst/>
            </p:spPr>
            <p:txBody>
              <a:bodyPr/>
              <a:lstStyle/>
              <a:p>
                <a:endParaRPr lang="zh-CN" altLang="en-US"/>
              </a:p>
            </p:txBody>
          </p:sp>
          <p:sp>
            <p:nvSpPr>
              <p:cNvPr id="18548" name="WordArt 261"/>
              <p:cNvSpPr>
                <a:spLocks noChangeArrowheads="1" noChangeShapeType="1" noTextEdit="1"/>
              </p:cNvSpPr>
              <p:nvPr/>
            </p:nvSpPr>
            <p:spPr bwMode="auto">
              <a:xfrm>
                <a:off x="1612" y="3407"/>
                <a:ext cx="84" cy="108"/>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R</a:t>
                </a:r>
                <a:endParaRPr lang="zh-CN" altLang="en-US" sz="3600" i="1" kern="10">
                  <a:ln w="9525">
                    <a:solidFill>
                      <a:schemeClr val="tx1"/>
                    </a:solidFill>
                    <a:round/>
                    <a:headEnd/>
                    <a:tailEnd/>
                  </a:ln>
                  <a:latin typeface="Times New Roman"/>
                  <a:cs typeface="Times New Roman"/>
                </a:endParaRPr>
              </a:p>
            </p:txBody>
          </p:sp>
          <p:sp>
            <p:nvSpPr>
              <p:cNvPr id="18549" name="WordArt 262"/>
              <p:cNvSpPr>
                <a:spLocks noChangeArrowheads="1" noChangeShapeType="1" noTextEdit="1"/>
              </p:cNvSpPr>
              <p:nvPr/>
            </p:nvSpPr>
            <p:spPr bwMode="auto">
              <a:xfrm>
                <a:off x="1647" y="3047"/>
                <a:ext cx="67" cy="9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r</a:t>
                </a:r>
                <a:endParaRPr lang="zh-CN" altLang="en-US" sz="3600" i="1" kern="10">
                  <a:ln w="9525">
                    <a:solidFill>
                      <a:schemeClr val="tx1"/>
                    </a:solidFill>
                    <a:round/>
                    <a:headEnd/>
                    <a:tailEnd/>
                  </a:ln>
                  <a:latin typeface="Times New Roman"/>
                  <a:cs typeface="Times New Roman"/>
                </a:endParaRPr>
              </a:p>
            </p:txBody>
          </p:sp>
          <p:grpSp>
            <p:nvGrpSpPr>
              <p:cNvPr id="18550" name="Group 263"/>
              <p:cNvGrpSpPr>
                <a:grpSpLocks/>
              </p:cNvGrpSpPr>
              <p:nvPr/>
            </p:nvGrpSpPr>
            <p:grpSpPr bwMode="auto">
              <a:xfrm>
                <a:off x="693" y="3050"/>
                <a:ext cx="204" cy="489"/>
                <a:chOff x="1333" y="3001"/>
                <a:chExt cx="204" cy="489"/>
              </a:xfrm>
            </p:grpSpPr>
            <p:sp>
              <p:nvSpPr>
                <p:cNvPr id="18551" name="Freeform 264"/>
                <p:cNvSpPr>
                  <a:spLocks/>
                </p:cNvSpPr>
                <p:nvPr/>
              </p:nvSpPr>
              <p:spPr bwMode="auto">
                <a:xfrm>
                  <a:off x="1333" y="3037"/>
                  <a:ext cx="73" cy="399"/>
                </a:xfrm>
                <a:custGeom>
                  <a:avLst/>
                  <a:gdLst>
                    <a:gd name="T0" fmla="*/ 0 w 1289"/>
                    <a:gd name="T1" fmla="*/ 0 h 3854"/>
                    <a:gd name="T2" fmla="*/ 0 w 1289"/>
                    <a:gd name="T3" fmla="*/ 0 h 3854"/>
                    <a:gd name="T4" fmla="*/ 0 w 1289"/>
                    <a:gd name="T5" fmla="*/ 0 h 3854"/>
                    <a:gd name="T6" fmla="*/ 0 w 1289"/>
                    <a:gd name="T7" fmla="*/ 0 h 3854"/>
                    <a:gd name="T8" fmla="*/ 0 w 1289"/>
                    <a:gd name="T9" fmla="*/ 0 h 3854"/>
                    <a:gd name="T10" fmla="*/ 0 w 1289"/>
                    <a:gd name="T11" fmla="*/ 0 h 3854"/>
                    <a:gd name="T12" fmla="*/ 0 w 1289"/>
                    <a:gd name="T13" fmla="*/ 0 h 3854"/>
                    <a:gd name="T14" fmla="*/ 0 w 1289"/>
                    <a:gd name="T15" fmla="*/ 0 h 3854"/>
                    <a:gd name="T16" fmla="*/ 0 w 1289"/>
                    <a:gd name="T17" fmla="*/ 0 h 3854"/>
                    <a:gd name="T18" fmla="*/ 0 w 1289"/>
                    <a:gd name="T19" fmla="*/ 0 h 3854"/>
                    <a:gd name="T20" fmla="*/ 0 w 1289"/>
                    <a:gd name="T21" fmla="*/ 0 h 3854"/>
                    <a:gd name="T22" fmla="*/ 0 w 1289"/>
                    <a:gd name="T23" fmla="*/ 0 h 3854"/>
                    <a:gd name="T24" fmla="*/ 0 w 1289"/>
                    <a:gd name="T25" fmla="*/ 0 h 3854"/>
                    <a:gd name="T26" fmla="*/ 0 w 1289"/>
                    <a:gd name="T27" fmla="*/ 0 h 3854"/>
                    <a:gd name="T28" fmla="*/ 0 w 1289"/>
                    <a:gd name="T29" fmla="*/ 0 h 3854"/>
                    <a:gd name="T30" fmla="*/ 0 w 1289"/>
                    <a:gd name="T31" fmla="*/ 0 h 3854"/>
                    <a:gd name="T32" fmla="*/ 0 w 1289"/>
                    <a:gd name="T33" fmla="*/ 0 h 3854"/>
                    <a:gd name="T34" fmla="*/ 0 w 1289"/>
                    <a:gd name="T35" fmla="*/ 0 h 3854"/>
                    <a:gd name="T36" fmla="*/ 0 w 1289"/>
                    <a:gd name="T37" fmla="*/ 0 h 3854"/>
                    <a:gd name="T38" fmla="*/ 0 w 1289"/>
                    <a:gd name="T39" fmla="*/ 0 h 3854"/>
                    <a:gd name="T40" fmla="*/ 0 w 1289"/>
                    <a:gd name="T41" fmla="*/ 0 h 3854"/>
                    <a:gd name="T42" fmla="*/ 0 w 1289"/>
                    <a:gd name="T43" fmla="*/ 0 h 3854"/>
                    <a:gd name="T44" fmla="*/ 0 w 1289"/>
                    <a:gd name="T45" fmla="*/ 0 h 3854"/>
                    <a:gd name="T46" fmla="*/ 0 w 1289"/>
                    <a:gd name="T47" fmla="*/ 0 h 3854"/>
                    <a:gd name="T48" fmla="*/ 0 w 1289"/>
                    <a:gd name="T49" fmla="*/ 0 h 3854"/>
                    <a:gd name="T50" fmla="*/ 0 w 1289"/>
                    <a:gd name="T51" fmla="*/ 0 h 3854"/>
                    <a:gd name="T52" fmla="*/ 0 w 1289"/>
                    <a:gd name="T53" fmla="*/ 0 h 3854"/>
                    <a:gd name="T54" fmla="*/ 0 w 1289"/>
                    <a:gd name="T55" fmla="*/ 0 h 3854"/>
                    <a:gd name="T56" fmla="*/ 0 w 1289"/>
                    <a:gd name="T57" fmla="*/ 0 h 3854"/>
                    <a:gd name="T58" fmla="*/ 0 w 1289"/>
                    <a:gd name="T59" fmla="*/ 0 h 3854"/>
                    <a:gd name="T60" fmla="*/ 0 w 1289"/>
                    <a:gd name="T61" fmla="*/ 0 h 3854"/>
                    <a:gd name="T62" fmla="*/ 0 w 1289"/>
                    <a:gd name="T63" fmla="*/ 0 h 3854"/>
                    <a:gd name="T64" fmla="*/ 0 w 1289"/>
                    <a:gd name="T65" fmla="*/ 0 h 3854"/>
                    <a:gd name="T66" fmla="*/ 0 w 1289"/>
                    <a:gd name="T67" fmla="*/ 0 h 3854"/>
                    <a:gd name="T68" fmla="*/ 0 w 1289"/>
                    <a:gd name="T69" fmla="*/ 0 h 3854"/>
                    <a:gd name="T70" fmla="*/ 0 w 1289"/>
                    <a:gd name="T71" fmla="*/ 0 h 3854"/>
                    <a:gd name="T72" fmla="*/ 0 w 1289"/>
                    <a:gd name="T73" fmla="*/ 0 h 3854"/>
                    <a:gd name="T74" fmla="*/ 0 w 1289"/>
                    <a:gd name="T75" fmla="*/ 0 h 3854"/>
                    <a:gd name="T76" fmla="*/ 0 w 1289"/>
                    <a:gd name="T77" fmla="*/ 0 h 3854"/>
                    <a:gd name="T78" fmla="*/ 0 w 1289"/>
                    <a:gd name="T79" fmla="*/ 0 h 3854"/>
                    <a:gd name="T80" fmla="*/ 0 w 1289"/>
                    <a:gd name="T81" fmla="*/ 0 h 3854"/>
                    <a:gd name="T82" fmla="*/ 0 w 1289"/>
                    <a:gd name="T83" fmla="*/ 0 h 3854"/>
                    <a:gd name="T84" fmla="*/ 0 w 1289"/>
                    <a:gd name="T85" fmla="*/ 0 h 3854"/>
                    <a:gd name="T86" fmla="*/ 0 w 1289"/>
                    <a:gd name="T87" fmla="*/ 0 h 3854"/>
                    <a:gd name="T88" fmla="*/ 0 w 1289"/>
                    <a:gd name="T89" fmla="*/ 0 h 3854"/>
                    <a:gd name="T90" fmla="*/ 0 w 1289"/>
                    <a:gd name="T91" fmla="*/ 0 h 3854"/>
                    <a:gd name="T92" fmla="*/ 0 w 1289"/>
                    <a:gd name="T93" fmla="*/ 0 h 3854"/>
                    <a:gd name="T94" fmla="*/ 0 w 1289"/>
                    <a:gd name="T95" fmla="*/ 0 h 3854"/>
                    <a:gd name="T96" fmla="*/ 0 w 1289"/>
                    <a:gd name="T97" fmla="*/ 0 h 3854"/>
                    <a:gd name="T98" fmla="*/ 0 w 1289"/>
                    <a:gd name="T99" fmla="*/ 0 h 3854"/>
                    <a:gd name="T100" fmla="*/ 0 w 1289"/>
                    <a:gd name="T101" fmla="*/ 0 h 3854"/>
                    <a:gd name="T102" fmla="*/ 0 w 1289"/>
                    <a:gd name="T103" fmla="*/ 0 h 3854"/>
                    <a:gd name="T104" fmla="*/ 0 w 1289"/>
                    <a:gd name="T105" fmla="*/ 0 h 3854"/>
                    <a:gd name="T106" fmla="*/ 0 w 1289"/>
                    <a:gd name="T107" fmla="*/ 0 h 3854"/>
                    <a:gd name="T108" fmla="*/ 0 w 1289"/>
                    <a:gd name="T109" fmla="*/ 0 h 3854"/>
                    <a:gd name="T110" fmla="*/ 0 w 1289"/>
                    <a:gd name="T111" fmla="*/ 0 h 3854"/>
                    <a:gd name="T112" fmla="*/ 0 w 1289"/>
                    <a:gd name="T113" fmla="*/ 0 h 3854"/>
                    <a:gd name="T114" fmla="*/ 0 w 1289"/>
                    <a:gd name="T115" fmla="*/ 0 h 3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289" h="3854">
                      <a:moveTo>
                        <a:pt x="880" y="63"/>
                      </a:moveTo>
                      <a:lnTo>
                        <a:pt x="744" y="158"/>
                      </a:lnTo>
                      <a:lnTo>
                        <a:pt x="671" y="273"/>
                      </a:lnTo>
                      <a:lnTo>
                        <a:pt x="587" y="419"/>
                      </a:lnTo>
                      <a:lnTo>
                        <a:pt x="503" y="702"/>
                      </a:lnTo>
                      <a:lnTo>
                        <a:pt x="451" y="1016"/>
                      </a:lnTo>
                      <a:lnTo>
                        <a:pt x="451" y="1278"/>
                      </a:lnTo>
                      <a:lnTo>
                        <a:pt x="440" y="1561"/>
                      </a:lnTo>
                      <a:lnTo>
                        <a:pt x="430" y="2284"/>
                      </a:lnTo>
                      <a:lnTo>
                        <a:pt x="419" y="3079"/>
                      </a:lnTo>
                      <a:lnTo>
                        <a:pt x="409" y="3415"/>
                      </a:lnTo>
                      <a:lnTo>
                        <a:pt x="357" y="3666"/>
                      </a:lnTo>
                      <a:lnTo>
                        <a:pt x="315" y="3739"/>
                      </a:lnTo>
                      <a:lnTo>
                        <a:pt x="252" y="3750"/>
                      </a:lnTo>
                      <a:lnTo>
                        <a:pt x="273" y="3634"/>
                      </a:lnTo>
                      <a:lnTo>
                        <a:pt x="273" y="3551"/>
                      </a:lnTo>
                      <a:lnTo>
                        <a:pt x="231" y="3467"/>
                      </a:lnTo>
                      <a:lnTo>
                        <a:pt x="179" y="3436"/>
                      </a:lnTo>
                      <a:lnTo>
                        <a:pt x="74" y="3456"/>
                      </a:lnTo>
                      <a:lnTo>
                        <a:pt x="21" y="3530"/>
                      </a:lnTo>
                      <a:lnTo>
                        <a:pt x="11" y="3593"/>
                      </a:lnTo>
                      <a:lnTo>
                        <a:pt x="0" y="3666"/>
                      </a:lnTo>
                      <a:cubicBezTo>
                        <a:pt x="11" y="3694"/>
                        <a:pt x="17" y="3724"/>
                        <a:pt x="32" y="3750"/>
                      </a:cubicBezTo>
                      <a:cubicBezTo>
                        <a:pt x="66" y="3806"/>
                        <a:pt x="63" y="3750"/>
                        <a:pt x="63" y="3781"/>
                      </a:cubicBezTo>
                      <a:lnTo>
                        <a:pt x="179" y="3854"/>
                      </a:lnTo>
                      <a:lnTo>
                        <a:pt x="294" y="3844"/>
                      </a:lnTo>
                      <a:lnTo>
                        <a:pt x="388" y="3802"/>
                      </a:lnTo>
                      <a:lnTo>
                        <a:pt x="461" y="3750"/>
                      </a:lnTo>
                      <a:lnTo>
                        <a:pt x="524" y="3666"/>
                      </a:lnTo>
                      <a:lnTo>
                        <a:pt x="639" y="3436"/>
                      </a:lnTo>
                      <a:lnTo>
                        <a:pt x="702" y="3237"/>
                      </a:lnTo>
                      <a:lnTo>
                        <a:pt x="723" y="3048"/>
                      </a:lnTo>
                      <a:lnTo>
                        <a:pt x="744" y="2755"/>
                      </a:lnTo>
                      <a:lnTo>
                        <a:pt x="765" y="2367"/>
                      </a:lnTo>
                      <a:lnTo>
                        <a:pt x="775" y="1781"/>
                      </a:lnTo>
                      <a:lnTo>
                        <a:pt x="755" y="1184"/>
                      </a:lnTo>
                      <a:lnTo>
                        <a:pt x="765" y="849"/>
                      </a:lnTo>
                      <a:lnTo>
                        <a:pt x="786" y="660"/>
                      </a:lnTo>
                      <a:lnTo>
                        <a:pt x="817" y="514"/>
                      </a:lnTo>
                      <a:lnTo>
                        <a:pt x="849" y="346"/>
                      </a:lnTo>
                      <a:lnTo>
                        <a:pt x="912" y="178"/>
                      </a:lnTo>
                      <a:lnTo>
                        <a:pt x="974" y="105"/>
                      </a:lnTo>
                      <a:lnTo>
                        <a:pt x="1048" y="126"/>
                      </a:lnTo>
                      <a:lnTo>
                        <a:pt x="1048" y="189"/>
                      </a:lnTo>
                      <a:lnTo>
                        <a:pt x="1016" y="252"/>
                      </a:lnTo>
                      <a:lnTo>
                        <a:pt x="1016" y="346"/>
                      </a:lnTo>
                      <a:lnTo>
                        <a:pt x="1037" y="419"/>
                      </a:lnTo>
                      <a:lnTo>
                        <a:pt x="1079" y="482"/>
                      </a:lnTo>
                      <a:lnTo>
                        <a:pt x="1142" y="482"/>
                      </a:lnTo>
                      <a:lnTo>
                        <a:pt x="1226" y="472"/>
                      </a:lnTo>
                      <a:lnTo>
                        <a:pt x="1289" y="388"/>
                      </a:lnTo>
                      <a:lnTo>
                        <a:pt x="1289" y="304"/>
                      </a:lnTo>
                      <a:lnTo>
                        <a:pt x="1278" y="210"/>
                      </a:lnTo>
                      <a:lnTo>
                        <a:pt x="1236" y="137"/>
                      </a:lnTo>
                      <a:lnTo>
                        <a:pt x="1184" y="53"/>
                      </a:lnTo>
                      <a:lnTo>
                        <a:pt x="1048" y="0"/>
                      </a:lnTo>
                      <a:lnTo>
                        <a:pt x="933" y="0"/>
                      </a:lnTo>
                      <a:lnTo>
                        <a:pt x="880" y="63"/>
                      </a:lnTo>
                      <a:close/>
                    </a:path>
                  </a:pathLst>
                </a:custGeom>
                <a:solidFill>
                  <a:schemeClr val="tx1"/>
                </a:solidFill>
                <a:ln w="9525">
                  <a:solidFill>
                    <a:schemeClr val="tx1"/>
                  </a:solidFill>
                  <a:round/>
                  <a:headEnd/>
                  <a:tailEnd/>
                </a:ln>
                <a:effectLst/>
              </p:spPr>
              <p:txBody>
                <a:bodyPr/>
                <a:lstStyle/>
                <a:p>
                  <a:endParaRPr lang="zh-CN" altLang="en-US"/>
                </a:p>
              </p:txBody>
            </p:sp>
            <p:grpSp>
              <p:nvGrpSpPr>
                <p:cNvPr id="18552" name="Group 265"/>
                <p:cNvGrpSpPr>
                  <a:grpSpLocks/>
                </p:cNvGrpSpPr>
                <p:nvPr/>
              </p:nvGrpSpPr>
              <p:grpSpPr bwMode="auto">
                <a:xfrm>
                  <a:off x="1399" y="3344"/>
                  <a:ext cx="138" cy="146"/>
                  <a:chOff x="2977" y="2238"/>
                  <a:chExt cx="196" cy="177"/>
                </a:xfrm>
              </p:grpSpPr>
              <p:sp>
                <p:nvSpPr>
                  <p:cNvPr id="18554" name="WordArt 266"/>
                  <p:cNvSpPr>
                    <a:spLocks noChangeArrowheads="1" noChangeShapeType="1" noTextEdit="1"/>
                  </p:cNvSpPr>
                  <p:nvPr/>
                </p:nvSpPr>
                <p:spPr bwMode="auto">
                  <a:xfrm>
                    <a:off x="2977" y="2238"/>
                    <a:ext cx="144" cy="12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Palatino Linotype"/>
                      </a:rPr>
                      <a:t>v</a:t>
                    </a:r>
                    <a:endParaRPr lang="zh-CN" altLang="en-US" sz="3600" i="1" kern="10">
                      <a:ln w="9525">
                        <a:solidFill>
                          <a:schemeClr val="tx1"/>
                        </a:solidFill>
                        <a:round/>
                        <a:headEnd/>
                        <a:tailEnd/>
                      </a:ln>
                      <a:latin typeface="Palatino Linotype"/>
                    </a:endParaRPr>
                  </a:p>
                </p:txBody>
              </p:sp>
              <p:sp>
                <p:nvSpPr>
                  <p:cNvPr id="18555" name="WordArt 267"/>
                  <p:cNvSpPr>
                    <a:spLocks noChangeArrowheads="1" noChangeShapeType="1" noTextEdit="1"/>
                  </p:cNvSpPr>
                  <p:nvPr/>
                </p:nvSpPr>
                <p:spPr bwMode="auto">
                  <a:xfrm>
                    <a:off x="3113" y="2332"/>
                    <a:ext cx="60" cy="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18553" name="WordArt 268"/>
                <p:cNvSpPr>
                  <a:spLocks noChangeArrowheads="1" noChangeShapeType="1" noTextEdit="1"/>
                </p:cNvSpPr>
                <p:nvPr/>
              </p:nvSpPr>
              <p:spPr bwMode="auto">
                <a:xfrm>
                  <a:off x="1425" y="3001"/>
                  <a:ext cx="103" cy="10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Palatino Linotype"/>
                    </a:rPr>
                    <a:t>v</a:t>
                  </a:r>
                  <a:endParaRPr lang="zh-CN" altLang="en-US" sz="3600" i="1" kern="10">
                    <a:ln w="9525">
                      <a:solidFill>
                        <a:schemeClr val="tx1"/>
                      </a:solidFill>
                      <a:round/>
                      <a:headEnd/>
                      <a:tailEnd/>
                    </a:ln>
                    <a:latin typeface="Palatino Linotype"/>
                  </a:endParaRPr>
                </a:p>
              </p:txBody>
            </p:sp>
          </p:grpSp>
        </p:grpSp>
        <p:grpSp>
          <p:nvGrpSpPr>
            <p:cNvPr id="18529" name="Group 269"/>
            <p:cNvGrpSpPr>
              <a:grpSpLocks/>
            </p:cNvGrpSpPr>
            <p:nvPr/>
          </p:nvGrpSpPr>
          <p:grpSpPr bwMode="auto">
            <a:xfrm>
              <a:off x="1129" y="3606"/>
              <a:ext cx="1823" cy="332"/>
              <a:chOff x="842" y="3124"/>
              <a:chExt cx="1823" cy="332"/>
            </a:xfrm>
          </p:grpSpPr>
          <p:sp>
            <p:nvSpPr>
              <p:cNvPr id="18531" name="WordArt 270"/>
              <p:cNvSpPr>
                <a:spLocks noChangeArrowheads="1" noChangeShapeType="1" noTextEdit="1"/>
              </p:cNvSpPr>
              <p:nvPr/>
            </p:nvSpPr>
            <p:spPr bwMode="auto">
              <a:xfrm>
                <a:off x="2262" y="3124"/>
                <a:ext cx="67" cy="13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18532" name="WordArt 271"/>
              <p:cNvSpPr>
                <a:spLocks noChangeArrowheads="1" noChangeShapeType="1" noTextEdit="1"/>
              </p:cNvSpPr>
              <p:nvPr/>
            </p:nvSpPr>
            <p:spPr bwMode="auto">
              <a:xfrm>
                <a:off x="1024" y="3167"/>
                <a:ext cx="106" cy="16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d</a:t>
                </a:r>
                <a:endParaRPr lang="zh-CN" altLang="en-US" sz="3600" kern="10">
                  <a:ln w="9525">
                    <a:solidFill>
                      <a:srgbClr val="000000"/>
                    </a:solidFill>
                    <a:round/>
                    <a:headEnd/>
                    <a:tailEnd/>
                  </a:ln>
                  <a:solidFill>
                    <a:srgbClr val="000000"/>
                  </a:solidFill>
                  <a:latin typeface="Times New Roman"/>
                  <a:cs typeface="Times New Roman"/>
                </a:endParaRPr>
              </a:p>
            </p:txBody>
          </p:sp>
          <p:sp>
            <p:nvSpPr>
              <p:cNvPr id="18533" name="WordArt 272"/>
              <p:cNvSpPr>
                <a:spLocks noChangeArrowheads="1" noChangeShapeType="1" noTextEdit="1"/>
              </p:cNvSpPr>
              <p:nvPr/>
            </p:nvSpPr>
            <p:spPr bwMode="auto">
              <a:xfrm>
                <a:off x="1132" y="3219"/>
                <a:ext cx="133" cy="10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Palatino Linotype"/>
                  </a:rPr>
                  <a:t>v</a:t>
                </a:r>
                <a:endParaRPr lang="zh-CN" altLang="en-US" sz="3600" i="1" kern="10">
                  <a:ln w="9525">
                    <a:solidFill>
                      <a:srgbClr val="000000"/>
                    </a:solidFill>
                    <a:round/>
                    <a:headEnd/>
                    <a:tailEnd/>
                  </a:ln>
                  <a:solidFill>
                    <a:srgbClr val="000000"/>
                  </a:solidFill>
                  <a:latin typeface="Palatino Linotype"/>
                </a:endParaRPr>
              </a:p>
            </p:txBody>
          </p:sp>
          <p:sp>
            <p:nvSpPr>
              <p:cNvPr id="18534" name="WordArt 273"/>
              <p:cNvSpPr>
                <a:spLocks noChangeArrowheads="1" noChangeShapeType="1" noTextEdit="1"/>
              </p:cNvSpPr>
              <p:nvPr/>
            </p:nvSpPr>
            <p:spPr bwMode="auto">
              <a:xfrm>
                <a:off x="2444" y="3179"/>
                <a:ext cx="106" cy="163"/>
              </a:xfrm>
              <a:prstGeom prst="rect">
                <a:avLst/>
              </a:prstGeom>
            </p:spPr>
            <p:txBody>
              <a:bodyPr wrap="none" fromWordArt="1">
                <a:prstTxWarp prst="textDeflate">
                  <a:avLst>
                    <a:gd name="adj" fmla="val 0"/>
                  </a:avLst>
                </a:prstTxWarp>
              </a:bodyPr>
              <a:lstStyle/>
              <a:p>
                <a:pPr algn="ctr"/>
                <a:r>
                  <a:rPr lang="en-US" altLang="zh-CN" sz="3600" kern="10">
                    <a:ln w="9525">
                      <a:solidFill>
                        <a:srgbClr val="000000"/>
                      </a:solidFill>
                      <a:round/>
                      <a:headEnd/>
                      <a:tailEnd/>
                    </a:ln>
                    <a:solidFill>
                      <a:srgbClr val="000000"/>
                    </a:solidFill>
                    <a:latin typeface="Times New Roman"/>
                    <a:cs typeface="Times New Roman"/>
                  </a:rPr>
                  <a:t>d</a:t>
                </a:r>
                <a:endParaRPr lang="zh-CN" altLang="en-US" sz="3600" kern="10">
                  <a:ln w="9525">
                    <a:solidFill>
                      <a:srgbClr val="000000"/>
                    </a:solidFill>
                    <a:round/>
                    <a:headEnd/>
                    <a:tailEnd/>
                  </a:ln>
                  <a:solidFill>
                    <a:srgbClr val="000000"/>
                  </a:solidFill>
                  <a:latin typeface="Times New Roman"/>
                  <a:cs typeface="Times New Roman"/>
                </a:endParaRPr>
              </a:p>
            </p:txBody>
          </p:sp>
          <p:grpSp>
            <p:nvGrpSpPr>
              <p:cNvPr id="18535" name="Group 274"/>
              <p:cNvGrpSpPr>
                <a:grpSpLocks/>
              </p:cNvGrpSpPr>
              <p:nvPr/>
            </p:nvGrpSpPr>
            <p:grpSpPr bwMode="auto">
              <a:xfrm rot="5400000" flipH="1">
                <a:off x="1354" y="3207"/>
                <a:ext cx="45" cy="128"/>
                <a:chOff x="2928" y="3216"/>
                <a:chExt cx="48" cy="240"/>
              </a:xfrm>
            </p:grpSpPr>
            <p:sp>
              <p:nvSpPr>
                <p:cNvPr id="18545" name="Line 275"/>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8546" name="Line 276"/>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8536" name="Line 277"/>
              <p:cNvSpPr>
                <a:spLocks noChangeShapeType="1"/>
              </p:cNvSpPr>
              <p:nvPr/>
            </p:nvSpPr>
            <p:spPr bwMode="auto">
              <a:xfrm flipV="1">
                <a:off x="1674" y="3288"/>
                <a:ext cx="111" cy="0"/>
              </a:xfrm>
              <a:prstGeom prst="line">
                <a:avLst/>
              </a:prstGeom>
              <a:noFill/>
              <a:ln w="38100">
                <a:solidFill>
                  <a:schemeClr val="tx1"/>
                </a:solidFill>
                <a:round/>
                <a:headEnd/>
                <a:tailEnd/>
              </a:ln>
              <a:effectLst/>
            </p:spPr>
            <p:txBody>
              <a:bodyPr/>
              <a:lstStyle/>
              <a:p>
                <a:endParaRPr lang="zh-CN" altLang="en-US"/>
              </a:p>
            </p:txBody>
          </p:sp>
          <p:sp>
            <p:nvSpPr>
              <p:cNvPr id="18537" name="WordArt 278"/>
              <p:cNvSpPr>
                <a:spLocks noChangeArrowheads="1" noChangeShapeType="1" noTextEdit="1"/>
              </p:cNvSpPr>
              <p:nvPr/>
            </p:nvSpPr>
            <p:spPr bwMode="auto">
              <a:xfrm>
                <a:off x="2237" y="3351"/>
                <a:ext cx="88" cy="105"/>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38" name="Line 279"/>
              <p:cNvSpPr>
                <a:spLocks noChangeShapeType="1"/>
              </p:cNvSpPr>
              <p:nvPr/>
            </p:nvSpPr>
            <p:spPr bwMode="auto">
              <a:xfrm flipV="1">
                <a:off x="2208" y="3294"/>
                <a:ext cx="197" cy="1"/>
              </a:xfrm>
              <a:prstGeom prst="line">
                <a:avLst/>
              </a:prstGeom>
              <a:noFill/>
              <a:ln w="38100">
                <a:solidFill>
                  <a:schemeClr val="tx1"/>
                </a:solidFill>
                <a:round/>
                <a:headEnd/>
                <a:tailEnd/>
              </a:ln>
              <a:effectLst/>
            </p:spPr>
            <p:txBody>
              <a:bodyPr/>
              <a:lstStyle/>
              <a:p>
                <a:endParaRPr lang="zh-CN" altLang="en-US"/>
              </a:p>
            </p:txBody>
          </p:sp>
          <p:sp>
            <p:nvSpPr>
              <p:cNvPr id="18539" name="WordArt 280"/>
              <p:cNvSpPr>
                <a:spLocks noChangeArrowheads="1" noChangeShapeType="1" noTextEdit="1"/>
              </p:cNvSpPr>
              <p:nvPr/>
            </p:nvSpPr>
            <p:spPr bwMode="auto">
              <a:xfrm>
                <a:off x="2369" y="3316"/>
                <a:ext cx="57" cy="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8540" name="WordArt 281"/>
              <p:cNvSpPr>
                <a:spLocks noChangeArrowheads="1" noChangeShapeType="1" noTextEdit="1"/>
              </p:cNvSpPr>
              <p:nvPr/>
            </p:nvSpPr>
            <p:spPr bwMode="auto">
              <a:xfrm>
                <a:off x="1845" y="3224"/>
                <a:ext cx="114" cy="148"/>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g</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41" name="WordArt 282"/>
              <p:cNvSpPr>
                <a:spLocks noChangeArrowheads="1" noChangeShapeType="1" noTextEdit="1"/>
              </p:cNvSpPr>
              <p:nvPr/>
            </p:nvSpPr>
            <p:spPr bwMode="auto">
              <a:xfrm>
                <a:off x="1960" y="3200"/>
                <a:ext cx="131" cy="121"/>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42" name="WordArt 283"/>
              <p:cNvSpPr>
                <a:spLocks noChangeArrowheads="1" noChangeShapeType="1" noTextEdit="1"/>
              </p:cNvSpPr>
              <p:nvPr/>
            </p:nvSpPr>
            <p:spPr bwMode="auto">
              <a:xfrm>
                <a:off x="2119" y="3181"/>
                <a:ext cx="57" cy="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8543" name="WordArt 284"/>
              <p:cNvSpPr>
                <a:spLocks noChangeArrowheads="1" noChangeShapeType="1" noTextEdit="1"/>
              </p:cNvSpPr>
              <p:nvPr/>
            </p:nvSpPr>
            <p:spPr bwMode="auto">
              <a:xfrm>
                <a:off x="842" y="3222"/>
                <a:ext cx="133" cy="10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Palatino Linotype"/>
                  </a:rPr>
                  <a:t>v</a:t>
                </a:r>
                <a:endParaRPr lang="zh-CN" altLang="en-US" sz="3600" i="1" kern="10">
                  <a:ln w="9525">
                    <a:solidFill>
                      <a:srgbClr val="000000"/>
                    </a:solidFill>
                    <a:round/>
                    <a:headEnd/>
                    <a:tailEnd/>
                  </a:ln>
                  <a:solidFill>
                    <a:srgbClr val="000000"/>
                  </a:solidFill>
                  <a:latin typeface="Palatino Linotype"/>
                </a:endParaRPr>
              </a:p>
            </p:txBody>
          </p:sp>
          <p:sp>
            <p:nvSpPr>
              <p:cNvPr id="18544" name="WordArt 285"/>
              <p:cNvSpPr>
                <a:spLocks noChangeArrowheads="1" noChangeShapeType="1" noTextEdit="1"/>
              </p:cNvSpPr>
              <p:nvPr/>
            </p:nvSpPr>
            <p:spPr bwMode="auto">
              <a:xfrm>
                <a:off x="2565" y="3228"/>
                <a:ext cx="100" cy="109"/>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grpSp>
        <p:sp>
          <p:nvSpPr>
            <p:cNvPr id="18530" name="WordArt 286"/>
            <p:cNvSpPr>
              <a:spLocks noChangeArrowheads="1" noChangeShapeType="1" noTextEdit="1"/>
            </p:cNvSpPr>
            <p:nvPr/>
          </p:nvSpPr>
          <p:spPr bwMode="auto">
            <a:xfrm>
              <a:off x="231" y="3615"/>
              <a:ext cx="595" cy="169"/>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作定积分</a:t>
              </a:r>
            </a:p>
          </p:txBody>
        </p:sp>
      </p:grpSp>
      <p:sp>
        <p:nvSpPr>
          <p:cNvPr id="18448" name="Rectangle 307" descr="信纸"/>
          <p:cNvSpPr>
            <a:spLocks noChangeArrowheads="1"/>
          </p:cNvSpPr>
          <p:nvPr/>
        </p:nvSpPr>
        <p:spPr bwMode="auto">
          <a:xfrm>
            <a:off x="6575425" y="1555750"/>
            <a:ext cx="200025" cy="2028825"/>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102819" name="Group 419"/>
          <p:cNvGrpSpPr>
            <a:grpSpLocks/>
          </p:cNvGrpSpPr>
          <p:nvPr/>
        </p:nvGrpSpPr>
        <p:grpSpPr bwMode="auto">
          <a:xfrm>
            <a:off x="5543550" y="3725863"/>
            <a:ext cx="3090863" cy="530225"/>
            <a:chOff x="3492" y="2447"/>
            <a:chExt cx="1947" cy="334"/>
          </a:xfrm>
        </p:grpSpPr>
        <p:sp>
          <p:nvSpPr>
            <p:cNvPr id="18507" name="WordArt 65"/>
            <p:cNvSpPr>
              <a:spLocks noChangeArrowheads="1" noChangeShapeType="1" noTextEdit="1"/>
            </p:cNvSpPr>
            <p:nvPr/>
          </p:nvSpPr>
          <p:spPr bwMode="auto">
            <a:xfrm>
              <a:off x="3492" y="2566"/>
              <a:ext cx="120" cy="12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Palatino Linotype"/>
                </a:rPr>
                <a:t>v</a:t>
              </a:r>
              <a:endParaRPr lang="zh-CN" altLang="en-US" sz="3600" i="1" kern="10">
                <a:ln w="9525">
                  <a:solidFill>
                    <a:schemeClr val="tx1"/>
                  </a:solidFill>
                  <a:round/>
                  <a:headEnd/>
                  <a:tailEnd/>
                </a:ln>
                <a:latin typeface="Palatino Linotype"/>
              </a:endParaRPr>
            </a:p>
          </p:txBody>
        </p:sp>
        <p:sp>
          <p:nvSpPr>
            <p:cNvPr id="18508" name="WordArt 66"/>
            <p:cNvSpPr>
              <a:spLocks noChangeArrowheads="1" noChangeShapeType="1" noTextEdit="1"/>
            </p:cNvSpPr>
            <p:nvPr/>
          </p:nvSpPr>
          <p:spPr bwMode="auto">
            <a:xfrm>
              <a:off x="4796" y="2506"/>
              <a:ext cx="643" cy="230"/>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      ）</a:t>
              </a:r>
            </a:p>
          </p:txBody>
        </p:sp>
        <p:sp>
          <p:nvSpPr>
            <p:cNvPr id="18509" name="WordArt 288"/>
            <p:cNvSpPr>
              <a:spLocks noChangeArrowheads="1" noChangeShapeType="1" noTextEdit="1"/>
            </p:cNvSpPr>
            <p:nvPr/>
          </p:nvSpPr>
          <p:spPr bwMode="auto">
            <a:xfrm>
              <a:off x="3901" y="2560"/>
              <a:ext cx="120" cy="120"/>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Palatino Linotype"/>
                </a:rPr>
                <a:t>v</a:t>
              </a:r>
              <a:endParaRPr lang="zh-CN" altLang="en-US" sz="3600" i="1" kern="10" dirty="0">
                <a:ln w="9525">
                  <a:solidFill>
                    <a:schemeClr val="tx1"/>
                  </a:solidFill>
                  <a:round/>
                  <a:headEnd/>
                  <a:tailEnd/>
                </a:ln>
                <a:latin typeface="Palatino Linotype"/>
              </a:endParaRPr>
            </a:p>
          </p:txBody>
        </p:sp>
        <p:sp>
          <p:nvSpPr>
            <p:cNvPr id="18510" name="WordArt 289"/>
            <p:cNvSpPr>
              <a:spLocks noChangeArrowheads="1" noChangeShapeType="1" noTextEdit="1"/>
            </p:cNvSpPr>
            <p:nvPr/>
          </p:nvSpPr>
          <p:spPr bwMode="auto">
            <a:xfrm>
              <a:off x="4054" y="2651"/>
              <a:ext cx="50" cy="8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8511" name="WordArt 290"/>
            <p:cNvSpPr>
              <a:spLocks noChangeArrowheads="1" noChangeShapeType="1" noTextEdit="1"/>
            </p:cNvSpPr>
            <p:nvPr/>
          </p:nvSpPr>
          <p:spPr bwMode="auto">
            <a:xfrm>
              <a:off x="3649" y="2518"/>
              <a:ext cx="50" cy="8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8512" name="WordArt 291"/>
            <p:cNvSpPr>
              <a:spLocks noChangeArrowheads="1" noChangeShapeType="1" noTextEdit="1"/>
            </p:cNvSpPr>
            <p:nvPr/>
          </p:nvSpPr>
          <p:spPr bwMode="auto">
            <a:xfrm>
              <a:off x="4050" y="2521"/>
              <a:ext cx="50" cy="8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18513" name="Group 292"/>
            <p:cNvGrpSpPr>
              <a:grpSpLocks/>
            </p:cNvGrpSpPr>
            <p:nvPr/>
          </p:nvGrpSpPr>
          <p:grpSpPr bwMode="auto">
            <a:xfrm rot="5400000" flipH="1">
              <a:off x="3791" y="2564"/>
              <a:ext cx="45" cy="128"/>
              <a:chOff x="2928" y="3216"/>
              <a:chExt cx="48" cy="240"/>
            </a:xfrm>
          </p:grpSpPr>
          <p:sp>
            <p:nvSpPr>
              <p:cNvPr id="18526" name="Line 293"/>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8527" name="Line 294"/>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8514" name="Line 295"/>
            <p:cNvSpPr>
              <a:spLocks noChangeShapeType="1"/>
            </p:cNvSpPr>
            <p:nvPr/>
          </p:nvSpPr>
          <p:spPr bwMode="auto">
            <a:xfrm flipV="1">
              <a:off x="4195" y="2611"/>
              <a:ext cx="111" cy="0"/>
            </a:xfrm>
            <a:prstGeom prst="line">
              <a:avLst/>
            </a:prstGeom>
            <a:noFill/>
            <a:ln w="38100">
              <a:solidFill>
                <a:schemeClr val="tx1"/>
              </a:solidFill>
              <a:round/>
              <a:headEnd/>
              <a:tailEnd/>
            </a:ln>
            <a:effectLst/>
          </p:spPr>
          <p:txBody>
            <a:bodyPr/>
            <a:lstStyle/>
            <a:p>
              <a:endParaRPr lang="zh-CN" altLang="en-US"/>
            </a:p>
          </p:txBody>
        </p:sp>
        <p:sp>
          <p:nvSpPr>
            <p:cNvPr id="18515" name="WordArt 296"/>
            <p:cNvSpPr>
              <a:spLocks noChangeArrowheads="1" noChangeShapeType="1" noTextEdit="1"/>
            </p:cNvSpPr>
            <p:nvPr/>
          </p:nvSpPr>
          <p:spPr bwMode="auto">
            <a:xfrm>
              <a:off x="4890" y="2447"/>
              <a:ext cx="67" cy="13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18516" name="WordArt 297"/>
            <p:cNvSpPr>
              <a:spLocks noChangeArrowheads="1" noChangeShapeType="1" noTextEdit="1"/>
            </p:cNvSpPr>
            <p:nvPr/>
          </p:nvSpPr>
          <p:spPr bwMode="auto">
            <a:xfrm>
              <a:off x="4865" y="2649"/>
              <a:ext cx="113" cy="130"/>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17" name="Line 298"/>
            <p:cNvSpPr>
              <a:spLocks noChangeShapeType="1"/>
            </p:cNvSpPr>
            <p:nvPr/>
          </p:nvSpPr>
          <p:spPr bwMode="auto">
            <a:xfrm flipV="1">
              <a:off x="4852" y="2617"/>
              <a:ext cx="163" cy="1"/>
            </a:xfrm>
            <a:prstGeom prst="line">
              <a:avLst/>
            </a:prstGeom>
            <a:noFill/>
            <a:ln w="38100">
              <a:solidFill>
                <a:schemeClr val="tx1"/>
              </a:solidFill>
              <a:round/>
              <a:headEnd/>
              <a:tailEnd/>
            </a:ln>
            <a:effectLst/>
          </p:spPr>
          <p:txBody>
            <a:bodyPr/>
            <a:lstStyle/>
            <a:p>
              <a:endParaRPr lang="zh-CN" altLang="en-US"/>
            </a:p>
          </p:txBody>
        </p:sp>
        <p:sp>
          <p:nvSpPr>
            <p:cNvPr id="18518" name="WordArt 299"/>
            <p:cNvSpPr>
              <a:spLocks noChangeArrowheads="1" noChangeShapeType="1" noTextEdit="1"/>
            </p:cNvSpPr>
            <p:nvPr/>
          </p:nvSpPr>
          <p:spPr bwMode="auto">
            <a:xfrm>
              <a:off x="4323" y="2522"/>
              <a:ext cx="90" cy="14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8519" name="WordArt 300"/>
            <p:cNvSpPr>
              <a:spLocks noChangeArrowheads="1" noChangeShapeType="1" noTextEdit="1"/>
            </p:cNvSpPr>
            <p:nvPr/>
          </p:nvSpPr>
          <p:spPr bwMode="auto">
            <a:xfrm>
              <a:off x="4425" y="2547"/>
              <a:ext cx="114" cy="148"/>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g</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20" name="WordArt 301"/>
            <p:cNvSpPr>
              <a:spLocks noChangeArrowheads="1" noChangeShapeType="1" noTextEdit="1"/>
            </p:cNvSpPr>
            <p:nvPr/>
          </p:nvSpPr>
          <p:spPr bwMode="auto">
            <a:xfrm>
              <a:off x="4540" y="2523"/>
              <a:ext cx="131" cy="121"/>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21" name="WordArt 302"/>
            <p:cNvSpPr>
              <a:spLocks noChangeArrowheads="1" noChangeShapeType="1" noTextEdit="1"/>
            </p:cNvSpPr>
            <p:nvPr/>
          </p:nvSpPr>
          <p:spPr bwMode="auto">
            <a:xfrm>
              <a:off x="4699" y="2504"/>
              <a:ext cx="57" cy="83"/>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8522" name="WordArt 303"/>
            <p:cNvSpPr>
              <a:spLocks noChangeArrowheads="1" noChangeShapeType="1" noTextEdit="1"/>
            </p:cNvSpPr>
            <p:nvPr/>
          </p:nvSpPr>
          <p:spPr bwMode="auto">
            <a:xfrm>
              <a:off x="5267" y="2449"/>
              <a:ext cx="67" cy="13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18523" name="WordArt 304"/>
            <p:cNvSpPr>
              <a:spLocks noChangeArrowheads="1" noChangeShapeType="1" noTextEdit="1"/>
            </p:cNvSpPr>
            <p:nvPr/>
          </p:nvSpPr>
          <p:spPr bwMode="auto">
            <a:xfrm>
              <a:off x="5242" y="2676"/>
              <a:ext cx="88" cy="105"/>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524" name="Line 305"/>
            <p:cNvSpPr>
              <a:spLocks noChangeShapeType="1"/>
            </p:cNvSpPr>
            <p:nvPr/>
          </p:nvSpPr>
          <p:spPr bwMode="auto">
            <a:xfrm flipV="1">
              <a:off x="5221" y="2619"/>
              <a:ext cx="172" cy="1"/>
            </a:xfrm>
            <a:prstGeom prst="line">
              <a:avLst/>
            </a:prstGeom>
            <a:noFill/>
            <a:ln w="38100">
              <a:solidFill>
                <a:schemeClr val="tx1"/>
              </a:solidFill>
              <a:round/>
              <a:headEnd/>
              <a:tailEnd/>
            </a:ln>
            <a:effectLst/>
          </p:spPr>
          <p:txBody>
            <a:bodyPr/>
            <a:lstStyle/>
            <a:p>
              <a:endParaRPr lang="zh-CN" altLang="en-US"/>
            </a:p>
          </p:txBody>
        </p:sp>
        <p:sp>
          <p:nvSpPr>
            <p:cNvPr id="18525" name="Line 306"/>
            <p:cNvSpPr>
              <a:spLocks noChangeShapeType="1"/>
            </p:cNvSpPr>
            <p:nvPr/>
          </p:nvSpPr>
          <p:spPr bwMode="auto">
            <a:xfrm flipV="1">
              <a:off x="5049" y="2621"/>
              <a:ext cx="139" cy="1"/>
            </a:xfrm>
            <a:prstGeom prst="line">
              <a:avLst/>
            </a:prstGeom>
            <a:noFill/>
            <a:ln w="38100">
              <a:solidFill>
                <a:schemeClr val="tx1"/>
              </a:solidFill>
              <a:round/>
              <a:headEnd/>
              <a:tailEnd/>
            </a:ln>
            <a:effectLst/>
          </p:spPr>
          <p:txBody>
            <a:bodyPr/>
            <a:lstStyle/>
            <a:p>
              <a:endParaRPr lang="zh-CN" altLang="en-US"/>
            </a:p>
          </p:txBody>
        </p:sp>
      </p:grpSp>
      <p:sp>
        <p:nvSpPr>
          <p:cNvPr id="18450" name="Rectangle 308" descr="信纸"/>
          <p:cNvSpPr>
            <a:spLocks noChangeArrowheads="1"/>
          </p:cNvSpPr>
          <p:nvPr/>
        </p:nvSpPr>
        <p:spPr bwMode="auto">
          <a:xfrm>
            <a:off x="5240338" y="3548063"/>
            <a:ext cx="3903662" cy="131762"/>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8451" name="Rectangle 309" descr="信纸"/>
          <p:cNvSpPr>
            <a:spLocks noChangeArrowheads="1"/>
          </p:cNvSpPr>
          <p:nvPr/>
        </p:nvSpPr>
        <p:spPr bwMode="auto">
          <a:xfrm>
            <a:off x="5029200" y="3548063"/>
            <a:ext cx="200025" cy="3076575"/>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102817" name="Group 417"/>
          <p:cNvGrpSpPr>
            <a:grpSpLocks/>
          </p:cNvGrpSpPr>
          <p:nvPr/>
        </p:nvGrpSpPr>
        <p:grpSpPr bwMode="auto">
          <a:xfrm>
            <a:off x="5641975" y="5207000"/>
            <a:ext cx="1735138" cy="366713"/>
            <a:chOff x="3554" y="3380"/>
            <a:chExt cx="1093" cy="231"/>
          </a:xfrm>
        </p:grpSpPr>
        <p:sp>
          <p:nvSpPr>
            <p:cNvPr id="18484" name="WordArt 324"/>
            <p:cNvSpPr>
              <a:spLocks noChangeArrowheads="1" noChangeShapeType="1" noTextEdit="1"/>
            </p:cNvSpPr>
            <p:nvPr/>
          </p:nvSpPr>
          <p:spPr bwMode="auto">
            <a:xfrm>
              <a:off x="3554" y="3380"/>
              <a:ext cx="135" cy="168"/>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故</a:t>
              </a:r>
            </a:p>
          </p:txBody>
        </p:sp>
        <p:grpSp>
          <p:nvGrpSpPr>
            <p:cNvPr id="18485" name="Group 374"/>
            <p:cNvGrpSpPr>
              <a:grpSpLocks/>
            </p:cNvGrpSpPr>
            <p:nvPr/>
          </p:nvGrpSpPr>
          <p:grpSpPr bwMode="auto">
            <a:xfrm>
              <a:off x="3770" y="3387"/>
              <a:ext cx="877" cy="224"/>
              <a:chOff x="3898" y="3499"/>
              <a:chExt cx="877" cy="224"/>
            </a:xfrm>
          </p:grpSpPr>
          <p:sp>
            <p:nvSpPr>
              <p:cNvPr id="18486" name="WordArt 325"/>
              <p:cNvSpPr>
                <a:spLocks noChangeArrowheads="1" noChangeShapeType="1" noTextEdit="1"/>
              </p:cNvSpPr>
              <p:nvPr/>
            </p:nvSpPr>
            <p:spPr bwMode="auto">
              <a:xfrm>
                <a:off x="3898" y="3532"/>
                <a:ext cx="120" cy="12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Palatino Linotype"/>
                  </a:rPr>
                  <a:t>v</a:t>
                </a:r>
                <a:endParaRPr lang="zh-CN" altLang="en-US" sz="3600" i="1" kern="10">
                  <a:ln w="9525">
                    <a:solidFill>
                      <a:schemeClr val="tx1"/>
                    </a:solidFill>
                    <a:round/>
                    <a:headEnd/>
                    <a:tailEnd/>
                  </a:ln>
                  <a:latin typeface="Palatino Linotype"/>
                </a:endParaRPr>
              </a:p>
            </p:txBody>
          </p:sp>
          <p:sp>
            <p:nvSpPr>
              <p:cNvPr id="18487" name="WordArt 326"/>
              <p:cNvSpPr>
                <a:spLocks noChangeArrowheads="1" noChangeShapeType="1" noTextEdit="1"/>
              </p:cNvSpPr>
              <p:nvPr/>
            </p:nvSpPr>
            <p:spPr bwMode="auto">
              <a:xfrm>
                <a:off x="4051" y="3623"/>
                <a:ext cx="50" cy="80"/>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18488" name="WordArt 332"/>
              <p:cNvSpPr>
                <a:spLocks noChangeArrowheads="1" noChangeShapeType="1" noTextEdit="1"/>
              </p:cNvSpPr>
              <p:nvPr/>
            </p:nvSpPr>
            <p:spPr bwMode="auto">
              <a:xfrm>
                <a:off x="4408" y="3534"/>
                <a:ext cx="90" cy="141"/>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18489" name="WordArt 333"/>
              <p:cNvSpPr>
                <a:spLocks noChangeArrowheads="1" noChangeShapeType="1" noTextEdit="1"/>
              </p:cNvSpPr>
              <p:nvPr/>
            </p:nvSpPr>
            <p:spPr bwMode="auto">
              <a:xfrm>
                <a:off x="4510" y="3575"/>
                <a:ext cx="114" cy="148"/>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g</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490" name="WordArt 334"/>
              <p:cNvSpPr>
                <a:spLocks noChangeArrowheads="1" noChangeShapeType="1" noTextEdit="1"/>
              </p:cNvSpPr>
              <p:nvPr/>
            </p:nvSpPr>
            <p:spPr bwMode="auto">
              <a:xfrm>
                <a:off x="4625" y="3535"/>
                <a:ext cx="131" cy="121"/>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grpSp>
            <p:nvGrpSpPr>
              <p:cNvPr id="18491" name="Group 336"/>
              <p:cNvGrpSpPr>
                <a:grpSpLocks/>
              </p:cNvGrpSpPr>
              <p:nvPr/>
            </p:nvGrpSpPr>
            <p:grpSpPr bwMode="auto">
              <a:xfrm rot="5400000" flipH="1">
                <a:off x="4163" y="3526"/>
                <a:ext cx="45" cy="128"/>
                <a:chOff x="2928" y="3216"/>
                <a:chExt cx="48" cy="240"/>
              </a:xfrm>
            </p:grpSpPr>
            <p:sp>
              <p:nvSpPr>
                <p:cNvPr id="18494" name="Line 337"/>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18495" name="Line 338"/>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18492" name="Freeform 372"/>
              <p:cNvSpPr>
                <a:spLocks/>
              </p:cNvSpPr>
              <p:nvPr/>
            </p:nvSpPr>
            <p:spPr bwMode="auto">
              <a:xfrm>
                <a:off x="4291" y="3499"/>
                <a:ext cx="84" cy="208"/>
              </a:xfrm>
              <a:custGeom>
                <a:avLst/>
                <a:gdLst>
                  <a:gd name="T0" fmla="*/ 0 w 75"/>
                  <a:gd name="T1" fmla="*/ 7 h 301"/>
                  <a:gd name="T2" fmla="*/ 54 w 75"/>
                  <a:gd name="T3" fmla="*/ 5 h 301"/>
                  <a:gd name="T4" fmla="*/ 159 w 75"/>
                  <a:gd name="T5" fmla="*/ 8 h 301"/>
                  <a:gd name="T6" fmla="*/ 233 w 75"/>
                  <a:gd name="T7" fmla="*/ 0 h 3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 h="301">
                    <a:moveTo>
                      <a:pt x="0" y="267"/>
                    </a:moveTo>
                    <a:lnTo>
                      <a:pt x="17" y="192"/>
                    </a:lnTo>
                    <a:lnTo>
                      <a:pt x="50" y="301"/>
                    </a:lnTo>
                    <a:lnTo>
                      <a:pt x="75" y="0"/>
                    </a:lnTo>
                  </a:path>
                </a:pathLst>
              </a:custGeom>
              <a:noFill/>
              <a:ln w="28575" cmpd="sng">
                <a:solidFill>
                  <a:schemeClr val="tx1"/>
                </a:solidFill>
                <a:round/>
                <a:headEnd/>
                <a:tailEnd/>
              </a:ln>
              <a:effectLst/>
            </p:spPr>
            <p:txBody>
              <a:bodyPr/>
              <a:lstStyle/>
              <a:p>
                <a:endParaRPr lang="zh-CN" altLang="en-US"/>
              </a:p>
            </p:txBody>
          </p:sp>
          <p:sp>
            <p:nvSpPr>
              <p:cNvPr id="18493" name="Line 373"/>
              <p:cNvSpPr>
                <a:spLocks noChangeShapeType="1"/>
              </p:cNvSpPr>
              <p:nvPr/>
            </p:nvSpPr>
            <p:spPr bwMode="auto">
              <a:xfrm flipV="1">
                <a:off x="4374" y="3506"/>
                <a:ext cx="401" cy="0"/>
              </a:xfrm>
              <a:prstGeom prst="line">
                <a:avLst/>
              </a:prstGeom>
              <a:noFill/>
              <a:ln w="28575">
                <a:solidFill>
                  <a:schemeClr val="tx1"/>
                </a:solidFill>
                <a:round/>
                <a:headEnd/>
                <a:tailEnd/>
              </a:ln>
              <a:effectLst/>
            </p:spPr>
            <p:txBody>
              <a:bodyPr/>
              <a:lstStyle/>
              <a:p>
                <a:endParaRPr lang="zh-CN" altLang="en-US"/>
              </a:p>
            </p:txBody>
          </p:sp>
        </p:grpSp>
      </p:grpSp>
      <p:grpSp>
        <p:nvGrpSpPr>
          <p:cNvPr id="102818" name="Group 418"/>
          <p:cNvGrpSpPr>
            <a:grpSpLocks/>
          </p:cNvGrpSpPr>
          <p:nvPr/>
        </p:nvGrpSpPr>
        <p:grpSpPr bwMode="auto">
          <a:xfrm>
            <a:off x="5605463" y="5643563"/>
            <a:ext cx="3101975" cy="663575"/>
            <a:chOff x="3531" y="3655"/>
            <a:chExt cx="1954" cy="418"/>
          </a:xfrm>
        </p:grpSpPr>
        <p:sp>
          <p:nvSpPr>
            <p:cNvPr id="18472" name="WordArt 382"/>
            <p:cNvSpPr>
              <a:spLocks noChangeArrowheads="1" noChangeShapeType="1" noTextEdit="1"/>
            </p:cNvSpPr>
            <p:nvPr/>
          </p:nvSpPr>
          <p:spPr bwMode="auto">
            <a:xfrm>
              <a:off x="4709" y="3685"/>
              <a:ext cx="182" cy="15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10</a:t>
              </a:r>
              <a:endParaRPr lang="zh-CN" altLang="en-US" sz="3600" kern="10">
                <a:ln w="9525">
                  <a:solidFill>
                    <a:schemeClr val="tx1"/>
                  </a:solidFill>
                  <a:round/>
                  <a:headEnd/>
                  <a:tailEnd/>
                </a:ln>
                <a:latin typeface="宋体"/>
                <a:ea typeface="宋体"/>
              </a:endParaRPr>
            </a:p>
          </p:txBody>
        </p:sp>
        <p:grpSp>
          <p:nvGrpSpPr>
            <p:cNvPr id="18473" name="Group 385"/>
            <p:cNvGrpSpPr>
              <a:grpSpLocks/>
            </p:cNvGrpSpPr>
            <p:nvPr/>
          </p:nvGrpSpPr>
          <p:grpSpPr bwMode="auto">
            <a:xfrm rot="5400000">
              <a:off x="4045" y="3694"/>
              <a:ext cx="48" cy="129"/>
              <a:chOff x="2928" y="3216"/>
              <a:chExt cx="48" cy="240"/>
            </a:xfrm>
          </p:grpSpPr>
          <p:sp>
            <p:nvSpPr>
              <p:cNvPr id="18482" name="Line 386"/>
              <p:cNvSpPr>
                <a:spLocks noChangeShapeType="1"/>
              </p:cNvSpPr>
              <p:nvPr/>
            </p:nvSpPr>
            <p:spPr bwMode="auto">
              <a:xfrm>
                <a:off x="2928" y="3216"/>
                <a:ext cx="0" cy="240"/>
              </a:xfrm>
              <a:prstGeom prst="line">
                <a:avLst/>
              </a:prstGeom>
              <a:noFill/>
              <a:ln w="28575">
                <a:solidFill>
                  <a:schemeClr val="tx1"/>
                </a:solidFill>
                <a:round/>
                <a:headEnd/>
                <a:tailEnd/>
              </a:ln>
              <a:effectLst/>
            </p:spPr>
            <p:txBody>
              <a:bodyPr/>
              <a:lstStyle/>
              <a:p>
                <a:endParaRPr lang="zh-CN" altLang="en-US"/>
              </a:p>
            </p:txBody>
          </p:sp>
          <p:sp>
            <p:nvSpPr>
              <p:cNvPr id="18483" name="Line 387"/>
              <p:cNvSpPr>
                <a:spLocks noChangeShapeType="1"/>
              </p:cNvSpPr>
              <p:nvPr/>
            </p:nvSpPr>
            <p:spPr bwMode="auto">
              <a:xfrm>
                <a:off x="2976" y="3216"/>
                <a:ext cx="0" cy="240"/>
              </a:xfrm>
              <a:prstGeom prst="line">
                <a:avLst/>
              </a:prstGeom>
              <a:noFill/>
              <a:ln w="28575">
                <a:solidFill>
                  <a:schemeClr val="tx1"/>
                </a:solidFill>
                <a:round/>
                <a:headEnd/>
                <a:tailEnd/>
              </a:ln>
              <a:effectLst/>
            </p:spPr>
            <p:txBody>
              <a:bodyPr/>
              <a:lstStyle/>
              <a:p>
                <a:endParaRPr lang="zh-CN" altLang="en-US"/>
              </a:p>
            </p:txBody>
          </p:sp>
        </p:grpSp>
        <p:sp>
          <p:nvSpPr>
            <p:cNvPr id="18474" name="WordArt 388"/>
            <p:cNvSpPr>
              <a:spLocks noChangeArrowheads="1" noChangeShapeType="1" noTextEdit="1"/>
            </p:cNvSpPr>
            <p:nvPr/>
          </p:nvSpPr>
          <p:spPr bwMode="auto">
            <a:xfrm>
              <a:off x="5028" y="3713"/>
              <a:ext cx="289" cy="110"/>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a:tailEnd/>
                  </a:ln>
                  <a:solidFill>
                    <a:srgbClr val="000000"/>
                  </a:solidFill>
                  <a:latin typeface="Times New Roman"/>
                  <a:cs typeface="Times New Roman"/>
                </a:rPr>
                <a:t>m  s</a:t>
              </a:r>
              <a:endParaRPr lang="zh-CN" altLang="en-US" kern="10">
                <a:ln w="9525">
                  <a:solidFill>
                    <a:srgbClr val="000000"/>
                  </a:solidFill>
                  <a:round/>
                  <a:headEnd/>
                  <a:tailEnd/>
                </a:ln>
                <a:solidFill>
                  <a:srgbClr val="000000"/>
                </a:solidFill>
                <a:latin typeface="Times New Roman"/>
                <a:cs typeface="Times New Roman"/>
              </a:endParaRPr>
            </a:p>
          </p:txBody>
        </p:sp>
        <p:sp>
          <p:nvSpPr>
            <p:cNvPr id="18475" name="WordArt 389"/>
            <p:cNvSpPr>
              <a:spLocks noChangeArrowheads="1" noChangeShapeType="1" noTextEdit="1"/>
            </p:cNvSpPr>
            <p:nvPr/>
          </p:nvSpPr>
          <p:spPr bwMode="auto">
            <a:xfrm>
              <a:off x="5205" y="3751"/>
              <a:ext cx="28" cy="3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8476" name="WordArt 390"/>
            <p:cNvSpPr>
              <a:spLocks noChangeArrowheads="1" noChangeShapeType="1" noTextEdit="1"/>
            </p:cNvSpPr>
            <p:nvPr/>
          </p:nvSpPr>
          <p:spPr bwMode="auto">
            <a:xfrm>
              <a:off x="5434" y="3667"/>
              <a:ext cx="51" cy="89"/>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18477" name="Line 391"/>
            <p:cNvSpPr>
              <a:spLocks noChangeShapeType="1"/>
            </p:cNvSpPr>
            <p:nvPr/>
          </p:nvSpPr>
          <p:spPr bwMode="auto">
            <a:xfrm>
              <a:off x="5355" y="3721"/>
              <a:ext cx="60" cy="0"/>
            </a:xfrm>
            <a:prstGeom prst="line">
              <a:avLst/>
            </a:prstGeom>
            <a:noFill/>
            <a:ln w="19050">
              <a:solidFill>
                <a:schemeClr val="tx1"/>
              </a:solidFill>
              <a:round/>
              <a:headEnd/>
              <a:tailEnd/>
            </a:ln>
            <a:effectLst/>
          </p:spPr>
          <p:txBody>
            <a:bodyPr/>
            <a:lstStyle/>
            <a:p>
              <a:endParaRPr lang="zh-CN" altLang="en-US"/>
            </a:p>
          </p:txBody>
        </p:sp>
        <p:sp>
          <p:nvSpPr>
            <p:cNvPr id="18478" name="WordArt 394"/>
            <p:cNvSpPr>
              <a:spLocks noChangeArrowheads="1" noChangeShapeType="1" noTextEdit="1"/>
            </p:cNvSpPr>
            <p:nvPr/>
          </p:nvSpPr>
          <p:spPr bwMode="auto">
            <a:xfrm>
              <a:off x="4189" y="3682"/>
              <a:ext cx="351" cy="14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11.2</a:t>
              </a:r>
              <a:endParaRPr lang="zh-CN" altLang="en-US" sz="3600" kern="10">
                <a:ln w="9525">
                  <a:solidFill>
                    <a:schemeClr val="tx1"/>
                  </a:solidFill>
                  <a:round/>
                  <a:headEnd/>
                  <a:tailEnd/>
                </a:ln>
                <a:latin typeface="宋体"/>
                <a:ea typeface="宋体"/>
              </a:endParaRPr>
            </a:p>
          </p:txBody>
        </p:sp>
        <p:sp>
          <p:nvSpPr>
            <p:cNvPr id="18479" name="WordArt 395"/>
            <p:cNvSpPr>
              <a:spLocks noChangeArrowheads="1" noChangeShapeType="1" noTextEdit="1"/>
            </p:cNvSpPr>
            <p:nvPr/>
          </p:nvSpPr>
          <p:spPr bwMode="auto">
            <a:xfrm rot="2637980">
              <a:off x="4573" y="3705"/>
              <a:ext cx="116" cy="108"/>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18480" name="WordArt 396"/>
            <p:cNvSpPr>
              <a:spLocks noChangeArrowheads="1" noChangeShapeType="1" noTextEdit="1"/>
            </p:cNvSpPr>
            <p:nvPr/>
          </p:nvSpPr>
          <p:spPr bwMode="auto">
            <a:xfrm>
              <a:off x="4938" y="3655"/>
              <a:ext cx="55" cy="8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18481" name="WordArt 399"/>
            <p:cNvSpPr>
              <a:spLocks noChangeArrowheads="1" noChangeShapeType="1" noTextEdit="1"/>
            </p:cNvSpPr>
            <p:nvPr/>
          </p:nvSpPr>
          <p:spPr bwMode="auto">
            <a:xfrm>
              <a:off x="3531" y="3911"/>
              <a:ext cx="1254" cy="162"/>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此为第二宇宙速度</a:t>
              </a:r>
            </a:p>
          </p:txBody>
        </p:sp>
      </p:grpSp>
      <p:grpSp>
        <p:nvGrpSpPr>
          <p:cNvPr id="102808" name="Group 408"/>
          <p:cNvGrpSpPr>
            <a:grpSpLocks/>
          </p:cNvGrpSpPr>
          <p:nvPr/>
        </p:nvGrpSpPr>
        <p:grpSpPr bwMode="auto">
          <a:xfrm>
            <a:off x="7951788" y="1050925"/>
            <a:ext cx="282575" cy="2292350"/>
            <a:chOff x="5009" y="662"/>
            <a:chExt cx="178" cy="1444"/>
          </a:xfrm>
        </p:grpSpPr>
        <p:sp>
          <p:nvSpPr>
            <p:cNvPr id="18468" name="Line 55"/>
            <p:cNvSpPr>
              <a:spLocks noChangeShapeType="1"/>
            </p:cNvSpPr>
            <p:nvPr/>
          </p:nvSpPr>
          <p:spPr bwMode="auto">
            <a:xfrm flipH="1" flipV="1">
              <a:off x="5009" y="797"/>
              <a:ext cx="9" cy="1309"/>
            </a:xfrm>
            <a:prstGeom prst="line">
              <a:avLst/>
            </a:prstGeom>
            <a:noFill/>
            <a:ln w="19050">
              <a:solidFill>
                <a:schemeClr val="tx1"/>
              </a:solidFill>
              <a:round/>
              <a:headEnd type="oval" w="med" len="med"/>
              <a:tailEnd type="stealth" w="med" len="lg"/>
            </a:ln>
            <a:effectLst/>
          </p:spPr>
          <p:txBody>
            <a:bodyPr/>
            <a:lstStyle/>
            <a:p>
              <a:endParaRPr lang="zh-CN" altLang="en-US"/>
            </a:p>
          </p:txBody>
        </p:sp>
        <p:grpSp>
          <p:nvGrpSpPr>
            <p:cNvPr id="18469" name="Group 96"/>
            <p:cNvGrpSpPr>
              <a:grpSpLocks/>
            </p:cNvGrpSpPr>
            <p:nvPr/>
          </p:nvGrpSpPr>
          <p:grpSpPr bwMode="auto">
            <a:xfrm>
              <a:off x="5070" y="662"/>
              <a:ext cx="117" cy="150"/>
              <a:chOff x="4895" y="1363"/>
              <a:chExt cx="117" cy="150"/>
            </a:xfrm>
          </p:grpSpPr>
          <p:sp>
            <p:nvSpPr>
              <p:cNvPr id="18470" name="WordArt 94"/>
              <p:cNvSpPr>
                <a:spLocks noChangeArrowheads="1" noChangeShapeType="1" noTextEdit="1"/>
              </p:cNvSpPr>
              <p:nvPr/>
            </p:nvSpPr>
            <p:spPr bwMode="auto">
              <a:xfrm>
                <a:off x="4903" y="1408"/>
                <a:ext cx="88" cy="105"/>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18471" name="Line 95"/>
              <p:cNvSpPr>
                <a:spLocks noChangeShapeType="1"/>
              </p:cNvSpPr>
              <p:nvPr/>
            </p:nvSpPr>
            <p:spPr bwMode="auto">
              <a:xfrm>
                <a:off x="4895" y="1363"/>
                <a:ext cx="117" cy="0"/>
              </a:xfrm>
              <a:prstGeom prst="line">
                <a:avLst/>
              </a:prstGeom>
              <a:noFill/>
              <a:ln w="28575">
                <a:solidFill>
                  <a:schemeClr val="tx1"/>
                </a:solidFill>
                <a:round/>
                <a:headEnd/>
                <a:tailEnd type="triangle" w="med" len="med"/>
              </a:ln>
              <a:effectLst/>
            </p:spPr>
            <p:txBody>
              <a:bodyPr/>
              <a:lstStyle/>
              <a:p>
                <a:endParaRPr lang="zh-CN" altLang="en-US"/>
              </a:p>
            </p:txBody>
          </p:sp>
        </p:grpSp>
      </p:grpSp>
      <p:grpSp>
        <p:nvGrpSpPr>
          <p:cNvPr id="102809" name="Group 409"/>
          <p:cNvGrpSpPr>
            <a:grpSpLocks/>
          </p:cNvGrpSpPr>
          <p:nvPr/>
        </p:nvGrpSpPr>
        <p:grpSpPr bwMode="auto">
          <a:xfrm>
            <a:off x="7977188" y="2505075"/>
            <a:ext cx="636587" cy="820738"/>
            <a:chOff x="5025" y="1578"/>
            <a:chExt cx="401" cy="517"/>
          </a:xfrm>
        </p:grpSpPr>
        <p:sp>
          <p:nvSpPr>
            <p:cNvPr id="18466" name="Line 400"/>
            <p:cNvSpPr>
              <a:spLocks noChangeShapeType="1"/>
            </p:cNvSpPr>
            <p:nvPr/>
          </p:nvSpPr>
          <p:spPr bwMode="auto">
            <a:xfrm flipV="1">
              <a:off x="5025" y="1578"/>
              <a:ext cx="401" cy="517"/>
            </a:xfrm>
            <a:prstGeom prst="line">
              <a:avLst/>
            </a:prstGeom>
            <a:noFill/>
            <a:ln w="28575">
              <a:solidFill>
                <a:srgbClr val="CC3300"/>
              </a:solidFill>
              <a:round/>
              <a:headEnd/>
              <a:tailEnd type="stealth" w="med" len="lg"/>
            </a:ln>
            <a:effectLst/>
          </p:spPr>
          <p:txBody>
            <a:bodyPr/>
            <a:lstStyle/>
            <a:p>
              <a:endParaRPr lang="zh-CN" altLang="en-US"/>
            </a:p>
          </p:txBody>
        </p:sp>
        <p:sp>
          <p:nvSpPr>
            <p:cNvPr id="18467" name="WordArt 401"/>
            <p:cNvSpPr>
              <a:spLocks noChangeArrowheads="1" noChangeShapeType="1" noTextEdit="1"/>
            </p:cNvSpPr>
            <p:nvPr/>
          </p:nvSpPr>
          <p:spPr bwMode="auto">
            <a:xfrm>
              <a:off x="5260" y="1800"/>
              <a:ext cx="113" cy="130"/>
            </a:xfrm>
            <a:prstGeom prst="rect">
              <a:avLst/>
            </a:prstGeom>
          </p:spPr>
          <p:txBody>
            <a:bodyPr wrap="none" fromWordArt="1">
              <a:prstTxWarp prst="textDeflate">
                <a:avLst>
                  <a:gd name="adj" fmla="val 0"/>
                </a:avLst>
              </a:prstTxWarp>
            </a:bodyPr>
            <a:lstStyle/>
            <a:p>
              <a:pPr algn="ctr"/>
              <a:r>
                <a:rPr lang="en-US" altLang="zh-CN" sz="3600" i="1" kern="10">
                  <a:ln w="9525">
                    <a:solidFill>
                      <a:srgbClr val="000000"/>
                    </a:solidFill>
                    <a:round/>
                    <a:headEnd/>
                    <a:tailEnd/>
                  </a:ln>
                  <a:solidFill>
                    <a:srgbClr val="000000"/>
                  </a:solidFill>
                  <a:latin typeface="Times New Roman"/>
                  <a:cs typeface="Times New Roman"/>
                </a:rPr>
                <a:t>R</a:t>
              </a:r>
              <a:endParaRPr lang="zh-CN" altLang="en-US" sz="3600" i="1" kern="10">
                <a:ln w="9525">
                  <a:solidFill>
                    <a:srgbClr val="000000"/>
                  </a:solidFill>
                  <a:round/>
                  <a:headEnd/>
                  <a:tailEnd/>
                </a:ln>
                <a:solidFill>
                  <a:srgbClr val="000000"/>
                </a:solidFill>
                <a:latin typeface="Times New Roman"/>
                <a:cs typeface="Times New Roman"/>
              </a:endParaRPr>
            </a:p>
          </p:txBody>
        </p:sp>
      </p:grpSp>
      <p:sp>
        <p:nvSpPr>
          <p:cNvPr id="102450" name="AutoShape 50"/>
          <p:cNvSpPr>
            <a:spLocks noChangeArrowheads="1"/>
          </p:cNvSpPr>
          <p:nvPr/>
        </p:nvSpPr>
        <p:spPr bwMode="auto">
          <a:xfrm rot="-5400000">
            <a:off x="7777956" y="1683544"/>
            <a:ext cx="344488" cy="184150"/>
          </a:xfrm>
          <a:prstGeom prst="homePlate">
            <a:avLst>
              <a:gd name="adj" fmla="val 46767"/>
            </a:avLst>
          </a:prstGeom>
          <a:solidFill>
            <a:srgbClr val="FFFFFF">
              <a:alpha val="0"/>
            </a:srgbClr>
          </a:solidFill>
          <a:ln w="28575">
            <a:solidFill>
              <a:srgbClr val="006600"/>
            </a:solidFill>
            <a:miter lim="800000"/>
            <a:headEnd/>
            <a:tailEnd/>
          </a:ln>
          <a:effectLst/>
        </p:spPr>
        <p:txBody>
          <a:bodyPr wrap="none" anchor="ctr"/>
          <a:lstStyle/>
          <a:p>
            <a:pPr eaLnBrk="1" hangingPunct="1"/>
            <a:endParaRPr lang="zh-CN" altLang="en-US"/>
          </a:p>
        </p:txBody>
      </p:sp>
      <p:grpSp>
        <p:nvGrpSpPr>
          <p:cNvPr id="102802" name="Group 402"/>
          <p:cNvGrpSpPr>
            <a:grpSpLocks/>
          </p:cNvGrpSpPr>
          <p:nvPr/>
        </p:nvGrpSpPr>
        <p:grpSpPr bwMode="auto">
          <a:xfrm>
            <a:off x="7959725" y="1785938"/>
            <a:ext cx="346075" cy="427037"/>
            <a:chOff x="5007" y="1144"/>
            <a:chExt cx="218" cy="269"/>
          </a:xfrm>
        </p:grpSpPr>
        <p:sp>
          <p:nvSpPr>
            <p:cNvPr id="18463" name="Line 51"/>
            <p:cNvSpPr>
              <a:spLocks noChangeShapeType="1"/>
            </p:cNvSpPr>
            <p:nvPr/>
          </p:nvSpPr>
          <p:spPr bwMode="auto">
            <a:xfrm>
              <a:off x="5007" y="1144"/>
              <a:ext cx="1" cy="260"/>
            </a:xfrm>
            <a:prstGeom prst="line">
              <a:avLst/>
            </a:prstGeom>
            <a:noFill/>
            <a:ln w="28575">
              <a:solidFill>
                <a:srgbClr val="990000"/>
              </a:solidFill>
              <a:round/>
              <a:headEnd type="oval" w="med" len="med"/>
              <a:tailEnd type="stealth" w="med" len="med"/>
            </a:ln>
            <a:effectLst/>
          </p:spPr>
          <p:txBody>
            <a:bodyPr/>
            <a:lstStyle/>
            <a:p>
              <a:endParaRPr lang="zh-CN" altLang="en-US"/>
            </a:p>
          </p:txBody>
        </p:sp>
        <p:sp>
          <p:nvSpPr>
            <p:cNvPr id="18464" name="WordArt 56"/>
            <p:cNvSpPr>
              <a:spLocks noChangeArrowheads="1" noChangeShapeType="1" noTextEdit="1"/>
            </p:cNvSpPr>
            <p:nvPr/>
          </p:nvSpPr>
          <p:spPr bwMode="auto">
            <a:xfrm>
              <a:off x="5092" y="1283"/>
              <a:ext cx="99" cy="13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F</a:t>
              </a:r>
              <a:endParaRPr lang="zh-CN" altLang="en-US" sz="3600" i="1" kern="10">
                <a:ln w="9525">
                  <a:solidFill>
                    <a:schemeClr val="tx1"/>
                  </a:solidFill>
                  <a:round/>
                  <a:headEnd/>
                  <a:tailEnd/>
                </a:ln>
                <a:latin typeface="Times New Roman"/>
                <a:cs typeface="Times New Roman"/>
              </a:endParaRPr>
            </a:p>
          </p:txBody>
        </p:sp>
        <p:sp>
          <p:nvSpPr>
            <p:cNvPr id="18465" name="Line 57"/>
            <p:cNvSpPr>
              <a:spLocks noChangeShapeType="1"/>
            </p:cNvSpPr>
            <p:nvPr/>
          </p:nvSpPr>
          <p:spPr bwMode="auto">
            <a:xfrm>
              <a:off x="5108" y="1237"/>
              <a:ext cx="117" cy="0"/>
            </a:xfrm>
            <a:prstGeom prst="line">
              <a:avLst/>
            </a:prstGeom>
            <a:noFill/>
            <a:ln w="28575">
              <a:solidFill>
                <a:schemeClr val="tx1"/>
              </a:solidFill>
              <a:round/>
              <a:headEnd/>
              <a:tailEnd type="triangle" w="med" len="med"/>
            </a:ln>
            <a:effectLst/>
          </p:spPr>
          <p:txBody>
            <a:bodyPr/>
            <a:lstStyle/>
            <a:p>
              <a:endParaRPr lang="zh-CN" altLang="en-US"/>
            </a:p>
          </p:txBody>
        </p:sp>
      </p:grpSp>
      <p:sp>
        <p:nvSpPr>
          <p:cNvPr id="18459"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18460" name="AutoShape 26">
            <a:hlinkClick r:id="rId5" action="ppaction://hlinksldjump"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18461" name="AutoShape 27">
            <a:hlinkClick r:id="rId6"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18462" name="动作按钮: 后退或前一项 234">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graphicFrame>
        <p:nvGraphicFramePr>
          <p:cNvPr id="270" name="对象 269"/>
          <p:cNvGraphicFramePr>
            <a:graphicFrameLocks noChangeAspect="1"/>
          </p:cNvGraphicFramePr>
          <p:nvPr/>
        </p:nvGraphicFramePr>
        <p:xfrm>
          <a:off x="4447491" y="2202012"/>
          <a:ext cx="1318042" cy="583831"/>
        </p:xfrm>
        <a:graphic>
          <a:graphicData uri="http://schemas.openxmlformats.org/presentationml/2006/ole">
            <mc:AlternateContent xmlns:mc="http://schemas.openxmlformats.org/markup-compatibility/2006">
              <mc:Choice xmlns:v="urn:schemas-microsoft-com:vml" Requires="v">
                <p:oleObj spid="_x0000_s58434" name="Equation" r:id="rId7" imgW="1892160" imgH="838080" progId="Equation.DSMT4">
                  <p:embed/>
                </p:oleObj>
              </mc:Choice>
              <mc:Fallback>
                <p:oleObj name="Equation" r:id="rId7" imgW="1892160" imgH="838080" progId="Equation.DSMT4">
                  <p:embed/>
                  <p:pic>
                    <p:nvPicPr>
                      <p:cNvPr id="0" name="对象 2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7491" y="2202012"/>
                        <a:ext cx="1318042" cy="5838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2"/>
          <p:cNvGrpSpPr/>
          <p:nvPr/>
        </p:nvGrpSpPr>
        <p:grpSpPr>
          <a:xfrm>
            <a:off x="5402263" y="4346575"/>
            <a:ext cx="3355975" cy="746125"/>
            <a:chOff x="5402263" y="4346575"/>
            <a:chExt cx="3355975" cy="746125"/>
          </a:xfrm>
        </p:grpSpPr>
        <p:sp>
          <p:nvSpPr>
            <p:cNvPr id="18496" name="WordArt 310"/>
            <p:cNvSpPr>
              <a:spLocks noChangeArrowheads="1" noChangeShapeType="1" noTextEdit="1"/>
            </p:cNvSpPr>
            <p:nvPr/>
          </p:nvSpPr>
          <p:spPr bwMode="auto">
            <a:xfrm>
              <a:off x="5402263" y="4346575"/>
              <a:ext cx="3355975" cy="271463"/>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tx1"/>
                    </a:solidFill>
                    <a:round/>
                    <a:headEnd/>
                    <a:tailEnd/>
                  </a:ln>
                  <a:latin typeface="宋体"/>
                  <a:ea typeface="宋体"/>
                </a:rPr>
                <a:t>要使飞船脱离地球引力，意味着：</a:t>
              </a:r>
            </a:p>
          </p:txBody>
        </p:sp>
        <p:sp>
          <p:nvSpPr>
            <p:cNvPr id="18497" name="WordArt 311"/>
            <p:cNvSpPr>
              <a:spLocks noChangeArrowheads="1" noChangeShapeType="1" noTextEdit="1"/>
            </p:cNvSpPr>
            <p:nvPr/>
          </p:nvSpPr>
          <p:spPr bwMode="auto">
            <a:xfrm>
              <a:off x="7642226" y="4846638"/>
              <a:ext cx="190500" cy="19050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Palatino Linotype"/>
                </a:rPr>
                <a:t>v</a:t>
              </a:r>
              <a:endParaRPr lang="zh-CN" altLang="en-US" sz="3600" i="1" kern="10">
                <a:ln w="9525">
                  <a:solidFill>
                    <a:schemeClr val="tx1"/>
                  </a:solidFill>
                  <a:round/>
                  <a:headEnd/>
                  <a:tailEnd/>
                </a:ln>
                <a:latin typeface="Palatino Linotype"/>
              </a:endParaRPr>
            </a:p>
          </p:txBody>
        </p:sp>
        <p:sp>
          <p:nvSpPr>
            <p:cNvPr id="18501" name="WordArt 319"/>
            <p:cNvSpPr>
              <a:spLocks noChangeArrowheads="1" noChangeShapeType="1" noTextEdit="1"/>
            </p:cNvSpPr>
            <p:nvPr/>
          </p:nvSpPr>
          <p:spPr bwMode="auto">
            <a:xfrm>
              <a:off x="5651501" y="4826000"/>
              <a:ext cx="187325" cy="26670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当</a:t>
              </a:r>
            </a:p>
          </p:txBody>
        </p:sp>
        <p:sp>
          <p:nvSpPr>
            <p:cNvPr id="18502" name="WordArt 320"/>
            <p:cNvSpPr>
              <a:spLocks noChangeArrowheads="1" noChangeShapeType="1" noTextEdit="1"/>
            </p:cNvSpPr>
            <p:nvPr/>
          </p:nvSpPr>
          <p:spPr bwMode="auto">
            <a:xfrm>
              <a:off x="6916738" y="4814888"/>
              <a:ext cx="611188" cy="266700"/>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，必有</a:t>
              </a:r>
            </a:p>
          </p:txBody>
        </p:sp>
        <p:grpSp>
          <p:nvGrpSpPr>
            <p:cNvPr id="18503" name="Group 322"/>
            <p:cNvGrpSpPr>
              <a:grpSpLocks/>
            </p:cNvGrpSpPr>
            <p:nvPr/>
          </p:nvGrpSpPr>
          <p:grpSpPr bwMode="auto">
            <a:xfrm>
              <a:off x="7937501" y="4854575"/>
              <a:ext cx="185738" cy="196850"/>
              <a:chOff x="4792" y="3224"/>
              <a:chExt cx="309" cy="274"/>
            </a:xfrm>
          </p:grpSpPr>
          <p:sp>
            <p:nvSpPr>
              <p:cNvPr id="18505" name="WordArt 63"/>
              <p:cNvSpPr>
                <a:spLocks noChangeArrowheads="1" noChangeShapeType="1" noTextEdit="1"/>
              </p:cNvSpPr>
              <p:nvPr/>
            </p:nvSpPr>
            <p:spPr bwMode="auto">
              <a:xfrm>
                <a:off x="4792" y="3224"/>
                <a:ext cx="301" cy="217"/>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&gt;</a:t>
                </a:r>
                <a:endParaRPr lang="zh-CN" altLang="en-US" sz="3600" i="1" kern="10">
                  <a:ln w="9525">
                    <a:solidFill>
                      <a:schemeClr val="tx1"/>
                    </a:solidFill>
                    <a:round/>
                    <a:headEnd/>
                    <a:tailEnd/>
                  </a:ln>
                  <a:latin typeface="Times New Roman"/>
                  <a:cs typeface="Times New Roman"/>
                </a:endParaRPr>
              </a:p>
            </p:txBody>
          </p:sp>
          <p:sp>
            <p:nvSpPr>
              <p:cNvPr id="18506" name="Line 321"/>
              <p:cNvSpPr>
                <a:spLocks noChangeShapeType="1"/>
              </p:cNvSpPr>
              <p:nvPr/>
            </p:nvSpPr>
            <p:spPr bwMode="auto">
              <a:xfrm flipV="1">
                <a:off x="4792" y="3406"/>
                <a:ext cx="309" cy="92"/>
              </a:xfrm>
              <a:prstGeom prst="line">
                <a:avLst/>
              </a:prstGeom>
              <a:noFill/>
              <a:ln w="28575">
                <a:solidFill>
                  <a:schemeClr val="tx1"/>
                </a:solidFill>
                <a:round/>
                <a:headEnd/>
                <a:tailEnd/>
              </a:ln>
              <a:effectLst/>
            </p:spPr>
            <p:txBody>
              <a:bodyPr/>
              <a:lstStyle/>
              <a:p>
                <a:endParaRPr lang="zh-CN" altLang="en-US"/>
              </a:p>
            </p:txBody>
          </p:sp>
        </p:grpSp>
        <p:sp>
          <p:nvSpPr>
            <p:cNvPr id="18504" name="WordArt 323"/>
            <p:cNvSpPr>
              <a:spLocks noChangeArrowheads="1" noChangeShapeType="1" noTextEdit="1"/>
            </p:cNvSpPr>
            <p:nvPr/>
          </p:nvSpPr>
          <p:spPr bwMode="auto">
            <a:xfrm>
              <a:off x="8201026" y="4824413"/>
              <a:ext cx="133350" cy="219075"/>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aphicFrame>
          <p:nvGraphicFramePr>
            <p:cNvPr id="2" name="对象 269"/>
            <p:cNvGraphicFramePr>
              <a:graphicFrameLocks noChangeAspect="1"/>
            </p:cNvGraphicFramePr>
            <p:nvPr>
              <p:extLst>
                <p:ext uri="{D42A27DB-BD31-4B8C-83A1-F6EECF244321}">
                  <p14:modId xmlns:p14="http://schemas.microsoft.com/office/powerpoint/2010/main" val="207860332"/>
                </p:ext>
              </p:extLst>
            </p:nvPr>
          </p:nvGraphicFramePr>
          <p:xfrm>
            <a:off x="5924450" y="4853539"/>
            <a:ext cx="681038" cy="177800"/>
          </p:xfrm>
          <a:graphic>
            <a:graphicData uri="http://schemas.openxmlformats.org/presentationml/2006/ole">
              <mc:AlternateContent xmlns:mc="http://schemas.openxmlformats.org/markup-compatibility/2006">
                <mc:Choice xmlns:v="urn:schemas-microsoft-com:vml" Requires="v">
                  <p:oleObj spid="_x0000_s58435" name="Equation" r:id="rId9" imgW="977760" imgH="253800" progId="Equation.DSMT4">
                    <p:embed/>
                  </p:oleObj>
                </mc:Choice>
                <mc:Fallback>
                  <p:oleObj name="Equation" r:id="rId9" imgW="977760" imgH="253800" progId="Equation.DSMT4">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4450" y="4853539"/>
                          <a:ext cx="681038"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102803"/>
                                        </p:tgtEl>
                                        <p:attrNameLst>
                                          <p:attrName>style.visibility</p:attrName>
                                        </p:attrNameLst>
                                      </p:cBhvr>
                                      <p:to>
                                        <p:strVal val="visible"/>
                                      </p:to>
                                    </p:set>
                                    <p:animEffect transition="in" filter="wipe(left)">
                                      <p:cBhvr>
                                        <p:cTn id="7" dur="500"/>
                                        <p:tgtEl>
                                          <p:spTgt spid="10280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2454"/>
                                        </p:tgtEl>
                                        <p:attrNameLst>
                                          <p:attrName>style.visibility</p:attrName>
                                        </p:attrNameLst>
                                      </p:cBhvr>
                                      <p:to>
                                        <p:strVal val="visible"/>
                                      </p:to>
                                    </p:set>
                                  </p:childTnLst>
                                </p:cTn>
                              </p:par>
                            </p:childTnLst>
                          </p:cTn>
                        </p:par>
                        <p:par>
                          <p:cTn id="11" fill="hold" nodeType="afterGroup">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102450"/>
                                        </p:tgtEl>
                                        <p:attrNameLst>
                                          <p:attrName>style.visibility</p:attrName>
                                        </p:attrNameLst>
                                      </p:cBhvr>
                                      <p:to>
                                        <p:strVal val="visible"/>
                                      </p:to>
                                    </p:set>
                                    <p:animEffect transition="in" filter="slide(fromBottom)">
                                      <p:cBhvr>
                                        <p:cTn id="14" dur="500"/>
                                        <p:tgtEl>
                                          <p:spTgt spid="10245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2805"/>
                                        </p:tgtEl>
                                        <p:attrNameLst>
                                          <p:attrName>style.visibility</p:attrName>
                                        </p:attrNameLst>
                                      </p:cBhvr>
                                      <p:to>
                                        <p:strVal val="visible"/>
                                      </p:to>
                                    </p:set>
                                    <p:animEffect transition="in" filter="wipe(left)">
                                      <p:cBhvr>
                                        <p:cTn id="18" dur="500"/>
                                        <p:tgtEl>
                                          <p:spTgt spid="102805"/>
                                        </p:tgtEl>
                                      </p:cBhvr>
                                    </p:animEffect>
                                  </p:childTnLst>
                                </p:cTn>
                              </p:par>
                              <p:par>
                                <p:cTn id="19" presetID="22" presetClass="entr" presetSubtype="8" fill="hold" nodeType="withEffect">
                                  <p:stCondLst>
                                    <p:cond delay="0"/>
                                  </p:stCondLst>
                                  <p:childTnLst>
                                    <p:set>
                                      <p:cBhvr>
                                        <p:cTn id="20" dur="1" fill="hold">
                                          <p:stCondLst>
                                            <p:cond delay="0"/>
                                          </p:stCondLst>
                                        </p:cTn>
                                        <p:tgtEl>
                                          <p:spTgt spid="102808"/>
                                        </p:tgtEl>
                                        <p:attrNameLst>
                                          <p:attrName>style.visibility</p:attrName>
                                        </p:attrNameLst>
                                      </p:cBhvr>
                                      <p:to>
                                        <p:strVal val="visible"/>
                                      </p:to>
                                    </p:set>
                                    <p:animEffect transition="in" filter="wipe(left)">
                                      <p:cBhvr>
                                        <p:cTn id="21" dur="500"/>
                                        <p:tgtEl>
                                          <p:spTgt spid="102808"/>
                                        </p:tgtEl>
                                      </p:cBhvr>
                                    </p:animEffect>
                                  </p:childTnLst>
                                </p:cTn>
                              </p:par>
                            </p:childTnLst>
                          </p:cTn>
                        </p:par>
                        <p:par>
                          <p:cTn id="22" fill="hold" nodeType="afterGroup">
                            <p:stCondLst>
                              <p:cond delay="1500"/>
                            </p:stCondLst>
                            <p:childTnLst>
                              <p:par>
                                <p:cTn id="23" presetID="22" presetClass="entr" presetSubtype="1" fill="hold" nodeType="afterEffect">
                                  <p:stCondLst>
                                    <p:cond delay="0"/>
                                  </p:stCondLst>
                                  <p:childTnLst>
                                    <p:set>
                                      <p:cBhvr>
                                        <p:cTn id="24" dur="1" fill="hold">
                                          <p:stCondLst>
                                            <p:cond delay="0"/>
                                          </p:stCondLst>
                                        </p:cTn>
                                        <p:tgtEl>
                                          <p:spTgt spid="102802"/>
                                        </p:tgtEl>
                                        <p:attrNameLst>
                                          <p:attrName>style.visibility</p:attrName>
                                        </p:attrNameLst>
                                      </p:cBhvr>
                                      <p:to>
                                        <p:strVal val="visible"/>
                                      </p:to>
                                    </p:set>
                                    <p:animEffect transition="in" filter="wipe(up)">
                                      <p:cBhvr>
                                        <p:cTn id="25" dur="500"/>
                                        <p:tgtEl>
                                          <p:spTgt spid="1028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2443"/>
                                        </p:tgtEl>
                                        <p:attrNameLst>
                                          <p:attrName>style.visibility</p:attrName>
                                        </p:attrNameLst>
                                      </p:cBhvr>
                                      <p:to>
                                        <p:strVal val="visible"/>
                                      </p:to>
                                    </p:set>
                                    <p:animEffect transition="in" filter="wipe(left)">
                                      <p:cBhvr>
                                        <p:cTn id="30" dur="500"/>
                                        <p:tgtEl>
                                          <p:spTgt spid="102443"/>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8639"/>
                                        </p:tgtEl>
                                        <p:attrNameLst>
                                          <p:attrName>style.visibility</p:attrName>
                                        </p:attrNameLst>
                                      </p:cBhvr>
                                      <p:to>
                                        <p:strVal val="visible"/>
                                      </p:to>
                                    </p:set>
                                    <p:animEffect transition="in" filter="wipe(left)">
                                      <p:cBhvr>
                                        <p:cTn id="34" dur="500"/>
                                        <p:tgtEl>
                                          <p:spTgt spid="18639"/>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8640"/>
                                        </p:tgtEl>
                                        <p:attrNameLst>
                                          <p:attrName>style.visibility</p:attrName>
                                        </p:attrNameLst>
                                      </p:cBhvr>
                                      <p:to>
                                        <p:strVal val="visible"/>
                                      </p:to>
                                    </p:set>
                                    <p:animEffect transition="in" filter="wipe(left)">
                                      <p:cBhvr>
                                        <p:cTn id="38" dur="500"/>
                                        <p:tgtEl>
                                          <p:spTgt spid="18640"/>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270"/>
                                        </p:tgtEl>
                                        <p:attrNameLst>
                                          <p:attrName>style.visibility</p:attrName>
                                        </p:attrNameLst>
                                      </p:cBhvr>
                                      <p:to>
                                        <p:strVal val="visible"/>
                                      </p:to>
                                    </p:set>
                                    <p:animEffect transition="in" filter="wipe(left)">
                                      <p:cBhvr>
                                        <p:cTn id="42" dur="500"/>
                                        <p:tgtEl>
                                          <p:spTgt spid="27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2807"/>
                                        </p:tgtEl>
                                        <p:attrNameLst>
                                          <p:attrName>style.visibility</p:attrName>
                                        </p:attrNameLst>
                                      </p:cBhvr>
                                      <p:to>
                                        <p:strVal val="visible"/>
                                      </p:to>
                                    </p:set>
                                    <p:animEffect transition="in" filter="wipe(left)">
                                      <p:cBhvr>
                                        <p:cTn id="47" dur="500"/>
                                        <p:tgtEl>
                                          <p:spTgt spid="102807"/>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02809"/>
                                        </p:tgtEl>
                                        <p:attrNameLst>
                                          <p:attrName>style.visibility</p:attrName>
                                        </p:attrNameLst>
                                      </p:cBhvr>
                                      <p:to>
                                        <p:strVal val="visible"/>
                                      </p:to>
                                    </p:set>
                                    <p:animEffect transition="in" filter="wipe(left)">
                                      <p:cBhvr>
                                        <p:cTn id="51" dur="500"/>
                                        <p:tgtEl>
                                          <p:spTgt spid="102809"/>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102810"/>
                                        </p:tgtEl>
                                        <p:attrNameLst>
                                          <p:attrName>style.visibility</p:attrName>
                                        </p:attrNameLst>
                                      </p:cBhvr>
                                      <p:to>
                                        <p:strVal val="visible"/>
                                      </p:to>
                                    </p:set>
                                    <p:animEffect transition="in" filter="wipe(left)">
                                      <p:cBhvr>
                                        <p:cTn id="55" dur="500"/>
                                        <p:tgtEl>
                                          <p:spTgt spid="1028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2812"/>
                                        </p:tgtEl>
                                        <p:attrNameLst>
                                          <p:attrName>style.visibility</p:attrName>
                                        </p:attrNameLst>
                                      </p:cBhvr>
                                      <p:to>
                                        <p:strVal val="visible"/>
                                      </p:to>
                                    </p:set>
                                    <p:animEffect transition="in" filter="wipe(left)">
                                      <p:cBhvr>
                                        <p:cTn id="60" dur="500"/>
                                        <p:tgtEl>
                                          <p:spTgt spid="102812"/>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102813"/>
                                        </p:tgtEl>
                                        <p:attrNameLst>
                                          <p:attrName>style.visibility</p:attrName>
                                        </p:attrNameLst>
                                      </p:cBhvr>
                                      <p:to>
                                        <p:strVal val="visible"/>
                                      </p:to>
                                    </p:set>
                                    <p:animEffect transition="in" filter="wipe(left)">
                                      <p:cBhvr>
                                        <p:cTn id="64" dur="500"/>
                                        <p:tgtEl>
                                          <p:spTgt spid="1028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02814"/>
                                        </p:tgtEl>
                                        <p:attrNameLst>
                                          <p:attrName>style.visibility</p:attrName>
                                        </p:attrNameLst>
                                      </p:cBhvr>
                                      <p:to>
                                        <p:strVal val="visible"/>
                                      </p:to>
                                    </p:set>
                                    <p:animEffect transition="in" filter="wipe(left)">
                                      <p:cBhvr>
                                        <p:cTn id="69" dur="500"/>
                                        <p:tgtEl>
                                          <p:spTgt spid="10281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02819"/>
                                        </p:tgtEl>
                                        <p:attrNameLst>
                                          <p:attrName>style.visibility</p:attrName>
                                        </p:attrNameLst>
                                      </p:cBhvr>
                                      <p:to>
                                        <p:strVal val="visible"/>
                                      </p:to>
                                    </p:set>
                                    <p:animEffect transition="in" filter="wipe(down)">
                                      <p:cBhvr>
                                        <p:cTn id="74" dur="500"/>
                                        <p:tgtEl>
                                          <p:spTgt spid="10281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5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02817"/>
                                        </p:tgtEl>
                                        <p:attrNameLst>
                                          <p:attrName>style.visibility</p:attrName>
                                        </p:attrNameLst>
                                      </p:cBhvr>
                                      <p:to>
                                        <p:strVal val="visible"/>
                                      </p:to>
                                    </p:set>
                                    <p:animEffect transition="in" filter="wipe(left)">
                                      <p:cBhvr>
                                        <p:cTn id="84" dur="500"/>
                                        <p:tgtEl>
                                          <p:spTgt spid="102817"/>
                                        </p:tgtEl>
                                      </p:cBhvr>
                                    </p:animEffect>
                                  </p:childTnLst>
                                </p:cTn>
                              </p:par>
                            </p:childTnLst>
                          </p:cTn>
                        </p:par>
                        <p:par>
                          <p:cTn id="85" fill="hold">
                            <p:stCondLst>
                              <p:cond delay="500"/>
                            </p:stCondLst>
                            <p:childTnLst>
                              <p:par>
                                <p:cTn id="86" presetID="22" presetClass="entr" presetSubtype="1" fill="hold" nodeType="afterEffect">
                                  <p:stCondLst>
                                    <p:cond delay="0"/>
                                  </p:stCondLst>
                                  <p:childTnLst>
                                    <p:set>
                                      <p:cBhvr>
                                        <p:cTn id="87" dur="1" fill="hold">
                                          <p:stCondLst>
                                            <p:cond delay="0"/>
                                          </p:stCondLst>
                                        </p:cTn>
                                        <p:tgtEl>
                                          <p:spTgt spid="102818"/>
                                        </p:tgtEl>
                                        <p:attrNameLst>
                                          <p:attrName>style.visibility</p:attrName>
                                        </p:attrNameLst>
                                      </p:cBhvr>
                                      <p:to>
                                        <p:strVal val="visible"/>
                                      </p:to>
                                    </p:set>
                                    <p:animEffect transition="in" filter="wipe(up)">
                                      <p:cBhvr>
                                        <p:cTn id="88" dur="500"/>
                                        <p:tgtEl>
                                          <p:spTgt spid="10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9" grpId="0"/>
      <p:bldP spid="18640" grpId="0"/>
      <p:bldP spid="10245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6"/>
          <p:cNvSpPr txBox="1">
            <a:spLocks noChangeArrowheads="1"/>
          </p:cNvSpPr>
          <p:nvPr/>
        </p:nvSpPr>
        <p:spPr bwMode="auto">
          <a:xfrm>
            <a:off x="523692" y="1416603"/>
            <a:ext cx="7220246" cy="3108543"/>
          </a:xfrm>
          <a:prstGeom prst="rect">
            <a:avLst/>
          </a:prstGeom>
          <a:noFill/>
          <a:ln w="9525">
            <a:noFill/>
            <a:miter lim="800000"/>
            <a:headEnd/>
            <a:tailEnd/>
          </a:ln>
        </p:spPr>
        <p:txBody>
          <a:bodyPr wrap="none">
            <a:spAutoFit/>
          </a:bodyPr>
          <a:lstStyle/>
          <a:p>
            <a:r>
              <a:rPr lang="zh-CN" altLang="en-US" sz="2800" b="1" dirty="0" smtClean="0">
                <a:solidFill>
                  <a:srgbClr val="000000"/>
                </a:solidFill>
                <a:latin typeface="+mn-ea"/>
                <a:ea typeface="+mn-ea"/>
              </a:rPr>
              <a:t>第二章作业   </a:t>
            </a:r>
            <a:r>
              <a:rPr lang="zh-CN" altLang="en-US" sz="2800" b="1" dirty="0" smtClean="0">
                <a:solidFill>
                  <a:srgbClr val="000000"/>
                </a:solidFill>
                <a:latin typeface="+mn-ea"/>
                <a:ea typeface="+mn-ea"/>
              </a:rPr>
              <a:t>下周一交</a:t>
            </a:r>
            <a:endParaRPr lang="en-US" altLang="zh-CN" sz="2800" b="1" dirty="0" smtClean="0">
              <a:solidFill>
                <a:srgbClr val="000000"/>
              </a:solidFill>
              <a:latin typeface="+mn-ea"/>
              <a:ea typeface="+mn-ea"/>
            </a:endParaRPr>
          </a:p>
          <a:p>
            <a:r>
              <a:rPr lang="en-US" altLang="zh-CN" sz="2800" b="1" dirty="0" smtClean="0">
                <a:solidFill>
                  <a:srgbClr val="000000"/>
                </a:solidFill>
                <a:latin typeface="+mn-ea"/>
                <a:ea typeface="+mn-ea"/>
              </a:rPr>
              <a:t>11</a:t>
            </a:r>
            <a:r>
              <a:rPr lang="zh-CN" altLang="en-US" sz="2800" b="1" dirty="0" smtClean="0">
                <a:solidFill>
                  <a:srgbClr val="000000"/>
                </a:solidFill>
                <a:latin typeface="+mn-ea"/>
                <a:ea typeface="+mn-ea"/>
              </a:rPr>
              <a:t>、</a:t>
            </a:r>
            <a:r>
              <a:rPr lang="en-US" altLang="zh-CN" sz="2800" b="1" dirty="0" smtClean="0">
                <a:solidFill>
                  <a:srgbClr val="000000"/>
                </a:solidFill>
                <a:latin typeface="+mn-ea"/>
                <a:ea typeface="+mn-ea"/>
              </a:rPr>
              <a:t>13</a:t>
            </a:r>
            <a:r>
              <a:rPr lang="zh-CN" altLang="en-US" sz="2800" b="1" dirty="0" smtClean="0">
                <a:solidFill>
                  <a:srgbClr val="000000"/>
                </a:solidFill>
                <a:latin typeface="+mn-ea"/>
                <a:ea typeface="+mn-ea"/>
              </a:rPr>
              <a:t>、</a:t>
            </a:r>
            <a:r>
              <a:rPr lang="en-US" altLang="zh-CN" sz="2800" b="1" dirty="0" smtClean="0">
                <a:solidFill>
                  <a:srgbClr val="000000"/>
                </a:solidFill>
                <a:latin typeface="+mn-ea"/>
                <a:ea typeface="+mn-ea"/>
              </a:rPr>
              <a:t>15</a:t>
            </a:r>
            <a:r>
              <a:rPr lang="zh-CN" altLang="en-US" sz="2800" b="1" dirty="0" smtClean="0">
                <a:solidFill>
                  <a:srgbClr val="000000"/>
                </a:solidFill>
                <a:latin typeface="+mn-ea"/>
                <a:ea typeface="+mn-ea"/>
              </a:rPr>
              <a:t>、</a:t>
            </a:r>
            <a:r>
              <a:rPr lang="en-US" altLang="zh-CN" sz="2800" b="1" dirty="0" smtClean="0">
                <a:solidFill>
                  <a:srgbClr val="000000"/>
                </a:solidFill>
                <a:latin typeface="+mn-ea"/>
                <a:ea typeface="+mn-ea"/>
              </a:rPr>
              <a:t>18</a:t>
            </a:r>
            <a:r>
              <a:rPr lang="zh-CN" altLang="en-US" sz="2800" b="1" dirty="0" smtClean="0">
                <a:solidFill>
                  <a:srgbClr val="000000"/>
                </a:solidFill>
                <a:latin typeface="+mn-ea"/>
                <a:ea typeface="+mn-ea"/>
              </a:rPr>
              <a:t>、</a:t>
            </a:r>
            <a:r>
              <a:rPr lang="en-US" altLang="zh-CN" sz="2800" b="1" dirty="0" smtClean="0">
                <a:solidFill>
                  <a:srgbClr val="000000"/>
                </a:solidFill>
                <a:latin typeface="+mn-ea"/>
                <a:ea typeface="+mn-ea"/>
              </a:rPr>
              <a:t>20</a:t>
            </a:r>
          </a:p>
          <a:p>
            <a:r>
              <a:rPr lang="zh-CN" altLang="en-US" sz="2800" b="1" dirty="0" smtClean="0">
                <a:solidFill>
                  <a:srgbClr val="000000"/>
                </a:solidFill>
                <a:latin typeface="+mn-ea"/>
                <a:ea typeface="+mn-ea"/>
              </a:rPr>
              <a:t>例题</a:t>
            </a:r>
            <a:r>
              <a:rPr lang="en-US" altLang="zh-CN" sz="2800" b="1" dirty="0" smtClean="0">
                <a:solidFill>
                  <a:srgbClr val="000000"/>
                </a:solidFill>
                <a:latin typeface="+mn-ea"/>
                <a:ea typeface="+mn-ea"/>
              </a:rPr>
              <a:t>2.5</a:t>
            </a:r>
            <a:r>
              <a:rPr lang="zh-CN" altLang="zh-CN" sz="2800" b="1" dirty="0" smtClean="0">
                <a:latin typeface="+mn-ea"/>
                <a:ea typeface="+mn-ea"/>
              </a:rPr>
              <a:t>（变力作用时牛顿运动定律的应用）</a:t>
            </a:r>
            <a:endParaRPr lang="en-US" altLang="zh-CN" sz="2800" b="1" dirty="0" smtClean="0">
              <a:latin typeface="+mn-ea"/>
              <a:ea typeface="+mn-ea"/>
            </a:endParaRPr>
          </a:p>
          <a:p>
            <a:endParaRPr lang="en-US" altLang="zh-CN" sz="2800" b="1" dirty="0" smtClean="0">
              <a:solidFill>
                <a:srgbClr val="000000"/>
              </a:solidFill>
              <a:latin typeface="+mn-ea"/>
              <a:ea typeface="+mn-ea"/>
            </a:endParaRPr>
          </a:p>
          <a:p>
            <a:endParaRPr lang="en-US" altLang="zh-CN" sz="2800" b="1" dirty="0" smtClean="0">
              <a:solidFill>
                <a:srgbClr val="000000"/>
              </a:solidFill>
              <a:latin typeface="+mn-ea"/>
              <a:ea typeface="+mn-ea"/>
            </a:endParaRPr>
          </a:p>
          <a:p>
            <a:endParaRPr lang="en-US" altLang="zh-CN" sz="2800" b="1" dirty="0" smtClean="0">
              <a:solidFill>
                <a:srgbClr val="000000"/>
              </a:solidFill>
              <a:latin typeface="+mn-ea"/>
              <a:ea typeface="+mn-ea"/>
            </a:endParaRPr>
          </a:p>
          <a:p>
            <a:r>
              <a:rPr lang="zh-CN" altLang="en-US" sz="2800" b="1" dirty="0" smtClean="0">
                <a:solidFill>
                  <a:srgbClr val="FF0000"/>
                </a:solidFill>
                <a:latin typeface="+mn-ea"/>
                <a:ea typeface="+mn-ea"/>
              </a:rPr>
              <a:t>注：作业要写清楚第几章</a:t>
            </a:r>
            <a:endParaRPr lang="en-US" altLang="zh-CN" sz="2800" b="1" dirty="0" smtClean="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a:xfrm>
            <a:off x="1203325" y="0"/>
            <a:ext cx="7772400" cy="228600"/>
          </a:xfrm>
        </p:spPr>
        <p:txBody>
          <a:bodyPr/>
          <a:lstStyle/>
          <a:p>
            <a:pPr eaLnBrk="1" hangingPunct="1"/>
            <a:r>
              <a:rPr lang="zh-CN" altLang="en-US" sz="800" smtClean="0">
                <a:solidFill>
                  <a:schemeClr val="bg1"/>
                </a:solidFill>
              </a:rPr>
              <a:t>结束</a:t>
            </a:r>
          </a:p>
        </p:txBody>
      </p:sp>
      <p:grpSp>
        <p:nvGrpSpPr>
          <p:cNvPr id="2" name="Group 13"/>
          <p:cNvGrpSpPr>
            <a:grpSpLocks/>
          </p:cNvGrpSpPr>
          <p:nvPr/>
        </p:nvGrpSpPr>
        <p:grpSpPr bwMode="auto">
          <a:xfrm>
            <a:off x="0" y="0"/>
            <a:ext cx="9144000" cy="6858000"/>
            <a:chOff x="0" y="0"/>
            <a:chExt cx="5760" cy="4320"/>
          </a:xfrm>
        </p:grpSpPr>
        <p:sp>
          <p:nvSpPr>
            <p:cNvPr id="28682" name="Rectangle 14" descr="天涯海角5"/>
            <p:cNvSpPr>
              <a:spLocks noChangeArrowheads="1"/>
            </p:cNvSpPr>
            <p:nvPr/>
          </p:nvSpPr>
          <p:spPr bwMode="auto">
            <a:xfrm>
              <a:off x="0" y="0"/>
              <a:ext cx="5760" cy="4320"/>
            </a:xfrm>
            <a:prstGeom prst="rect">
              <a:avLst/>
            </a:prstGeom>
            <a:blipFill dpi="0" rotWithShape="1">
              <a:blip r:embed="rId2" cstate="print"/>
              <a:srcRect/>
              <a:stretch>
                <a:fillRect/>
              </a:stretch>
            </a:blipFill>
            <a:ln w="9525" algn="ctr">
              <a:noFill/>
              <a:miter lim="800000"/>
              <a:headEnd/>
              <a:tailEnd/>
            </a:ln>
            <a:effectLst/>
          </p:spPr>
          <p:txBody>
            <a:bodyPr wrap="none" anchor="ctr"/>
            <a:lstStyle/>
            <a:p>
              <a:pPr eaLnBrk="1" hangingPunct="1"/>
              <a:endParaRPr lang="zh-CN" altLang="en-US"/>
            </a:p>
          </p:txBody>
        </p:sp>
        <p:sp>
          <p:nvSpPr>
            <p:cNvPr id="28683" name="Freeform 15"/>
            <p:cNvSpPr>
              <a:spLocks/>
            </p:cNvSpPr>
            <p:nvPr/>
          </p:nvSpPr>
          <p:spPr bwMode="auto">
            <a:xfrm>
              <a:off x="2807" y="1211"/>
              <a:ext cx="1065" cy="160"/>
            </a:xfrm>
            <a:custGeom>
              <a:avLst/>
              <a:gdLst>
                <a:gd name="T0" fmla="*/ 285 w 1065"/>
                <a:gd name="T1" fmla="*/ 160 h 160"/>
                <a:gd name="T2" fmla="*/ 482 w 1065"/>
                <a:gd name="T3" fmla="*/ 124 h 160"/>
                <a:gd name="T4" fmla="*/ 642 w 1065"/>
                <a:gd name="T5" fmla="*/ 138 h 160"/>
                <a:gd name="T6" fmla="*/ 788 w 1065"/>
                <a:gd name="T7" fmla="*/ 124 h 160"/>
                <a:gd name="T8" fmla="*/ 941 w 1065"/>
                <a:gd name="T9" fmla="*/ 73 h 160"/>
                <a:gd name="T10" fmla="*/ 1065 w 1065"/>
                <a:gd name="T11" fmla="*/ 73 h 160"/>
                <a:gd name="T12" fmla="*/ 977 w 1065"/>
                <a:gd name="T13" fmla="*/ 21 h 160"/>
                <a:gd name="T14" fmla="*/ 904 w 1065"/>
                <a:gd name="T15" fmla="*/ 21 h 160"/>
                <a:gd name="T16" fmla="*/ 839 w 1065"/>
                <a:gd name="T17" fmla="*/ 0 h 160"/>
                <a:gd name="T18" fmla="*/ 744 w 1065"/>
                <a:gd name="T19" fmla="*/ 14 h 160"/>
                <a:gd name="T20" fmla="*/ 649 w 1065"/>
                <a:gd name="T21" fmla="*/ 43 h 160"/>
                <a:gd name="T22" fmla="*/ 554 w 1065"/>
                <a:gd name="T23" fmla="*/ 43 h 160"/>
                <a:gd name="T24" fmla="*/ 474 w 1065"/>
                <a:gd name="T25" fmla="*/ 65 h 160"/>
                <a:gd name="T26" fmla="*/ 343 w 1065"/>
                <a:gd name="T27" fmla="*/ 102 h 160"/>
                <a:gd name="T28" fmla="*/ 285 w 1065"/>
                <a:gd name="T29" fmla="*/ 109 h 160"/>
                <a:gd name="T30" fmla="*/ 117 w 1065"/>
                <a:gd name="T31" fmla="*/ 116 h 160"/>
                <a:gd name="T32" fmla="*/ 0 w 1065"/>
                <a:gd name="T33" fmla="*/ 153 h 160"/>
                <a:gd name="T34" fmla="*/ 285 w 1065"/>
                <a:gd name="T35" fmla="*/ 160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65" h="160">
                  <a:moveTo>
                    <a:pt x="285" y="160"/>
                  </a:moveTo>
                  <a:lnTo>
                    <a:pt x="482" y="124"/>
                  </a:lnTo>
                  <a:lnTo>
                    <a:pt x="642" y="138"/>
                  </a:lnTo>
                  <a:lnTo>
                    <a:pt x="788" y="124"/>
                  </a:lnTo>
                  <a:lnTo>
                    <a:pt x="941" y="73"/>
                  </a:lnTo>
                  <a:lnTo>
                    <a:pt x="1065" y="73"/>
                  </a:lnTo>
                  <a:lnTo>
                    <a:pt x="977" y="21"/>
                  </a:lnTo>
                  <a:lnTo>
                    <a:pt x="904" y="21"/>
                  </a:lnTo>
                  <a:lnTo>
                    <a:pt x="839" y="0"/>
                  </a:lnTo>
                  <a:lnTo>
                    <a:pt x="744" y="14"/>
                  </a:lnTo>
                  <a:lnTo>
                    <a:pt x="649" y="43"/>
                  </a:lnTo>
                  <a:lnTo>
                    <a:pt x="554" y="43"/>
                  </a:lnTo>
                  <a:lnTo>
                    <a:pt x="474" y="65"/>
                  </a:lnTo>
                  <a:lnTo>
                    <a:pt x="343" y="102"/>
                  </a:lnTo>
                  <a:lnTo>
                    <a:pt x="285" y="109"/>
                  </a:lnTo>
                  <a:lnTo>
                    <a:pt x="117" y="116"/>
                  </a:lnTo>
                  <a:lnTo>
                    <a:pt x="0" y="153"/>
                  </a:lnTo>
                  <a:lnTo>
                    <a:pt x="285" y="160"/>
                  </a:lnTo>
                  <a:close/>
                </a:path>
              </a:pathLst>
            </a:custGeom>
            <a:gradFill rotWithShape="1">
              <a:gsLst>
                <a:gs pos="0">
                  <a:srgbClr val="637D8F"/>
                </a:gs>
                <a:gs pos="100000">
                  <a:srgbClr val="5F7677"/>
                </a:gs>
              </a:gsLst>
              <a:lin ang="5400000" scaled="1"/>
            </a:gradFill>
            <a:ln w="9525" cap="flat" cmpd="sng">
              <a:noFill/>
              <a:prstDash val="solid"/>
              <a:round/>
              <a:headEnd/>
              <a:tailEnd/>
            </a:ln>
            <a:effectLst/>
          </p:spPr>
          <p:txBody>
            <a:bodyPr/>
            <a:lstStyle/>
            <a:p>
              <a:endParaRPr lang="zh-CN" altLang="en-US"/>
            </a:p>
          </p:txBody>
        </p:sp>
        <p:sp>
          <p:nvSpPr>
            <p:cNvPr id="28684" name="Freeform 16"/>
            <p:cNvSpPr>
              <a:spLocks/>
            </p:cNvSpPr>
            <p:nvPr/>
          </p:nvSpPr>
          <p:spPr bwMode="auto">
            <a:xfrm>
              <a:off x="2980" y="1595"/>
              <a:ext cx="1065" cy="160"/>
            </a:xfrm>
            <a:custGeom>
              <a:avLst/>
              <a:gdLst>
                <a:gd name="T0" fmla="*/ 285 w 1065"/>
                <a:gd name="T1" fmla="*/ 160 h 160"/>
                <a:gd name="T2" fmla="*/ 482 w 1065"/>
                <a:gd name="T3" fmla="*/ 124 h 160"/>
                <a:gd name="T4" fmla="*/ 642 w 1065"/>
                <a:gd name="T5" fmla="*/ 138 h 160"/>
                <a:gd name="T6" fmla="*/ 788 w 1065"/>
                <a:gd name="T7" fmla="*/ 124 h 160"/>
                <a:gd name="T8" fmla="*/ 941 w 1065"/>
                <a:gd name="T9" fmla="*/ 73 h 160"/>
                <a:gd name="T10" fmla="*/ 1065 w 1065"/>
                <a:gd name="T11" fmla="*/ 73 h 160"/>
                <a:gd name="T12" fmla="*/ 977 w 1065"/>
                <a:gd name="T13" fmla="*/ 21 h 160"/>
                <a:gd name="T14" fmla="*/ 904 w 1065"/>
                <a:gd name="T15" fmla="*/ 21 h 160"/>
                <a:gd name="T16" fmla="*/ 839 w 1065"/>
                <a:gd name="T17" fmla="*/ 0 h 160"/>
                <a:gd name="T18" fmla="*/ 744 w 1065"/>
                <a:gd name="T19" fmla="*/ 14 h 160"/>
                <a:gd name="T20" fmla="*/ 649 w 1065"/>
                <a:gd name="T21" fmla="*/ 43 h 160"/>
                <a:gd name="T22" fmla="*/ 554 w 1065"/>
                <a:gd name="T23" fmla="*/ 43 h 160"/>
                <a:gd name="T24" fmla="*/ 474 w 1065"/>
                <a:gd name="T25" fmla="*/ 65 h 160"/>
                <a:gd name="T26" fmla="*/ 343 w 1065"/>
                <a:gd name="T27" fmla="*/ 102 h 160"/>
                <a:gd name="T28" fmla="*/ 285 w 1065"/>
                <a:gd name="T29" fmla="*/ 109 h 160"/>
                <a:gd name="T30" fmla="*/ 117 w 1065"/>
                <a:gd name="T31" fmla="*/ 116 h 160"/>
                <a:gd name="T32" fmla="*/ 0 w 1065"/>
                <a:gd name="T33" fmla="*/ 153 h 160"/>
                <a:gd name="T34" fmla="*/ 285 w 1065"/>
                <a:gd name="T35" fmla="*/ 160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65" h="160">
                  <a:moveTo>
                    <a:pt x="285" y="160"/>
                  </a:moveTo>
                  <a:lnTo>
                    <a:pt x="482" y="124"/>
                  </a:lnTo>
                  <a:lnTo>
                    <a:pt x="642" y="138"/>
                  </a:lnTo>
                  <a:lnTo>
                    <a:pt x="788" y="124"/>
                  </a:lnTo>
                  <a:lnTo>
                    <a:pt x="941" y="73"/>
                  </a:lnTo>
                  <a:lnTo>
                    <a:pt x="1065" y="73"/>
                  </a:lnTo>
                  <a:lnTo>
                    <a:pt x="977" y="21"/>
                  </a:lnTo>
                  <a:lnTo>
                    <a:pt x="904" y="21"/>
                  </a:lnTo>
                  <a:lnTo>
                    <a:pt x="839" y="0"/>
                  </a:lnTo>
                  <a:lnTo>
                    <a:pt x="744" y="14"/>
                  </a:lnTo>
                  <a:lnTo>
                    <a:pt x="649" y="43"/>
                  </a:lnTo>
                  <a:lnTo>
                    <a:pt x="554" y="43"/>
                  </a:lnTo>
                  <a:lnTo>
                    <a:pt x="474" y="65"/>
                  </a:lnTo>
                  <a:lnTo>
                    <a:pt x="343" y="102"/>
                  </a:lnTo>
                  <a:lnTo>
                    <a:pt x="285" y="109"/>
                  </a:lnTo>
                  <a:lnTo>
                    <a:pt x="117" y="116"/>
                  </a:lnTo>
                  <a:lnTo>
                    <a:pt x="0" y="153"/>
                  </a:lnTo>
                  <a:lnTo>
                    <a:pt x="285" y="160"/>
                  </a:lnTo>
                  <a:close/>
                </a:path>
              </a:pathLst>
            </a:custGeom>
            <a:gradFill rotWithShape="1">
              <a:gsLst>
                <a:gs pos="0">
                  <a:srgbClr val="637D8F"/>
                </a:gs>
                <a:gs pos="100000">
                  <a:srgbClr val="5F7677"/>
                </a:gs>
              </a:gsLst>
              <a:lin ang="5400000" scaled="1"/>
            </a:gradFill>
            <a:ln w="9525" cap="flat" cmpd="sng">
              <a:noFill/>
              <a:prstDash val="solid"/>
              <a:round/>
              <a:headEnd/>
              <a:tailEnd/>
            </a:ln>
            <a:effectLst/>
          </p:spPr>
          <p:txBody>
            <a:bodyPr/>
            <a:lstStyle/>
            <a:p>
              <a:endParaRPr lang="zh-CN" altLang="en-US"/>
            </a:p>
          </p:txBody>
        </p:sp>
        <p:sp>
          <p:nvSpPr>
            <p:cNvPr id="28685" name="Freeform 17"/>
            <p:cNvSpPr>
              <a:spLocks/>
            </p:cNvSpPr>
            <p:nvPr/>
          </p:nvSpPr>
          <p:spPr bwMode="auto">
            <a:xfrm>
              <a:off x="4275" y="1315"/>
              <a:ext cx="1065" cy="160"/>
            </a:xfrm>
            <a:custGeom>
              <a:avLst/>
              <a:gdLst>
                <a:gd name="T0" fmla="*/ 285 w 1065"/>
                <a:gd name="T1" fmla="*/ 160 h 160"/>
                <a:gd name="T2" fmla="*/ 482 w 1065"/>
                <a:gd name="T3" fmla="*/ 124 h 160"/>
                <a:gd name="T4" fmla="*/ 642 w 1065"/>
                <a:gd name="T5" fmla="*/ 138 h 160"/>
                <a:gd name="T6" fmla="*/ 788 w 1065"/>
                <a:gd name="T7" fmla="*/ 124 h 160"/>
                <a:gd name="T8" fmla="*/ 941 w 1065"/>
                <a:gd name="T9" fmla="*/ 73 h 160"/>
                <a:gd name="T10" fmla="*/ 1065 w 1065"/>
                <a:gd name="T11" fmla="*/ 73 h 160"/>
                <a:gd name="T12" fmla="*/ 977 w 1065"/>
                <a:gd name="T13" fmla="*/ 21 h 160"/>
                <a:gd name="T14" fmla="*/ 904 w 1065"/>
                <a:gd name="T15" fmla="*/ 21 h 160"/>
                <a:gd name="T16" fmla="*/ 839 w 1065"/>
                <a:gd name="T17" fmla="*/ 0 h 160"/>
                <a:gd name="T18" fmla="*/ 744 w 1065"/>
                <a:gd name="T19" fmla="*/ 14 h 160"/>
                <a:gd name="T20" fmla="*/ 649 w 1065"/>
                <a:gd name="T21" fmla="*/ 43 h 160"/>
                <a:gd name="T22" fmla="*/ 554 w 1065"/>
                <a:gd name="T23" fmla="*/ 43 h 160"/>
                <a:gd name="T24" fmla="*/ 474 w 1065"/>
                <a:gd name="T25" fmla="*/ 65 h 160"/>
                <a:gd name="T26" fmla="*/ 343 w 1065"/>
                <a:gd name="T27" fmla="*/ 102 h 160"/>
                <a:gd name="T28" fmla="*/ 285 w 1065"/>
                <a:gd name="T29" fmla="*/ 109 h 160"/>
                <a:gd name="T30" fmla="*/ 117 w 1065"/>
                <a:gd name="T31" fmla="*/ 116 h 160"/>
                <a:gd name="T32" fmla="*/ 0 w 1065"/>
                <a:gd name="T33" fmla="*/ 153 h 160"/>
                <a:gd name="T34" fmla="*/ 285 w 1065"/>
                <a:gd name="T35" fmla="*/ 160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65" h="160">
                  <a:moveTo>
                    <a:pt x="285" y="160"/>
                  </a:moveTo>
                  <a:lnTo>
                    <a:pt x="482" y="124"/>
                  </a:lnTo>
                  <a:lnTo>
                    <a:pt x="642" y="138"/>
                  </a:lnTo>
                  <a:lnTo>
                    <a:pt x="788" y="124"/>
                  </a:lnTo>
                  <a:lnTo>
                    <a:pt x="941" y="73"/>
                  </a:lnTo>
                  <a:lnTo>
                    <a:pt x="1065" y="73"/>
                  </a:lnTo>
                  <a:lnTo>
                    <a:pt x="977" y="21"/>
                  </a:lnTo>
                  <a:lnTo>
                    <a:pt x="904" y="21"/>
                  </a:lnTo>
                  <a:lnTo>
                    <a:pt x="839" y="0"/>
                  </a:lnTo>
                  <a:lnTo>
                    <a:pt x="744" y="14"/>
                  </a:lnTo>
                  <a:lnTo>
                    <a:pt x="649" y="43"/>
                  </a:lnTo>
                  <a:lnTo>
                    <a:pt x="554" y="43"/>
                  </a:lnTo>
                  <a:lnTo>
                    <a:pt x="474" y="65"/>
                  </a:lnTo>
                  <a:lnTo>
                    <a:pt x="343" y="102"/>
                  </a:lnTo>
                  <a:lnTo>
                    <a:pt x="285" y="109"/>
                  </a:lnTo>
                  <a:lnTo>
                    <a:pt x="117" y="116"/>
                  </a:lnTo>
                  <a:lnTo>
                    <a:pt x="0" y="153"/>
                  </a:lnTo>
                  <a:lnTo>
                    <a:pt x="285" y="160"/>
                  </a:lnTo>
                  <a:close/>
                </a:path>
              </a:pathLst>
            </a:custGeom>
            <a:gradFill rotWithShape="1">
              <a:gsLst>
                <a:gs pos="0">
                  <a:srgbClr val="637D8F"/>
                </a:gs>
                <a:gs pos="100000">
                  <a:srgbClr val="5F7677"/>
                </a:gs>
              </a:gsLst>
              <a:lin ang="5400000" scaled="1"/>
            </a:gradFill>
            <a:ln w="9525" cap="flat" cmpd="sng">
              <a:noFill/>
              <a:prstDash val="solid"/>
              <a:round/>
              <a:headEnd/>
              <a:tailEnd/>
            </a:ln>
            <a:effectLst/>
          </p:spPr>
          <p:txBody>
            <a:bodyPr/>
            <a:lstStyle/>
            <a:p>
              <a:endParaRPr lang="zh-CN" altLang="en-US"/>
            </a:p>
          </p:txBody>
        </p:sp>
        <p:sp>
          <p:nvSpPr>
            <p:cNvPr id="28686" name="Freeform 18"/>
            <p:cNvSpPr>
              <a:spLocks/>
            </p:cNvSpPr>
            <p:nvPr/>
          </p:nvSpPr>
          <p:spPr bwMode="auto">
            <a:xfrm>
              <a:off x="3857" y="1415"/>
              <a:ext cx="1065" cy="160"/>
            </a:xfrm>
            <a:custGeom>
              <a:avLst/>
              <a:gdLst>
                <a:gd name="T0" fmla="*/ 285 w 1065"/>
                <a:gd name="T1" fmla="*/ 160 h 160"/>
                <a:gd name="T2" fmla="*/ 482 w 1065"/>
                <a:gd name="T3" fmla="*/ 124 h 160"/>
                <a:gd name="T4" fmla="*/ 642 w 1065"/>
                <a:gd name="T5" fmla="*/ 138 h 160"/>
                <a:gd name="T6" fmla="*/ 788 w 1065"/>
                <a:gd name="T7" fmla="*/ 124 h 160"/>
                <a:gd name="T8" fmla="*/ 941 w 1065"/>
                <a:gd name="T9" fmla="*/ 73 h 160"/>
                <a:gd name="T10" fmla="*/ 1065 w 1065"/>
                <a:gd name="T11" fmla="*/ 73 h 160"/>
                <a:gd name="T12" fmla="*/ 977 w 1065"/>
                <a:gd name="T13" fmla="*/ 21 h 160"/>
                <a:gd name="T14" fmla="*/ 904 w 1065"/>
                <a:gd name="T15" fmla="*/ 21 h 160"/>
                <a:gd name="T16" fmla="*/ 839 w 1065"/>
                <a:gd name="T17" fmla="*/ 0 h 160"/>
                <a:gd name="T18" fmla="*/ 744 w 1065"/>
                <a:gd name="T19" fmla="*/ 14 h 160"/>
                <a:gd name="T20" fmla="*/ 649 w 1065"/>
                <a:gd name="T21" fmla="*/ 43 h 160"/>
                <a:gd name="T22" fmla="*/ 554 w 1065"/>
                <a:gd name="T23" fmla="*/ 43 h 160"/>
                <a:gd name="T24" fmla="*/ 474 w 1065"/>
                <a:gd name="T25" fmla="*/ 65 h 160"/>
                <a:gd name="T26" fmla="*/ 343 w 1065"/>
                <a:gd name="T27" fmla="*/ 102 h 160"/>
                <a:gd name="T28" fmla="*/ 285 w 1065"/>
                <a:gd name="T29" fmla="*/ 109 h 160"/>
                <a:gd name="T30" fmla="*/ 117 w 1065"/>
                <a:gd name="T31" fmla="*/ 116 h 160"/>
                <a:gd name="T32" fmla="*/ 0 w 1065"/>
                <a:gd name="T33" fmla="*/ 153 h 160"/>
                <a:gd name="T34" fmla="*/ 285 w 1065"/>
                <a:gd name="T35" fmla="*/ 160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65" h="160">
                  <a:moveTo>
                    <a:pt x="285" y="160"/>
                  </a:moveTo>
                  <a:lnTo>
                    <a:pt x="482" y="124"/>
                  </a:lnTo>
                  <a:lnTo>
                    <a:pt x="642" y="138"/>
                  </a:lnTo>
                  <a:lnTo>
                    <a:pt x="788" y="124"/>
                  </a:lnTo>
                  <a:lnTo>
                    <a:pt x="941" y="73"/>
                  </a:lnTo>
                  <a:lnTo>
                    <a:pt x="1065" y="73"/>
                  </a:lnTo>
                  <a:lnTo>
                    <a:pt x="977" y="21"/>
                  </a:lnTo>
                  <a:lnTo>
                    <a:pt x="904" y="21"/>
                  </a:lnTo>
                  <a:lnTo>
                    <a:pt x="839" y="0"/>
                  </a:lnTo>
                  <a:lnTo>
                    <a:pt x="744" y="14"/>
                  </a:lnTo>
                  <a:lnTo>
                    <a:pt x="649" y="43"/>
                  </a:lnTo>
                  <a:lnTo>
                    <a:pt x="554" y="43"/>
                  </a:lnTo>
                  <a:lnTo>
                    <a:pt x="474" y="65"/>
                  </a:lnTo>
                  <a:lnTo>
                    <a:pt x="343" y="102"/>
                  </a:lnTo>
                  <a:lnTo>
                    <a:pt x="285" y="109"/>
                  </a:lnTo>
                  <a:lnTo>
                    <a:pt x="117" y="116"/>
                  </a:lnTo>
                  <a:lnTo>
                    <a:pt x="0" y="153"/>
                  </a:lnTo>
                  <a:lnTo>
                    <a:pt x="285" y="160"/>
                  </a:lnTo>
                  <a:close/>
                </a:path>
              </a:pathLst>
            </a:custGeom>
            <a:gradFill rotWithShape="1">
              <a:gsLst>
                <a:gs pos="0">
                  <a:srgbClr val="637D8F"/>
                </a:gs>
                <a:gs pos="100000">
                  <a:srgbClr val="5F7677"/>
                </a:gs>
              </a:gsLst>
              <a:lin ang="5400000" scaled="1"/>
            </a:gradFill>
            <a:ln w="9525" cap="flat" cmpd="sng">
              <a:noFill/>
              <a:prstDash val="solid"/>
              <a:round/>
              <a:headEnd/>
              <a:tailEnd/>
            </a:ln>
            <a:effectLst/>
          </p:spPr>
          <p:txBody>
            <a:bodyPr/>
            <a:lstStyle/>
            <a:p>
              <a:endParaRPr lang="zh-CN" altLang="en-US"/>
            </a:p>
          </p:txBody>
        </p:sp>
        <p:sp>
          <p:nvSpPr>
            <p:cNvPr id="28687" name="Freeform 19"/>
            <p:cNvSpPr>
              <a:spLocks/>
            </p:cNvSpPr>
            <p:nvPr/>
          </p:nvSpPr>
          <p:spPr bwMode="auto">
            <a:xfrm rot="1254321">
              <a:off x="2310" y="1801"/>
              <a:ext cx="310" cy="140"/>
            </a:xfrm>
            <a:custGeom>
              <a:avLst/>
              <a:gdLst>
                <a:gd name="T0" fmla="*/ 0 w 1065"/>
                <a:gd name="T1" fmla="*/ 43 h 160"/>
                <a:gd name="T2" fmla="*/ 0 w 1065"/>
                <a:gd name="T3" fmla="*/ 33 h 160"/>
                <a:gd name="T4" fmla="*/ 0 w 1065"/>
                <a:gd name="T5" fmla="*/ 36 h 160"/>
                <a:gd name="T6" fmla="*/ 0 w 1065"/>
                <a:gd name="T7" fmla="*/ 33 h 160"/>
                <a:gd name="T8" fmla="*/ 0 w 1065"/>
                <a:gd name="T9" fmla="*/ 19 h 160"/>
                <a:gd name="T10" fmla="*/ 0 w 1065"/>
                <a:gd name="T11" fmla="*/ 19 h 160"/>
                <a:gd name="T12" fmla="*/ 0 w 1065"/>
                <a:gd name="T13" fmla="*/ 6 h 160"/>
                <a:gd name="T14" fmla="*/ 0 w 1065"/>
                <a:gd name="T15" fmla="*/ 6 h 160"/>
                <a:gd name="T16" fmla="*/ 0 w 1065"/>
                <a:gd name="T17" fmla="*/ 0 h 160"/>
                <a:gd name="T18" fmla="*/ 0 w 1065"/>
                <a:gd name="T19" fmla="*/ 4 h 160"/>
                <a:gd name="T20" fmla="*/ 0 w 1065"/>
                <a:gd name="T21" fmla="*/ 11 h 160"/>
                <a:gd name="T22" fmla="*/ 0 w 1065"/>
                <a:gd name="T23" fmla="*/ 11 h 160"/>
                <a:gd name="T24" fmla="*/ 0 w 1065"/>
                <a:gd name="T25" fmla="*/ 18 h 160"/>
                <a:gd name="T26" fmla="*/ 0 w 1065"/>
                <a:gd name="T27" fmla="*/ 27 h 160"/>
                <a:gd name="T28" fmla="*/ 0 w 1065"/>
                <a:gd name="T29" fmla="*/ 29 h 160"/>
                <a:gd name="T30" fmla="*/ 0 w 1065"/>
                <a:gd name="T31" fmla="*/ 31 h 160"/>
                <a:gd name="T32" fmla="*/ 0 w 1065"/>
                <a:gd name="T33" fmla="*/ 40 h 160"/>
                <a:gd name="T34" fmla="*/ 0 w 1065"/>
                <a:gd name="T35" fmla="*/ 43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65" h="160">
                  <a:moveTo>
                    <a:pt x="285" y="160"/>
                  </a:moveTo>
                  <a:lnTo>
                    <a:pt x="482" y="124"/>
                  </a:lnTo>
                  <a:lnTo>
                    <a:pt x="642" y="138"/>
                  </a:lnTo>
                  <a:lnTo>
                    <a:pt x="788" y="124"/>
                  </a:lnTo>
                  <a:lnTo>
                    <a:pt x="941" y="73"/>
                  </a:lnTo>
                  <a:lnTo>
                    <a:pt x="1065" y="73"/>
                  </a:lnTo>
                  <a:lnTo>
                    <a:pt x="977" y="21"/>
                  </a:lnTo>
                  <a:lnTo>
                    <a:pt x="904" y="21"/>
                  </a:lnTo>
                  <a:lnTo>
                    <a:pt x="839" y="0"/>
                  </a:lnTo>
                  <a:lnTo>
                    <a:pt x="744" y="14"/>
                  </a:lnTo>
                  <a:lnTo>
                    <a:pt x="649" y="43"/>
                  </a:lnTo>
                  <a:lnTo>
                    <a:pt x="554" y="43"/>
                  </a:lnTo>
                  <a:lnTo>
                    <a:pt x="474" y="65"/>
                  </a:lnTo>
                  <a:lnTo>
                    <a:pt x="343" y="102"/>
                  </a:lnTo>
                  <a:lnTo>
                    <a:pt x="285" y="109"/>
                  </a:lnTo>
                  <a:lnTo>
                    <a:pt x="117" y="116"/>
                  </a:lnTo>
                  <a:lnTo>
                    <a:pt x="0" y="153"/>
                  </a:lnTo>
                  <a:lnTo>
                    <a:pt x="285" y="160"/>
                  </a:lnTo>
                  <a:close/>
                </a:path>
              </a:pathLst>
            </a:custGeom>
            <a:gradFill rotWithShape="1">
              <a:gsLst>
                <a:gs pos="0">
                  <a:srgbClr val="637D8F"/>
                </a:gs>
                <a:gs pos="100000">
                  <a:srgbClr val="5F7677"/>
                </a:gs>
              </a:gsLst>
              <a:lin ang="5400000" scaled="1"/>
            </a:gradFill>
            <a:ln w="9525" cap="flat" cmpd="sng">
              <a:noFill/>
              <a:prstDash val="solid"/>
              <a:round/>
              <a:headEnd/>
              <a:tailEnd/>
            </a:ln>
            <a:effectLst/>
          </p:spPr>
          <p:txBody>
            <a:bodyPr/>
            <a:lstStyle/>
            <a:p>
              <a:endParaRPr lang="zh-CN" altLang="en-US"/>
            </a:p>
          </p:txBody>
        </p:sp>
        <p:sp>
          <p:nvSpPr>
            <p:cNvPr id="28688" name="Freeform 20"/>
            <p:cNvSpPr>
              <a:spLocks/>
            </p:cNvSpPr>
            <p:nvPr/>
          </p:nvSpPr>
          <p:spPr bwMode="auto">
            <a:xfrm>
              <a:off x="882" y="2106"/>
              <a:ext cx="350" cy="158"/>
            </a:xfrm>
            <a:custGeom>
              <a:avLst/>
              <a:gdLst>
                <a:gd name="T0" fmla="*/ 107 w 350"/>
                <a:gd name="T1" fmla="*/ 140 h 158"/>
                <a:gd name="T2" fmla="*/ 135 w 350"/>
                <a:gd name="T3" fmla="*/ 131 h 158"/>
                <a:gd name="T4" fmla="*/ 153 w 350"/>
                <a:gd name="T5" fmla="*/ 129 h 158"/>
                <a:gd name="T6" fmla="*/ 168 w 350"/>
                <a:gd name="T7" fmla="*/ 129 h 158"/>
                <a:gd name="T8" fmla="*/ 176 w 350"/>
                <a:gd name="T9" fmla="*/ 123 h 158"/>
                <a:gd name="T10" fmla="*/ 192 w 350"/>
                <a:gd name="T11" fmla="*/ 116 h 158"/>
                <a:gd name="T12" fmla="*/ 216 w 350"/>
                <a:gd name="T13" fmla="*/ 117 h 158"/>
                <a:gd name="T14" fmla="*/ 243 w 350"/>
                <a:gd name="T15" fmla="*/ 125 h 158"/>
                <a:gd name="T16" fmla="*/ 234 w 350"/>
                <a:gd name="T17" fmla="*/ 131 h 158"/>
                <a:gd name="T18" fmla="*/ 222 w 350"/>
                <a:gd name="T19" fmla="*/ 141 h 158"/>
                <a:gd name="T20" fmla="*/ 212 w 350"/>
                <a:gd name="T21" fmla="*/ 147 h 158"/>
                <a:gd name="T22" fmla="*/ 224 w 350"/>
                <a:gd name="T23" fmla="*/ 158 h 158"/>
                <a:gd name="T24" fmla="*/ 249 w 350"/>
                <a:gd name="T25" fmla="*/ 155 h 158"/>
                <a:gd name="T26" fmla="*/ 275 w 350"/>
                <a:gd name="T27" fmla="*/ 144 h 158"/>
                <a:gd name="T28" fmla="*/ 311 w 350"/>
                <a:gd name="T29" fmla="*/ 141 h 158"/>
                <a:gd name="T30" fmla="*/ 317 w 350"/>
                <a:gd name="T31" fmla="*/ 119 h 158"/>
                <a:gd name="T32" fmla="*/ 336 w 350"/>
                <a:gd name="T33" fmla="*/ 98 h 158"/>
                <a:gd name="T34" fmla="*/ 350 w 350"/>
                <a:gd name="T35" fmla="*/ 87 h 158"/>
                <a:gd name="T36" fmla="*/ 347 w 350"/>
                <a:gd name="T37" fmla="*/ 66 h 158"/>
                <a:gd name="T38" fmla="*/ 350 w 350"/>
                <a:gd name="T39" fmla="*/ 56 h 158"/>
                <a:gd name="T40" fmla="*/ 321 w 350"/>
                <a:gd name="T41" fmla="*/ 42 h 158"/>
                <a:gd name="T42" fmla="*/ 332 w 350"/>
                <a:gd name="T43" fmla="*/ 30 h 158"/>
                <a:gd name="T44" fmla="*/ 308 w 350"/>
                <a:gd name="T45" fmla="*/ 18 h 158"/>
                <a:gd name="T46" fmla="*/ 278 w 350"/>
                <a:gd name="T47" fmla="*/ 5 h 158"/>
                <a:gd name="T48" fmla="*/ 263 w 350"/>
                <a:gd name="T49" fmla="*/ 9 h 158"/>
                <a:gd name="T50" fmla="*/ 237 w 350"/>
                <a:gd name="T51" fmla="*/ 0 h 158"/>
                <a:gd name="T52" fmla="*/ 216 w 350"/>
                <a:gd name="T53" fmla="*/ 2 h 158"/>
                <a:gd name="T54" fmla="*/ 179 w 350"/>
                <a:gd name="T55" fmla="*/ 11 h 158"/>
                <a:gd name="T56" fmla="*/ 165 w 350"/>
                <a:gd name="T57" fmla="*/ 27 h 158"/>
                <a:gd name="T58" fmla="*/ 155 w 350"/>
                <a:gd name="T59" fmla="*/ 36 h 158"/>
                <a:gd name="T60" fmla="*/ 131 w 350"/>
                <a:gd name="T61" fmla="*/ 36 h 158"/>
                <a:gd name="T62" fmla="*/ 111 w 350"/>
                <a:gd name="T63" fmla="*/ 36 h 158"/>
                <a:gd name="T64" fmla="*/ 102 w 350"/>
                <a:gd name="T65" fmla="*/ 51 h 158"/>
                <a:gd name="T66" fmla="*/ 102 w 350"/>
                <a:gd name="T67" fmla="*/ 71 h 158"/>
                <a:gd name="T68" fmla="*/ 80 w 350"/>
                <a:gd name="T69" fmla="*/ 83 h 158"/>
                <a:gd name="T70" fmla="*/ 62 w 350"/>
                <a:gd name="T71" fmla="*/ 84 h 158"/>
                <a:gd name="T72" fmla="*/ 48 w 350"/>
                <a:gd name="T73" fmla="*/ 98 h 158"/>
                <a:gd name="T74" fmla="*/ 36 w 350"/>
                <a:gd name="T75" fmla="*/ 114 h 158"/>
                <a:gd name="T76" fmla="*/ 23 w 350"/>
                <a:gd name="T77" fmla="*/ 117 h 158"/>
                <a:gd name="T78" fmla="*/ 12 w 350"/>
                <a:gd name="T79" fmla="*/ 128 h 158"/>
                <a:gd name="T80" fmla="*/ 0 w 350"/>
                <a:gd name="T81" fmla="*/ 140 h 158"/>
                <a:gd name="T82" fmla="*/ 3 w 350"/>
                <a:gd name="T83" fmla="*/ 150 h 158"/>
                <a:gd name="T84" fmla="*/ 30 w 350"/>
                <a:gd name="T85" fmla="*/ 150 h 158"/>
                <a:gd name="T86" fmla="*/ 69 w 350"/>
                <a:gd name="T87" fmla="*/ 143 h 158"/>
                <a:gd name="T88" fmla="*/ 107 w 350"/>
                <a:gd name="T89" fmla="*/ 140 h 1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50" h="158">
                  <a:moveTo>
                    <a:pt x="107" y="140"/>
                  </a:moveTo>
                  <a:lnTo>
                    <a:pt x="135" y="131"/>
                  </a:lnTo>
                  <a:lnTo>
                    <a:pt x="153" y="129"/>
                  </a:lnTo>
                  <a:lnTo>
                    <a:pt x="168" y="129"/>
                  </a:lnTo>
                  <a:lnTo>
                    <a:pt x="176" y="123"/>
                  </a:lnTo>
                  <a:lnTo>
                    <a:pt x="192" y="116"/>
                  </a:lnTo>
                  <a:lnTo>
                    <a:pt x="216" y="117"/>
                  </a:lnTo>
                  <a:lnTo>
                    <a:pt x="243" y="125"/>
                  </a:lnTo>
                  <a:lnTo>
                    <a:pt x="234" y="131"/>
                  </a:lnTo>
                  <a:lnTo>
                    <a:pt x="222" y="141"/>
                  </a:lnTo>
                  <a:lnTo>
                    <a:pt x="212" y="147"/>
                  </a:lnTo>
                  <a:lnTo>
                    <a:pt x="224" y="158"/>
                  </a:lnTo>
                  <a:lnTo>
                    <a:pt x="249" y="155"/>
                  </a:lnTo>
                  <a:lnTo>
                    <a:pt x="275" y="144"/>
                  </a:lnTo>
                  <a:lnTo>
                    <a:pt x="311" y="141"/>
                  </a:lnTo>
                  <a:lnTo>
                    <a:pt x="317" y="119"/>
                  </a:lnTo>
                  <a:lnTo>
                    <a:pt x="336" y="98"/>
                  </a:lnTo>
                  <a:lnTo>
                    <a:pt x="350" y="87"/>
                  </a:lnTo>
                  <a:lnTo>
                    <a:pt x="347" y="66"/>
                  </a:lnTo>
                  <a:lnTo>
                    <a:pt x="350" y="56"/>
                  </a:lnTo>
                  <a:lnTo>
                    <a:pt x="321" y="42"/>
                  </a:lnTo>
                  <a:lnTo>
                    <a:pt x="332" y="30"/>
                  </a:lnTo>
                  <a:lnTo>
                    <a:pt x="308" y="18"/>
                  </a:lnTo>
                  <a:lnTo>
                    <a:pt x="278" y="5"/>
                  </a:lnTo>
                  <a:lnTo>
                    <a:pt x="263" y="9"/>
                  </a:lnTo>
                  <a:lnTo>
                    <a:pt x="237" y="0"/>
                  </a:lnTo>
                  <a:lnTo>
                    <a:pt x="216" y="2"/>
                  </a:lnTo>
                  <a:lnTo>
                    <a:pt x="179" y="11"/>
                  </a:lnTo>
                  <a:lnTo>
                    <a:pt x="165" y="27"/>
                  </a:lnTo>
                  <a:lnTo>
                    <a:pt x="155" y="36"/>
                  </a:lnTo>
                  <a:lnTo>
                    <a:pt x="131" y="36"/>
                  </a:lnTo>
                  <a:lnTo>
                    <a:pt x="111" y="36"/>
                  </a:lnTo>
                  <a:lnTo>
                    <a:pt x="102" y="51"/>
                  </a:lnTo>
                  <a:lnTo>
                    <a:pt x="102" y="71"/>
                  </a:lnTo>
                  <a:lnTo>
                    <a:pt x="80" y="83"/>
                  </a:lnTo>
                  <a:lnTo>
                    <a:pt x="62" y="84"/>
                  </a:lnTo>
                  <a:lnTo>
                    <a:pt x="48" y="98"/>
                  </a:lnTo>
                  <a:lnTo>
                    <a:pt x="36" y="114"/>
                  </a:lnTo>
                  <a:lnTo>
                    <a:pt x="23" y="117"/>
                  </a:lnTo>
                  <a:lnTo>
                    <a:pt x="12" y="128"/>
                  </a:lnTo>
                  <a:lnTo>
                    <a:pt x="0" y="140"/>
                  </a:lnTo>
                  <a:lnTo>
                    <a:pt x="3" y="150"/>
                  </a:lnTo>
                  <a:lnTo>
                    <a:pt x="30" y="150"/>
                  </a:lnTo>
                  <a:lnTo>
                    <a:pt x="69" y="143"/>
                  </a:lnTo>
                  <a:lnTo>
                    <a:pt x="107" y="140"/>
                  </a:lnTo>
                  <a:close/>
                </a:path>
              </a:pathLst>
            </a:custGeom>
            <a:gradFill rotWithShape="1">
              <a:gsLst>
                <a:gs pos="0">
                  <a:srgbClr val="FFFFFF"/>
                </a:gs>
                <a:gs pos="100000">
                  <a:srgbClr val="C0C0C0"/>
                </a:gs>
              </a:gsLst>
              <a:lin ang="5400000" scaled="1"/>
            </a:gradFill>
            <a:ln w="9525" cap="flat" cmpd="sng">
              <a:noFill/>
              <a:prstDash val="solid"/>
              <a:round/>
              <a:headEnd/>
              <a:tailEnd/>
            </a:ln>
            <a:effectLst/>
          </p:spPr>
          <p:txBody>
            <a:bodyPr/>
            <a:lstStyle/>
            <a:p>
              <a:endParaRPr lang="zh-CN" altLang="en-US"/>
            </a:p>
          </p:txBody>
        </p:sp>
        <p:sp>
          <p:nvSpPr>
            <p:cNvPr id="28689" name="Freeform 21"/>
            <p:cNvSpPr>
              <a:spLocks/>
            </p:cNvSpPr>
            <p:nvPr/>
          </p:nvSpPr>
          <p:spPr bwMode="auto">
            <a:xfrm>
              <a:off x="828" y="2198"/>
              <a:ext cx="312" cy="75"/>
            </a:xfrm>
            <a:custGeom>
              <a:avLst/>
              <a:gdLst>
                <a:gd name="T0" fmla="*/ 57 w 312"/>
                <a:gd name="T1" fmla="*/ 49 h 75"/>
                <a:gd name="T2" fmla="*/ 86 w 312"/>
                <a:gd name="T3" fmla="*/ 31 h 75"/>
                <a:gd name="T4" fmla="*/ 104 w 312"/>
                <a:gd name="T5" fmla="*/ 31 h 75"/>
                <a:gd name="T6" fmla="*/ 131 w 312"/>
                <a:gd name="T7" fmla="*/ 30 h 75"/>
                <a:gd name="T8" fmla="*/ 155 w 312"/>
                <a:gd name="T9" fmla="*/ 15 h 75"/>
                <a:gd name="T10" fmla="*/ 198 w 312"/>
                <a:gd name="T11" fmla="*/ 16 h 75"/>
                <a:gd name="T12" fmla="*/ 239 w 312"/>
                <a:gd name="T13" fmla="*/ 0 h 75"/>
                <a:gd name="T14" fmla="*/ 287 w 312"/>
                <a:gd name="T15" fmla="*/ 4 h 75"/>
                <a:gd name="T16" fmla="*/ 312 w 312"/>
                <a:gd name="T17" fmla="*/ 9 h 75"/>
                <a:gd name="T18" fmla="*/ 303 w 312"/>
                <a:gd name="T19" fmla="*/ 30 h 75"/>
                <a:gd name="T20" fmla="*/ 293 w 312"/>
                <a:gd name="T21" fmla="*/ 31 h 75"/>
                <a:gd name="T22" fmla="*/ 275 w 312"/>
                <a:gd name="T23" fmla="*/ 28 h 75"/>
                <a:gd name="T24" fmla="*/ 251 w 312"/>
                <a:gd name="T25" fmla="*/ 28 h 75"/>
                <a:gd name="T26" fmla="*/ 230 w 312"/>
                <a:gd name="T27" fmla="*/ 37 h 75"/>
                <a:gd name="T28" fmla="*/ 201 w 312"/>
                <a:gd name="T29" fmla="*/ 43 h 75"/>
                <a:gd name="T30" fmla="*/ 165 w 312"/>
                <a:gd name="T31" fmla="*/ 51 h 75"/>
                <a:gd name="T32" fmla="*/ 122 w 312"/>
                <a:gd name="T33" fmla="*/ 58 h 75"/>
                <a:gd name="T34" fmla="*/ 72 w 312"/>
                <a:gd name="T35" fmla="*/ 63 h 75"/>
                <a:gd name="T36" fmla="*/ 30 w 312"/>
                <a:gd name="T37" fmla="*/ 72 h 75"/>
                <a:gd name="T38" fmla="*/ 0 w 312"/>
                <a:gd name="T39" fmla="*/ 75 h 75"/>
                <a:gd name="T40" fmla="*/ 27 w 312"/>
                <a:gd name="T41" fmla="*/ 60 h 75"/>
                <a:gd name="T42" fmla="*/ 69 w 312"/>
                <a:gd name="T43" fmla="*/ 45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12" h="75">
                  <a:moveTo>
                    <a:pt x="57" y="49"/>
                  </a:moveTo>
                  <a:lnTo>
                    <a:pt x="86" y="31"/>
                  </a:lnTo>
                  <a:lnTo>
                    <a:pt x="104" y="31"/>
                  </a:lnTo>
                  <a:lnTo>
                    <a:pt x="131" y="30"/>
                  </a:lnTo>
                  <a:lnTo>
                    <a:pt x="155" y="15"/>
                  </a:lnTo>
                  <a:lnTo>
                    <a:pt x="198" y="16"/>
                  </a:lnTo>
                  <a:lnTo>
                    <a:pt x="239" y="0"/>
                  </a:lnTo>
                  <a:lnTo>
                    <a:pt x="287" y="4"/>
                  </a:lnTo>
                  <a:lnTo>
                    <a:pt x="312" y="9"/>
                  </a:lnTo>
                  <a:lnTo>
                    <a:pt x="303" y="30"/>
                  </a:lnTo>
                  <a:lnTo>
                    <a:pt x="293" y="31"/>
                  </a:lnTo>
                  <a:lnTo>
                    <a:pt x="275" y="28"/>
                  </a:lnTo>
                  <a:lnTo>
                    <a:pt x="251" y="28"/>
                  </a:lnTo>
                  <a:lnTo>
                    <a:pt x="230" y="37"/>
                  </a:lnTo>
                  <a:lnTo>
                    <a:pt x="201" y="43"/>
                  </a:lnTo>
                  <a:lnTo>
                    <a:pt x="165" y="51"/>
                  </a:lnTo>
                  <a:lnTo>
                    <a:pt x="122" y="58"/>
                  </a:lnTo>
                  <a:lnTo>
                    <a:pt x="72" y="63"/>
                  </a:lnTo>
                  <a:lnTo>
                    <a:pt x="30" y="72"/>
                  </a:lnTo>
                  <a:lnTo>
                    <a:pt x="0" y="75"/>
                  </a:lnTo>
                  <a:lnTo>
                    <a:pt x="27" y="60"/>
                  </a:lnTo>
                  <a:lnTo>
                    <a:pt x="69" y="45"/>
                  </a:lnTo>
                </a:path>
              </a:pathLst>
            </a:custGeom>
            <a:solidFill>
              <a:srgbClr val="969696"/>
            </a:solidFill>
            <a:ln w="9525" cap="flat" cmpd="sng">
              <a:noFill/>
              <a:prstDash val="solid"/>
              <a:round/>
              <a:headEnd/>
              <a:tailEnd/>
            </a:ln>
            <a:effectLst/>
          </p:spPr>
          <p:txBody>
            <a:bodyPr/>
            <a:lstStyle/>
            <a:p>
              <a:endParaRPr lang="zh-CN" altLang="en-US"/>
            </a:p>
          </p:txBody>
        </p:sp>
        <p:sp>
          <p:nvSpPr>
            <p:cNvPr id="28690" name="Freeform 22"/>
            <p:cNvSpPr>
              <a:spLocks/>
            </p:cNvSpPr>
            <p:nvPr/>
          </p:nvSpPr>
          <p:spPr bwMode="auto">
            <a:xfrm>
              <a:off x="1076" y="2225"/>
              <a:ext cx="156" cy="42"/>
            </a:xfrm>
            <a:custGeom>
              <a:avLst/>
              <a:gdLst>
                <a:gd name="T0" fmla="*/ 124 w 156"/>
                <a:gd name="T1" fmla="*/ 0 h 42"/>
                <a:gd name="T2" fmla="*/ 112 w 156"/>
                <a:gd name="T3" fmla="*/ 0 h 42"/>
                <a:gd name="T4" fmla="*/ 102 w 156"/>
                <a:gd name="T5" fmla="*/ 9 h 42"/>
                <a:gd name="T6" fmla="*/ 87 w 156"/>
                <a:gd name="T7" fmla="*/ 10 h 42"/>
                <a:gd name="T8" fmla="*/ 76 w 156"/>
                <a:gd name="T9" fmla="*/ 16 h 42"/>
                <a:gd name="T10" fmla="*/ 57 w 156"/>
                <a:gd name="T11" fmla="*/ 19 h 42"/>
                <a:gd name="T12" fmla="*/ 27 w 156"/>
                <a:gd name="T13" fmla="*/ 24 h 42"/>
                <a:gd name="T14" fmla="*/ 0 w 156"/>
                <a:gd name="T15" fmla="*/ 33 h 42"/>
                <a:gd name="T16" fmla="*/ 15 w 156"/>
                <a:gd name="T17" fmla="*/ 37 h 42"/>
                <a:gd name="T18" fmla="*/ 45 w 156"/>
                <a:gd name="T19" fmla="*/ 42 h 42"/>
                <a:gd name="T20" fmla="*/ 97 w 156"/>
                <a:gd name="T21" fmla="*/ 28 h 42"/>
                <a:gd name="T22" fmla="*/ 133 w 156"/>
                <a:gd name="T23" fmla="*/ 27 h 42"/>
                <a:gd name="T24" fmla="*/ 156 w 156"/>
                <a:gd name="T25" fmla="*/ 19 h 42"/>
                <a:gd name="T26" fmla="*/ 145 w 156"/>
                <a:gd name="T27" fmla="*/ 10 h 42"/>
                <a:gd name="T28" fmla="*/ 124 w 156"/>
                <a:gd name="T29" fmla="*/ 0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6" h="42">
                  <a:moveTo>
                    <a:pt x="124" y="0"/>
                  </a:moveTo>
                  <a:lnTo>
                    <a:pt x="112" y="0"/>
                  </a:lnTo>
                  <a:lnTo>
                    <a:pt x="102" y="9"/>
                  </a:lnTo>
                  <a:lnTo>
                    <a:pt x="87" y="10"/>
                  </a:lnTo>
                  <a:lnTo>
                    <a:pt x="76" y="16"/>
                  </a:lnTo>
                  <a:lnTo>
                    <a:pt x="57" y="19"/>
                  </a:lnTo>
                  <a:lnTo>
                    <a:pt x="27" y="24"/>
                  </a:lnTo>
                  <a:lnTo>
                    <a:pt x="0" y="33"/>
                  </a:lnTo>
                  <a:lnTo>
                    <a:pt x="15" y="37"/>
                  </a:lnTo>
                  <a:lnTo>
                    <a:pt x="45" y="42"/>
                  </a:lnTo>
                  <a:lnTo>
                    <a:pt x="97" y="28"/>
                  </a:lnTo>
                  <a:lnTo>
                    <a:pt x="133" y="27"/>
                  </a:lnTo>
                  <a:lnTo>
                    <a:pt x="156" y="19"/>
                  </a:lnTo>
                  <a:lnTo>
                    <a:pt x="145" y="10"/>
                  </a:lnTo>
                  <a:lnTo>
                    <a:pt x="124" y="0"/>
                  </a:lnTo>
                  <a:close/>
                </a:path>
              </a:pathLst>
            </a:custGeom>
            <a:solidFill>
              <a:srgbClr val="969696"/>
            </a:solidFill>
            <a:ln w="9525" cap="flat" cmpd="sng">
              <a:noFill/>
              <a:prstDash val="solid"/>
              <a:round/>
              <a:headEnd/>
              <a:tailEnd/>
            </a:ln>
            <a:effectLst/>
          </p:spPr>
          <p:txBody>
            <a:bodyPr/>
            <a:lstStyle/>
            <a:p>
              <a:endParaRPr lang="zh-CN" altLang="en-US"/>
            </a:p>
          </p:txBody>
        </p:sp>
      </p:grpSp>
      <p:sp>
        <p:nvSpPr>
          <p:cNvPr id="52247" name="Rectangle 23"/>
          <p:cNvSpPr>
            <a:spLocks noChangeArrowheads="1"/>
          </p:cNvSpPr>
          <p:nvPr/>
        </p:nvSpPr>
        <p:spPr bwMode="auto">
          <a:xfrm>
            <a:off x="5559425" y="5337175"/>
            <a:ext cx="3086100" cy="1196975"/>
          </a:xfrm>
          <a:prstGeom prst="rect">
            <a:avLst/>
          </a:prstGeom>
          <a:noFill/>
          <a:ln w="9525">
            <a:noFill/>
            <a:miter lim="800000"/>
            <a:headEnd/>
            <a:tailEnd/>
          </a:ln>
          <a:effectLst>
            <a:outerShdw dist="53882" dir="2700000" algn="ctr" rotWithShape="0">
              <a:srgbClr val="996633"/>
            </a:outerShdw>
          </a:effectLst>
        </p:spPr>
        <p:txBody>
          <a:bodyPr anchor="ctr"/>
          <a:lstStyle/>
          <a:p>
            <a:pPr algn="ctr" eaLnBrk="1" hangingPunct="1"/>
            <a:r>
              <a:rPr lang="zh-CN" altLang="en-US" sz="3600" b="1">
                <a:solidFill>
                  <a:srgbClr val="FF0000"/>
                </a:solidFill>
                <a:latin typeface="黑体" pitchFamily="49" charset="-122"/>
                <a:ea typeface="黑体" pitchFamily="49" charset="-122"/>
              </a:rPr>
              <a:t>本 章 结 束</a:t>
            </a:r>
          </a:p>
        </p:txBody>
      </p:sp>
      <p:sp>
        <p:nvSpPr>
          <p:cNvPr id="28677" name="AutoShape 25">
            <a:hlinkClick r:id="rId3" action="ppaction://hlinksldjump" highlightClick="1"/>
          </p:cNvPr>
          <p:cNvSpPr>
            <a:spLocks noChangeArrowheads="1"/>
          </p:cNvSpPr>
          <p:nvPr/>
        </p:nvSpPr>
        <p:spPr bwMode="auto">
          <a:xfrm>
            <a:off x="8240713" y="6592888"/>
            <a:ext cx="284162" cy="255587"/>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
        <p:nvSpPr>
          <p:cNvPr id="28678" name="AutoShape 27">
            <a:hlinkClick r:id="rId4" action="ppaction://hlinksldjump" highlightClick="1"/>
          </p:cNvPr>
          <p:cNvSpPr>
            <a:spLocks noChangeArrowheads="1"/>
          </p:cNvSpPr>
          <p:nvPr/>
        </p:nvSpPr>
        <p:spPr bwMode="auto">
          <a:xfrm>
            <a:off x="7908925" y="6592888"/>
            <a:ext cx="284163" cy="265112"/>
          </a:xfrm>
          <a:prstGeom prst="actionButtonBeginning">
            <a:avLst/>
          </a:prstGeom>
          <a:solidFill>
            <a:srgbClr val="FFC000"/>
          </a:solidFill>
          <a:ln w="9525">
            <a:noFill/>
            <a:miter lim="800000"/>
            <a:headEnd/>
            <a:tailEnd/>
          </a:ln>
        </p:spPr>
        <p:txBody>
          <a:bodyPr wrap="none" anchor="ctr"/>
          <a:lstStyle/>
          <a:p>
            <a:pPr eaLnBrk="1" hangingPunct="1"/>
            <a:endParaRPr lang="zh-CN" altLang="en-US"/>
          </a:p>
        </p:txBody>
      </p:sp>
      <p:sp>
        <p:nvSpPr>
          <p:cNvPr id="28679" name="AutoShape 28">
            <a:hlinkClick r:id="" action="ppaction://hlinkshowjump?jump=endshow" highlightClick="1"/>
          </p:cNvPr>
          <p:cNvSpPr>
            <a:spLocks noChangeArrowheads="1"/>
          </p:cNvSpPr>
          <p:nvPr/>
        </p:nvSpPr>
        <p:spPr bwMode="auto">
          <a:xfrm>
            <a:off x="8890000"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52257" name="WordArt 33"/>
          <p:cNvSpPr>
            <a:spLocks noChangeArrowheads="1" noChangeShapeType="1" noTextEdit="1"/>
          </p:cNvSpPr>
          <p:nvPr/>
        </p:nvSpPr>
        <p:spPr bwMode="auto">
          <a:xfrm>
            <a:off x="133350" y="6515100"/>
            <a:ext cx="647700" cy="2667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eaLnBrk="1" hangingPunct="1">
              <a:defRPr/>
            </a:pPr>
            <a:r>
              <a:rPr lang="zh-CN" altLang="en-US" sz="3600" kern="10">
                <a:ln w="9525">
                  <a:solidFill>
                    <a:srgbClr val="000000"/>
                  </a:solidFill>
                  <a:round/>
                  <a:headEnd/>
                  <a:tailEnd/>
                </a:ln>
                <a:solidFill>
                  <a:srgbClr val="000000"/>
                </a:solidFill>
                <a:latin typeface="宋体"/>
                <a:ea typeface="宋体"/>
              </a:rPr>
              <a:t>图片来自</a:t>
            </a:r>
          </a:p>
          <a:p>
            <a:pPr algn="ctr" eaLnBrk="1" hangingPunct="1">
              <a:defRPr/>
            </a:pPr>
            <a:r>
              <a:rPr lang="en-US" altLang="zh-CN" sz="3600" kern="10">
                <a:ln w="9525">
                  <a:solidFill>
                    <a:srgbClr val="000000"/>
                  </a:solidFill>
                  <a:round/>
                  <a:headEnd/>
                  <a:tailEnd/>
                </a:ln>
                <a:solidFill>
                  <a:srgbClr val="000000"/>
                </a:solidFill>
                <a:latin typeface="宋体"/>
                <a:ea typeface="宋体"/>
              </a:rPr>
              <a:t>Internet</a:t>
            </a:r>
            <a:endParaRPr lang="zh-CN" altLang="en-US" sz="3600" kern="10">
              <a:ln w="9525">
                <a:solidFill>
                  <a:srgbClr val="000000"/>
                </a:solidFill>
                <a:round/>
                <a:headEnd/>
                <a:tailEnd/>
              </a:ln>
              <a:solidFill>
                <a:srgbClr val="000000"/>
              </a:solidFill>
              <a:latin typeface="宋体"/>
              <a:ea typeface="宋体"/>
            </a:endParaRPr>
          </a:p>
        </p:txBody>
      </p:sp>
      <p:sp>
        <p:nvSpPr>
          <p:cNvPr id="28681" name="AutoShape 25">
            <a:hlinkClick r:id="" action="ppaction://hlinkshowjump?jump=nextslide" highlightClick="1"/>
          </p:cNvPr>
          <p:cNvSpPr>
            <a:spLocks noChangeArrowheads="1"/>
          </p:cNvSpPr>
          <p:nvPr/>
        </p:nvSpPr>
        <p:spPr bwMode="auto">
          <a:xfrm>
            <a:off x="8570913" y="6588125"/>
            <a:ext cx="282575" cy="255588"/>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2247"/>
                                        </p:tgtEl>
                                        <p:attrNameLst>
                                          <p:attrName>style.visibility</p:attrName>
                                        </p:attrNameLst>
                                      </p:cBhvr>
                                      <p:to>
                                        <p:strVal val="visible"/>
                                      </p:to>
                                    </p:set>
                                    <p:animEffect transition="in" filter="wipe(down)">
                                      <p:cBhvr>
                                        <p:cTn id="7" dur="580">
                                          <p:stCondLst>
                                            <p:cond delay="0"/>
                                          </p:stCondLst>
                                        </p:cTn>
                                        <p:tgtEl>
                                          <p:spTgt spid="52247"/>
                                        </p:tgtEl>
                                      </p:cBhvr>
                                    </p:animEffect>
                                    <p:anim calcmode="lin" valueType="num">
                                      <p:cBhvr>
                                        <p:cTn id="8" dur="1822" tmFilter="0,0; 0.14,0.36; 0.43,0.73; 0.71,0.91; 1.0,1.0">
                                          <p:stCondLst>
                                            <p:cond delay="0"/>
                                          </p:stCondLst>
                                        </p:cTn>
                                        <p:tgtEl>
                                          <p:spTgt spid="5224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224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224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224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2247"/>
                                        </p:tgtEl>
                                        <p:attrNameLst>
                                          <p:attrName>ppt_y</p:attrName>
                                        </p:attrNameLst>
                                      </p:cBhvr>
                                      <p:tavLst>
                                        <p:tav tm="0" fmla="#ppt_y-sin(pi*$)/81">
                                          <p:val>
                                            <p:fltVal val="0"/>
                                          </p:val>
                                        </p:tav>
                                        <p:tav tm="100000">
                                          <p:val>
                                            <p:fltVal val="1"/>
                                          </p:val>
                                        </p:tav>
                                      </p:tavLst>
                                    </p:anim>
                                    <p:animScale>
                                      <p:cBhvr>
                                        <p:cTn id="13" dur="26">
                                          <p:stCondLst>
                                            <p:cond delay="650"/>
                                          </p:stCondLst>
                                        </p:cTn>
                                        <p:tgtEl>
                                          <p:spTgt spid="52247"/>
                                        </p:tgtEl>
                                      </p:cBhvr>
                                      <p:to x="100000" y="60000"/>
                                    </p:animScale>
                                    <p:animScale>
                                      <p:cBhvr>
                                        <p:cTn id="14" dur="166" decel="50000">
                                          <p:stCondLst>
                                            <p:cond delay="676"/>
                                          </p:stCondLst>
                                        </p:cTn>
                                        <p:tgtEl>
                                          <p:spTgt spid="52247"/>
                                        </p:tgtEl>
                                      </p:cBhvr>
                                      <p:to x="100000" y="100000"/>
                                    </p:animScale>
                                    <p:animScale>
                                      <p:cBhvr>
                                        <p:cTn id="15" dur="26">
                                          <p:stCondLst>
                                            <p:cond delay="1312"/>
                                          </p:stCondLst>
                                        </p:cTn>
                                        <p:tgtEl>
                                          <p:spTgt spid="52247"/>
                                        </p:tgtEl>
                                      </p:cBhvr>
                                      <p:to x="100000" y="80000"/>
                                    </p:animScale>
                                    <p:animScale>
                                      <p:cBhvr>
                                        <p:cTn id="16" dur="166" decel="50000">
                                          <p:stCondLst>
                                            <p:cond delay="1338"/>
                                          </p:stCondLst>
                                        </p:cTn>
                                        <p:tgtEl>
                                          <p:spTgt spid="52247"/>
                                        </p:tgtEl>
                                      </p:cBhvr>
                                      <p:to x="100000" y="100000"/>
                                    </p:animScale>
                                    <p:animScale>
                                      <p:cBhvr>
                                        <p:cTn id="17" dur="26">
                                          <p:stCondLst>
                                            <p:cond delay="1642"/>
                                          </p:stCondLst>
                                        </p:cTn>
                                        <p:tgtEl>
                                          <p:spTgt spid="52247"/>
                                        </p:tgtEl>
                                      </p:cBhvr>
                                      <p:to x="100000" y="90000"/>
                                    </p:animScale>
                                    <p:animScale>
                                      <p:cBhvr>
                                        <p:cTn id="18" dur="166" decel="50000">
                                          <p:stCondLst>
                                            <p:cond delay="1668"/>
                                          </p:stCondLst>
                                        </p:cTn>
                                        <p:tgtEl>
                                          <p:spTgt spid="52247"/>
                                        </p:tgtEl>
                                      </p:cBhvr>
                                      <p:to x="100000" y="100000"/>
                                    </p:animScale>
                                    <p:animScale>
                                      <p:cBhvr>
                                        <p:cTn id="19" dur="26">
                                          <p:stCondLst>
                                            <p:cond delay="1808"/>
                                          </p:stCondLst>
                                        </p:cTn>
                                        <p:tgtEl>
                                          <p:spTgt spid="52247"/>
                                        </p:tgtEl>
                                      </p:cBhvr>
                                      <p:to x="100000" y="95000"/>
                                    </p:animScale>
                                    <p:animScale>
                                      <p:cBhvr>
                                        <p:cTn id="20" dur="166" decel="50000">
                                          <p:stCondLst>
                                            <p:cond delay="1834"/>
                                          </p:stCondLst>
                                        </p:cTn>
                                        <p:tgtEl>
                                          <p:spTgt spid="522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4413" y="0"/>
            <a:ext cx="3316287" cy="715963"/>
          </a:xfrm>
        </p:spPr>
        <p:txBody>
          <a:bodyPr/>
          <a:lstStyle/>
          <a:p>
            <a:pPr eaLnBrk="1" hangingPunct="1"/>
            <a:r>
              <a:rPr lang="zh-CN" altLang="en-US" sz="4000" smtClean="0">
                <a:solidFill>
                  <a:schemeClr val="bg1"/>
                </a:solidFill>
              </a:rPr>
              <a:t>第三节</a:t>
            </a:r>
          </a:p>
        </p:txBody>
      </p:sp>
      <p:grpSp>
        <p:nvGrpSpPr>
          <p:cNvPr id="4099" name="Group 4"/>
          <p:cNvGrpSpPr>
            <a:grpSpLocks/>
          </p:cNvGrpSpPr>
          <p:nvPr/>
        </p:nvGrpSpPr>
        <p:grpSpPr bwMode="auto">
          <a:xfrm>
            <a:off x="0" y="0"/>
            <a:ext cx="9144000" cy="6858000"/>
            <a:chOff x="0" y="0"/>
            <a:chExt cx="5760" cy="4320"/>
          </a:xfrm>
        </p:grpSpPr>
        <p:sp>
          <p:nvSpPr>
            <p:cNvPr id="4103" name="Rectangle 5" descr="羊皮纸"/>
            <p:cNvSpPr>
              <a:spLocks noChangeArrowheads="1"/>
            </p:cNvSpPr>
            <p:nvPr/>
          </p:nvSpPr>
          <p:spPr bwMode="auto">
            <a:xfrm>
              <a:off x="0" y="3430"/>
              <a:ext cx="5760" cy="89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4104" name="Rectangle 6" descr="羊皮纸"/>
            <p:cNvSpPr>
              <a:spLocks noChangeArrowheads="1"/>
            </p:cNvSpPr>
            <p:nvPr/>
          </p:nvSpPr>
          <p:spPr bwMode="auto">
            <a:xfrm>
              <a:off x="0" y="0"/>
              <a:ext cx="5760" cy="905"/>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4105" name="WordArt 7"/>
            <p:cNvSpPr>
              <a:spLocks noChangeArrowheads="1" noChangeShapeType="1" noTextEdit="1"/>
            </p:cNvSpPr>
            <p:nvPr/>
          </p:nvSpPr>
          <p:spPr bwMode="auto">
            <a:xfrm>
              <a:off x="648" y="2544"/>
              <a:ext cx="4487" cy="370"/>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6600"/>
                    </a:solidFill>
                    <a:round/>
                    <a:headEnd/>
                    <a:tailEnd/>
                  </a:ln>
                  <a:solidFill>
                    <a:srgbClr val="006600"/>
                  </a:solidFill>
                  <a:latin typeface="Times New Roman"/>
                  <a:cs typeface="Times New Roman"/>
                </a:rPr>
                <a:t> Newton's law of motion</a:t>
              </a:r>
              <a:endParaRPr lang="zh-CN" altLang="en-US" sz="3600" b="1" kern="10">
                <a:ln w="9525">
                  <a:solidFill>
                    <a:srgbClr val="006600"/>
                  </a:solidFill>
                  <a:round/>
                  <a:headEnd/>
                  <a:tailEnd/>
                </a:ln>
                <a:solidFill>
                  <a:srgbClr val="006600"/>
                </a:solidFill>
                <a:latin typeface="Times New Roman"/>
                <a:cs typeface="Times New Roman"/>
              </a:endParaRPr>
            </a:p>
          </p:txBody>
        </p:sp>
        <p:sp>
          <p:nvSpPr>
            <p:cNvPr id="4106" name="WordArt 8"/>
            <p:cNvSpPr>
              <a:spLocks noChangeArrowheads="1" noChangeShapeType="1" noTextEdit="1"/>
            </p:cNvSpPr>
            <p:nvPr/>
          </p:nvSpPr>
          <p:spPr bwMode="auto">
            <a:xfrm>
              <a:off x="1093" y="1548"/>
              <a:ext cx="3654" cy="546"/>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牛顿运动定律</a:t>
              </a:r>
            </a:p>
          </p:txBody>
        </p:sp>
      </p:grpSp>
      <p:sp>
        <p:nvSpPr>
          <p:cNvPr id="4100" name="AutoShape 18">
            <a:hlinkClick r:id="rId3" action="ppaction://hlinksldjump" highlightClick="1"/>
          </p:cNvPr>
          <p:cNvSpPr>
            <a:spLocks noChangeArrowheads="1"/>
          </p:cNvSpPr>
          <p:nvPr/>
        </p:nvSpPr>
        <p:spPr bwMode="auto">
          <a:xfrm>
            <a:off x="8832850" y="6592888"/>
            <a:ext cx="2921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4101" name="AutoShape 25">
            <a:hlinkClick r:id="" action="ppaction://hlinkshowjump?jump=nextslide" highlightClick="1"/>
          </p:cNvPr>
          <p:cNvSpPr>
            <a:spLocks noChangeArrowheads="1"/>
          </p:cNvSpPr>
          <p:nvPr/>
        </p:nvSpPr>
        <p:spPr bwMode="auto">
          <a:xfrm>
            <a:off x="849947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4102" name="动作按钮: 后退或前一项 14">
            <a:hlinkClick r:id="" action="ppaction://hlinkshowjump?jump=previousslide" highlightClick="1"/>
          </p:cNvPr>
          <p:cNvSpPr>
            <a:spLocks noChangeArrowheads="1"/>
          </p:cNvSpPr>
          <p:nvPr/>
        </p:nvSpPr>
        <p:spPr bwMode="auto">
          <a:xfrm>
            <a:off x="8178800"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
        <p:nvSpPr>
          <p:cNvPr id="12" name="Rectangle 2"/>
          <p:cNvSpPr>
            <a:spLocks noChangeArrowheads="1"/>
          </p:cNvSpPr>
          <p:nvPr/>
        </p:nvSpPr>
        <p:spPr bwMode="auto">
          <a:xfrm>
            <a:off x="381000" y="2515130"/>
            <a:ext cx="962123" cy="707886"/>
          </a:xfrm>
          <a:prstGeom prst="rect">
            <a:avLst/>
          </a:prstGeom>
          <a:solidFill>
            <a:srgbClr val="FFFFFF"/>
          </a:solidFill>
          <a:ln w="9525">
            <a:noFill/>
            <a:miter lim="800000"/>
            <a:headEnd/>
            <a:tailEnd/>
          </a:ln>
        </p:spPr>
        <p:txBody>
          <a:bodyPr wrap="none">
            <a:spAutoFit/>
          </a:bodyPr>
          <a:lstStyle/>
          <a:p>
            <a:r>
              <a:rPr kumimoji="0" lang="en-US" altLang="zh-CN" sz="4000" b="1" dirty="0" smtClean="0">
                <a:solidFill>
                  <a:srgbClr val="FF3300"/>
                </a:solidFill>
                <a:latin typeface="华文彩云" pitchFamily="2" charset="-122"/>
                <a:ea typeface="华文彩云" pitchFamily="2" charset="-122"/>
              </a:rPr>
              <a:t>2.1</a:t>
            </a:r>
            <a:endParaRPr lang="zh-CN" altLang="en-US" sz="4000" dirty="0">
              <a:solidFill>
                <a:schemeClr val="tx2"/>
              </a:solidFill>
              <a:latin typeface="华文彩云" pitchFamily="2" charset="-122"/>
              <a:ea typeface="华文彩云" pitchFamily="2" charset="-122"/>
            </a:endParaRPr>
          </a:p>
        </p:txBody>
      </p:sp>
    </p:spTree>
  </p:cSld>
  <p:clrMapOvr>
    <a:masterClrMapping/>
  </p:clrMapOvr>
  <p:transition>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988175" y="0"/>
            <a:ext cx="1577975" cy="214313"/>
          </a:xfrm>
        </p:spPr>
        <p:txBody>
          <a:bodyPr/>
          <a:lstStyle/>
          <a:p>
            <a:pPr eaLnBrk="1" hangingPunct="1"/>
            <a:r>
              <a:rPr lang="zh-CN" altLang="en-US" sz="800" smtClean="0">
                <a:solidFill>
                  <a:schemeClr val="bg1"/>
                </a:solidFill>
              </a:rPr>
              <a:t>第一定律</a:t>
            </a:r>
          </a:p>
        </p:txBody>
      </p:sp>
      <p:sp>
        <p:nvSpPr>
          <p:cNvPr id="5123" name="Rectangle 4" descr="信纸"/>
          <p:cNvSpPr>
            <a:spLocks noChangeArrowheads="1"/>
          </p:cNvSpPr>
          <p:nvPr/>
        </p:nvSpPr>
        <p:spPr bwMode="auto">
          <a:xfrm>
            <a:off x="0" y="0"/>
            <a:ext cx="9144000" cy="711200"/>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pic>
        <p:nvPicPr>
          <p:cNvPr id="44054" name="Picture 22" descr="牛顿1"/>
          <p:cNvPicPr>
            <a:picLocks noChangeAspect="1" noChangeArrowheads="1"/>
          </p:cNvPicPr>
          <p:nvPr/>
        </p:nvPicPr>
        <p:blipFill>
          <a:blip r:embed="rId4" cstate="print"/>
          <a:srcRect/>
          <a:stretch>
            <a:fillRect/>
          </a:stretch>
        </p:blipFill>
        <p:spPr bwMode="auto">
          <a:xfrm>
            <a:off x="5616575" y="873125"/>
            <a:ext cx="3057525" cy="3632200"/>
          </a:xfrm>
          <a:prstGeom prst="rect">
            <a:avLst/>
          </a:prstGeom>
          <a:noFill/>
          <a:ln w="9525">
            <a:noFill/>
            <a:miter lim="800000"/>
            <a:headEnd/>
            <a:tailEnd/>
          </a:ln>
        </p:spPr>
      </p:pic>
      <p:grpSp>
        <p:nvGrpSpPr>
          <p:cNvPr id="44077" name="Group 45"/>
          <p:cNvGrpSpPr>
            <a:grpSpLocks/>
          </p:cNvGrpSpPr>
          <p:nvPr/>
        </p:nvGrpSpPr>
        <p:grpSpPr bwMode="auto">
          <a:xfrm>
            <a:off x="0" y="2640013"/>
            <a:ext cx="5395913" cy="795337"/>
            <a:chOff x="0" y="1678"/>
            <a:chExt cx="3399" cy="501"/>
          </a:xfrm>
        </p:grpSpPr>
        <p:sp>
          <p:nvSpPr>
            <p:cNvPr id="44044" name="WordArt 12"/>
            <p:cNvSpPr>
              <a:spLocks noChangeArrowheads="1" noChangeShapeType="1" noTextEdit="1"/>
            </p:cNvSpPr>
            <p:nvPr/>
          </p:nvSpPr>
          <p:spPr bwMode="auto">
            <a:xfrm>
              <a:off x="375" y="1678"/>
              <a:ext cx="2733" cy="305"/>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eaLnBrk="1" hangingPunct="1">
                <a:defRPr/>
              </a:pPr>
              <a:r>
                <a:rPr lang="zh-CN" altLang="en-US" sz="3600" kern="10">
                  <a:ln w="9525">
                    <a:solidFill>
                      <a:srgbClr val="CC0000"/>
                    </a:solidFill>
                    <a:round/>
                    <a:headEnd/>
                    <a:tailEnd/>
                  </a:ln>
                  <a:solidFill>
                    <a:srgbClr val="CC0000"/>
                  </a:solidFill>
                  <a:latin typeface="宋体"/>
                  <a:ea typeface="宋体"/>
                </a:rPr>
                <a:t>若：  </a:t>
              </a:r>
              <a:r>
                <a:rPr lang="en-US" altLang="zh-CN" sz="3600" kern="10">
                  <a:ln w="9525">
                    <a:solidFill>
                      <a:srgbClr val="CC0000"/>
                    </a:solidFill>
                    <a:round/>
                    <a:headEnd/>
                    <a:tailEnd/>
                  </a:ln>
                  <a:solidFill>
                    <a:srgbClr val="CC0000"/>
                  </a:solidFill>
                  <a:latin typeface="宋体"/>
                  <a:ea typeface="宋体"/>
                </a:rPr>
                <a:t>= 0 </a:t>
              </a:r>
              <a:r>
                <a:rPr lang="zh-CN" altLang="en-US" sz="3600" kern="10">
                  <a:ln w="9525">
                    <a:solidFill>
                      <a:srgbClr val="CC0000"/>
                    </a:solidFill>
                    <a:round/>
                    <a:headEnd/>
                    <a:tailEnd/>
                  </a:ln>
                  <a:solidFill>
                    <a:srgbClr val="CC0000"/>
                  </a:solidFill>
                  <a:latin typeface="宋体"/>
                  <a:ea typeface="宋体"/>
                </a:rPr>
                <a:t>，则    </a:t>
              </a:r>
              <a:r>
                <a:rPr lang="en-US" altLang="zh-CN" sz="3600" kern="10">
                  <a:ln w="9525">
                    <a:solidFill>
                      <a:srgbClr val="CC0000"/>
                    </a:solidFill>
                    <a:round/>
                    <a:headEnd/>
                    <a:tailEnd/>
                  </a:ln>
                  <a:solidFill>
                    <a:srgbClr val="CC0000"/>
                  </a:solidFill>
                  <a:latin typeface="宋体"/>
                  <a:ea typeface="宋体"/>
                </a:rPr>
                <a:t>= </a:t>
              </a:r>
              <a:r>
                <a:rPr lang="zh-CN" altLang="en-US" sz="3600" kern="10">
                  <a:ln w="9525">
                    <a:solidFill>
                      <a:srgbClr val="CC0000"/>
                    </a:solidFill>
                    <a:round/>
                    <a:headEnd/>
                    <a:tailEnd/>
                  </a:ln>
                  <a:solidFill>
                    <a:srgbClr val="CC0000"/>
                  </a:solidFill>
                  <a:latin typeface="宋体"/>
                  <a:ea typeface="宋体"/>
                </a:rPr>
                <a:t>恒量</a:t>
              </a:r>
            </a:p>
          </p:txBody>
        </p:sp>
        <p:grpSp>
          <p:nvGrpSpPr>
            <p:cNvPr id="5163" name="Group 16"/>
            <p:cNvGrpSpPr>
              <a:grpSpLocks/>
            </p:cNvGrpSpPr>
            <p:nvPr/>
          </p:nvGrpSpPr>
          <p:grpSpPr bwMode="auto">
            <a:xfrm>
              <a:off x="2162" y="1681"/>
              <a:ext cx="177" cy="290"/>
              <a:chOff x="3164" y="2067"/>
              <a:chExt cx="224" cy="365"/>
            </a:xfrm>
          </p:grpSpPr>
          <p:sp>
            <p:nvSpPr>
              <p:cNvPr id="5168" name="WordArt 13"/>
              <p:cNvSpPr>
                <a:spLocks noChangeArrowheads="1" noChangeShapeType="1" noTextEdit="1"/>
              </p:cNvSpPr>
              <p:nvPr/>
            </p:nvSpPr>
            <p:spPr bwMode="auto">
              <a:xfrm>
                <a:off x="3164" y="2154"/>
                <a:ext cx="213" cy="278"/>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Book Antiqua"/>
                  </a:rPr>
                  <a:t>v</a:t>
                </a:r>
                <a:endParaRPr lang="zh-CN" altLang="en-US" sz="3600" i="1" kern="10">
                  <a:ln w="9525">
                    <a:solidFill>
                      <a:srgbClr val="CC0000"/>
                    </a:solidFill>
                    <a:round/>
                    <a:headEnd/>
                    <a:tailEnd/>
                  </a:ln>
                  <a:solidFill>
                    <a:srgbClr val="CC0000"/>
                  </a:solidFill>
                  <a:latin typeface="Book Antiqua"/>
                </a:endParaRPr>
              </a:p>
            </p:txBody>
          </p:sp>
          <p:sp>
            <p:nvSpPr>
              <p:cNvPr id="5169" name="Line 14"/>
              <p:cNvSpPr>
                <a:spLocks noChangeShapeType="1"/>
              </p:cNvSpPr>
              <p:nvPr/>
            </p:nvSpPr>
            <p:spPr bwMode="auto">
              <a:xfrm>
                <a:off x="3173" y="2067"/>
                <a:ext cx="215" cy="0"/>
              </a:xfrm>
              <a:prstGeom prst="line">
                <a:avLst/>
              </a:prstGeom>
              <a:noFill/>
              <a:ln w="38100">
                <a:solidFill>
                  <a:srgbClr val="CC0000"/>
                </a:solidFill>
                <a:round/>
                <a:headEnd/>
                <a:tailEnd type="triangle" w="med" len="med"/>
              </a:ln>
              <a:effectLst/>
            </p:spPr>
            <p:txBody>
              <a:bodyPr/>
              <a:lstStyle/>
              <a:p>
                <a:endParaRPr lang="zh-CN" altLang="en-US"/>
              </a:p>
            </p:txBody>
          </p:sp>
        </p:grpSp>
        <p:grpSp>
          <p:nvGrpSpPr>
            <p:cNvPr id="5164" name="Group 18"/>
            <p:cNvGrpSpPr>
              <a:grpSpLocks/>
            </p:cNvGrpSpPr>
            <p:nvPr/>
          </p:nvGrpSpPr>
          <p:grpSpPr bwMode="auto">
            <a:xfrm>
              <a:off x="754" y="1692"/>
              <a:ext cx="219" cy="255"/>
              <a:chOff x="1383" y="2146"/>
              <a:chExt cx="277" cy="322"/>
            </a:xfrm>
          </p:grpSpPr>
          <p:sp>
            <p:nvSpPr>
              <p:cNvPr id="5166" name="Line 15"/>
              <p:cNvSpPr>
                <a:spLocks noChangeShapeType="1"/>
              </p:cNvSpPr>
              <p:nvPr/>
            </p:nvSpPr>
            <p:spPr bwMode="auto">
              <a:xfrm>
                <a:off x="1445" y="2146"/>
                <a:ext cx="215" cy="0"/>
              </a:xfrm>
              <a:prstGeom prst="line">
                <a:avLst/>
              </a:prstGeom>
              <a:noFill/>
              <a:ln w="38100">
                <a:solidFill>
                  <a:srgbClr val="CC0000"/>
                </a:solidFill>
                <a:round/>
                <a:headEnd/>
                <a:tailEnd type="triangle" w="med" len="med"/>
              </a:ln>
              <a:effectLst/>
            </p:spPr>
            <p:txBody>
              <a:bodyPr/>
              <a:lstStyle/>
              <a:p>
                <a:endParaRPr lang="zh-CN" altLang="en-US"/>
              </a:p>
            </p:txBody>
          </p:sp>
          <p:sp>
            <p:nvSpPr>
              <p:cNvPr id="5167" name="WordArt 17"/>
              <p:cNvSpPr>
                <a:spLocks noChangeArrowheads="1" noChangeShapeType="1" noTextEdit="1"/>
              </p:cNvSpPr>
              <p:nvPr/>
            </p:nvSpPr>
            <p:spPr bwMode="auto">
              <a:xfrm>
                <a:off x="1383" y="2229"/>
                <a:ext cx="248" cy="239"/>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F</a:t>
                </a:r>
                <a:endParaRPr lang="zh-CN" altLang="en-US" sz="3600" i="1" kern="10">
                  <a:ln w="9525">
                    <a:solidFill>
                      <a:srgbClr val="CC0000"/>
                    </a:solidFill>
                    <a:round/>
                    <a:headEnd/>
                    <a:tailEnd/>
                  </a:ln>
                  <a:solidFill>
                    <a:srgbClr val="CC0000"/>
                  </a:solidFill>
                  <a:latin typeface="Times New Roman"/>
                  <a:cs typeface="Times New Roman"/>
                </a:endParaRPr>
              </a:p>
            </p:txBody>
          </p:sp>
        </p:grpSp>
        <p:sp>
          <p:nvSpPr>
            <p:cNvPr id="5165" name="Rectangle 23" descr="信纸"/>
            <p:cNvSpPr>
              <a:spLocks noChangeArrowheads="1"/>
            </p:cNvSpPr>
            <p:nvPr/>
          </p:nvSpPr>
          <p:spPr bwMode="auto">
            <a:xfrm>
              <a:off x="0" y="2089"/>
              <a:ext cx="3399" cy="90"/>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grpSp>
        <p:nvGrpSpPr>
          <p:cNvPr id="44076" name="Group 44"/>
          <p:cNvGrpSpPr>
            <a:grpSpLocks/>
          </p:cNvGrpSpPr>
          <p:nvPr/>
        </p:nvGrpSpPr>
        <p:grpSpPr bwMode="auto">
          <a:xfrm>
            <a:off x="230188" y="3441700"/>
            <a:ext cx="844550" cy="3416300"/>
            <a:chOff x="145" y="2168"/>
            <a:chExt cx="532" cy="2152"/>
          </a:xfrm>
        </p:grpSpPr>
        <p:sp>
          <p:nvSpPr>
            <p:cNvPr id="5160" name="WordArt 20"/>
            <p:cNvSpPr>
              <a:spLocks noChangeArrowheads="1" noChangeShapeType="1" noTextEdit="1"/>
            </p:cNvSpPr>
            <p:nvPr/>
          </p:nvSpPr>
          <p:spPr bwMode="auto">
            <a:xfrm>
              <a:off x="145" y="2658"/>
              <a:ext cx="352" cy="971"/>
            </a:xfrm>
            <a:prstGeom prst="rect">
              <a:avLst/>
            </a:prstGeom>
          </p:spPr>
          <p:txBody>
            <a:bodyPr wrap="none" fromWordArt="1">
              <a:prstTxWarp prst="textDeflate">
                <a:avLst>
                  <a:gd name="adj" fmla="val 0"/>
                </a:avLst>
              </a:prstTxWarp>
            </a:bodyPr>
            <a:lstStyle/>
            <a:p>
              <a:pPr algn="ctr"/>
              <a:r>
                <a:rPr lang="zh-CN" altLang="en-US" sz="3600" kern="10" dirty="0">
                  <a:ln w="9525">
                    <a:solidFill>
                      <a:schemeClr val="accent1"/>
                    </a:solidFill>
                    <a:round/>
                    <a:headEnd/>
                    <a:tailEnd/>
                  </a:ln>
                  <a:solidFill>
                    <a:schemeClr val="accent1"/>
                  </a:solidFill>
                  <a:latin typeface="宋体"/>
                  <a:ea typeface="宋体"/>
                </a:rPr>
                <a:t>意</a:t>
              </a:r>
            </a:p>
            <a:p>
              <a:pPr algn="ctr"/>
              <a:endParaRPr lang="zh-CN" altLang="en-US" sz="3600" kern="10" dirty="0">
                <a:ln w="9525">
                  <a:solidFill>
                    <a:schemeClr val="accent1"/>
                  </a:solidFill>
                  <a:round/>
                  <a:headEnd/>
                  <a:tailEnd/>
                </a:ln>
                <a:solidFill>
                  <a:schemeClr val="accent1"/>
                </a:solidFill>
                <a:latin typeface="宋体"/>
                <a:ea typeface="宋体"/>
              </a:endParaRPr>
            </a:p>
            <a:p>
              <a:pPr algn="ctr"/>
              <a:r>
                <a:rPr lang="zh-CN" altLang="en-US" sz="3600" kern="10" dirty="0">
                  <a:ln w="9525">
                    <a:solidFill>
                      <a:schemeClr val="accent1"/>
                    </a:solidFill>
                    <a:round/>
                    <a:headEnd/>
                    <a:tailEnd/>
                  </a:ln>
                  <a:solidFill>
                    <a:schemeClr val="accent1"/>
                  </a:solidFill>
                  <a:latin typeface="宋体"/>
                  <a:ea typeface="宋体"/>
                </a:rPr>
                <a:t>义</a:t>
              </a:r>
            </a:p>
          </p:txBody>
        </p:sp>
        <p:sp>
          <p:nvSpPr>
            <p:cNvPr id="5161" name="Rectangle 24" descr="信纸"/>
            <p:cNvSpPr>
              <a:spLocks noChangeArrowheads="1"/>
            </p:cNvSpPr>
            <p:nvPr/>
          </p:nvSpPr>
          <p:spPr bwMode="auto">
            <a:xfrm>
              <a:off x="576" y="2168"/>
              <a:ext cx="101" cy="2152"/>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grpSp>
        <p:nvGrpSpPr>
          <p:cNvPr id="44074" name="Group 42"/>
          <p:cNvGrpSpPr>
            <a:grpSpLocks/>
          </p:cNvGrpSpPr>
          <p:nvPr/>
        </p:nvGrpSpPr>
        <p:grpSpPr bwMode="auto">
          <a:xfrm>
            <a:off x="1292225" y="5348288"/>
            <a:ext cx="7121525" cy="1112837"/>
            <a:chOff x="814" y="3369"/>
            <a:chExt cx="4486" cy="701"/>
          </a:xfrm>
        </p:grpSpPr>
        <p:sp>
          <p:nvSpPr>
            <p:cNvPr id="5151" name="WordArt 31"/>
            <p:cNvSpPr>
              <a:spLocks noChangeArrowheads="1" noChangeShapeType="1" noTextEdit="1"/>
            </p:cNvSpPr>
            <p:nvPr/>
          </p:nvSpPr>
          <p:spPr bwMode="auto">
            <a:xfrm>
              <a:off x="1082" y="3369"/>
              <a:ext cx="4218" cy="271"/>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指出了   是运动状态发生变化的原因</a:t>
              </a:r>
            </a:p>
          </p:txBody>
        </p:sp>
        <p:sp>
          <p:nvSpPr>
            <p:cNvPr id="5152" name="Oval 33"/>
            <p:cNvSpPr>
              <a:spLocks noChangeArrowheads="1"/>
            </p:cNvSpPr>
            <p:nvPr/>
          </p:nvSpPr>
          <p:spPr bwMode="auto">
            <a:xfrm>
              <a:off x="814" y="3398"/>
              <a:ext cx="203" cy="203"/>
            </a:xfrm>
            <a:prstGeom prst="ellipse">
              <a:avLst/>
            </a:prstGeom>
            <a:gradFill rotWithShape="1">
              <a:gsLst>
                <a:gs pos="0">
                  <a:srgbClr val="FF6600"/>
                </a:gs>
                <a:gs pos="100000">
                  <a:srgbClr val="762F00"/>
                </a:gs>
              </a:gsLst>
              <a:path path="shape">
                <a:fillToRect l="50000" t="50000" r="50000" b="50000"/>
              </a:path>
            </a:gradFill>
            <a:ln w="9525">
              <a:solidFill>
                <a:srgbClr val="CC0000"/>
              </a:solidFill>
              <a:round/>
              <a:headEnd/>
              <a:tailEnd/>
            </a:ln>
            <a:effectLst/>
          </p:spPr>
          <p:txBody>
            <a:bodyPr wrap="none" anchor="ctr"/>
            <a:lstStyle/>
            <a:p>
              <a:pPr eaLnBrk="1" hangingPunct="1"/>
              <a:endParaRPr lang="zh-CN" altLang="en-US"/>
            </a:p>
          </p:txBody>
        </p:sp>
        <p:grpSp>
          <p:nvGrpSpPr>
            <p:cNvPr id="5153" name="Group 34"/>
            <p:cNvGrpSpPr>
              <a:grpSpLocks/>
            </p:cNvGrpSpPr>
            <p:nvPr/>
          </p:nvGrpSpPr>
          <p:grpSpPr bwMode="auto">
            <a:xfrm>
              <a:off x="1851" y="3394"/>
              <a:ext cx="287" cy="255"/>
              <a:chOff x="1383" y="2146"/>
              <a:chExt cx="277" cy="322"/>
            </a:xfrm>
          </p:grpSpPr>
          <p:sp>
            <p:nvSpPr>
              <p:cNvPr id="5158" name="Line 35"/>
              <p:cNvSpPr>
                <a:spLocks noChangeShapeType="1"/>
              </p:cNvSpPr>
              <p:nvPr/>
            </p:nvSpPr>
            <p:spPr bwMode="auto">
              <a:xfrm>
                <a:off x="1445" y="2146"/>
                <a:ext cx="215" cy="0"/>
              </a:xfrm>
              <a:prstGeom prst="line">
                <a:avLst/>
              </a:prstGeom>
              <a:noFill/>
              <a:ln w="38100">
                <a:solidFill>
                  <a:srgbClr val="CC0000"/>
                </a:solidFill>
                <a:round/>
                <a:headEnd/>
                <a:tailEnd type="triangle" w="med" len="med"/>
              </a:ln>
              <a:effectLst/>
            </p:spPr>
            <p:txBody>
              <a:bodyPr/>
              <a:lstStyle/>
              <a:p>
                <a:endParaRPr lang="zh-CN" altLang="en-US"/>
              </a:p>
            </p:txBody>
          </p:sp>
          <p:sp>
            <p:nvSpPr>
              <p:cNvPr id="5159" name="WordArt 36"/>
              <p:cNvSpPr>
                <a:spLocks noChangeArrowheads="1" noChangeShapeType="1" noTextEdit="1"/>
              </p:cNvSpPr>
              <p:nvPr/>
            </p:nvSpPr>
            <p:spPr bwMode="auto">
              <a:xfrm>
                <a:off x="1383" y="2229"/>
                <a:ext cx="248" cy="239"/>
              </a:xfrm>
              <a:prstGeom prst="rect">
                <a:avLst/>
              </a:prstGeom>
            </p:spPr>
            <p:txBody>
              <a:bodyPr wrap="none" fromWordArt="1">
                <a:prstTxWarp prst="textDeflate">
                  <a:avLst>
                    <a:gd name="adj" fmla="val 0"/>
                  </a:avLst>
                </a:prstTxWarp>
              </a:bodyPr>
              <a:lstStyle/>
              <a:p>
                <a:pPr algn="ctr"/>
                <a:r>
                  <a:rPr lang="en-US" altLang="zh-CN" sz="3600" i="1" kern="10" dirty="0">
                    <a:ln w="9525">
                      <a:solidFill>
                        <a:srgbClr val="CC0000"/>
                      </a:solidFill>
                      <a:round/>
                      <a:headEnd/>
                      <a:tailEnd/>
                    </a:ln>
                    <a:solidFill>
                      <a:srgbClr val="CC0000"/>
                    </a:solidFill>
                    <a:latin typeface="Times New Roman"/>
                    <a:cs typeface="Times New Roman"/>
                  </a:rPr>
                  <a:t>F</a:t>
                </a:r>
                <a:endParaRPr lang="zh-CN" altLang="en-US" sz="3600" i="1" kern="10" dirty="0">
                  <a:ln w="9525">
                    <a:solidFill>
                      <a:srgbClr val="CC0000"/>
                    </a:solidFill>
                    <a:round/>
                    <a:headEnd/>
                    <a:tailEnd/>
                  </a:ln>
                  <a:solidFill>
                    <a:srgbClr val="CC0000"/>
                  </a:solidFill>
                  <a:latin typeface="Times New Roman"/>
                  <a:cs typeface="Times New Roman"/>
                </a:endParaRPr>
              </a:p>
            </p:txBody>
          </p:sp>
        </p:grpSp>
        <p:grpSp>
          <p:nvGrpSpPr>
            <p:cNvPr id="5154" name="Group 37"/>
            <p:cNvGrpSpPr>
              <a:grpSpLocks/>
            </p:cNvGrpSpPr>
            <p:nvPr/>
          </p:nvGrpSpPr>
          <p:grpSpPr bwMode="auto">
            <a:xfrm>
              <a:off x="1970" y="3780"/>
              <a:ext cx="233" cy="290"/>
              <a:chOff x="3164" y="2067"/>
              <a:chExt cx="224" cy="365"/>
            </a:xfrm>
          </p:grpSpPr>
          <p:sp>
            <p:nvSpPr>
              <p:cNvPr id="5156" name="WordArt 38"/>
              <p:cNvSpPr>
                <a:spLocks noChangeArrowheads="1" noChangeShapeType="1" noTextEdit="1"/>
              </p:cNvSpPr>
              <p:nvPr/>
            </p:nvSpPr>
            <p:spPr bwMode="auto">
              <a:xfrm>
                <a:off x="3164" y="2154"/>
                <a:ext cx="213" cy="278"/>
              </a:xfrm>
              <a:prstGeom prst="rect">
                <a:avLst/>
              </a:prstGeom>
            </p:spPr>
            <p:txBody>
              <a:bodyPr wrap="none" fromWordArt="1">
                <a:prstTxWarp prst="textDeflate">
                  <a:avLst>
                    <a:gd name="adj" fmla="val 0"/>
                  </a:avLst>
                </a:prstTxWarp>
              </a:bodyPr>
              <a:lstStyle/>
              <a:p>
                <a:pPr algn="ctr"/>
                <a:r>
                  <a:rPr lang="en-US" altLang="zh-CN" sz="3600" i="1" kern="10">
                    <a:ln w="9525">
                      <a:solidFill>
                        <a:srgbClr val="CC0000"/>
                      </a:solidFill>
                      <a:round/>
                      <a:headEnd/>
                      <a:tailEnd/>
                    </a:ln>
                    <a:solidFill>
                      <a:srgbClr val="CC0000"/>
                    </a:solidFill>
                    <a:latin typeface="Times New Roman"/>
                    <a:cs typeface="Times New Roman"/>
                  </a:rPr>
                  <a:t>a</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5157" name="Line 39"/>
              <p:cNvSpPr>
                <a:spLocks noChangeShapeType="1"/>
              </p:cNvSpPr>
              <p:nvPr/>
            </p:nvSpPr>
            <p:spPr bwMode="auto">
              <a:xfrm>
                <a:off x="3173" y="2067"/>
                <a:ext cx="215" cy="0"/>
              </a:xfrm>
              <a:prstGeom prst="line">
                <a:avLst/>
              </a:prstGeom>
              <a:noFill/>
              <a:ln w="38100">
                <a:solidFill>
                  <a:srgbClr val="CC0000"/>
                </a:solidFill>
                <a:round/>
                <a:headEnd/>
                <a:tailEnd type="triangle" w="med" len="med"/>
              </a:ln>
              <a:effectLst/>
            </p:spPr>
            <p:txBody>
              <a:bodyPr/>
              <a:lstStyle/>
              <a:p>
                <a:endParaRPr lang="zh-CN" altLang="en-US"/>
              </a:p>
            </p:txBody>
          </p:sp>
        </p:grpSp>
        <p:sp>
          <p:nvSpPr>
            <p:cNvPr id="5155" name="WordArt 40"/>
            <p:cNvSpPr>
              <a:spLocks noChangeArrowheads="1" noChangeShapeType="1" noTextEdit="1"/>
            </p:cNvSpPr>
            <p:nvPr/>
          </p:nvSpPr>
          <p:spPr bwMode="auto">
            <a:xfrm>
              <a:off x="1104" y="3766"/>
              <a:ext cx="2087" cy="26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即产生   的原因。</a:t>
              </a:r>
            </a:p>
          </p:txBody>
        </p:sp>
      </p:grpSp>
      <p:grpSp>
        <p:nvGrpSpPr>
          <p:cNvPr id="44075" name="Group 43"/>
          <p:cNvGrpSpPr>
            <a:grpSpLocks/>
          </p:cNvGrpSpPr>
          <p:nvPr/>
        </p:nvGrpSpPr>
        <p:grpSpPr bwMode="auto">
          <a:xfrm>
            <a:off x="1255713" y="3613150"/>
            <a:ext cx="3994150" cy="1525588"/>
            <a:chOff x="791" y="2276"/>
            <a:chExt cx="2516" cy="961"/>
          </a:xfrm>
        </p:grpSpPr>
        <p:grpSp>
          <p:nvGrpSpPr>
            <p:cNvPr id="5145" name="Group 28"/>
            <p:cNvGrpSpPr>
              <a:grpSpLocks/>
            </p:cNvGrpSpPr>
            <p:nvPr/>
          </p:nvGrpSpPr>
          <p:grpSpPr bwMode="auto">
            <a:xfrm>
              <a:off x="791" y="2276"/>
              <a:ext cx="2284" cy="293"/>
              <a:chOff x="938" y="2333"/>
              <a:chExt cx="2284" cy="293"/>
            </a:xfrm>
          </p:grpSpPr>
          <p:sp>
            <p:nvSpPr>
              <p:cNvPr id="5148" name="WordArt 25"/>
              <p:cNvSpPr>
                <a:spLocks noChangeArrowheads="1" noChangeShapeType="1" noTextEdit="1"/>
              </p:cNvSpPr>
              <p:nvPr/>
            </p:nvSpPr>
            <p:spPr bwMode="auto">
              <a:xfrm>
                <a:off x="1206" y="2344"/>
                <a:ext cx="2016" cy="282"/>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提出了    概念</a:t>
                </a:r>
              </a:p>
            </p:txBody>
          </p:sp>
          <p:sp>
            <p:nvSpPr>
              <p:cNvPr id="5149" name="WordArt 26"/>
              <p:cNvSpPr>
                <a:spLocks noChangeArrowheads="1" noChangeShapeType="1" noTextEdit="1"/>
              </p:cNvSpPr>
              <p:nvPr/>
            </p:nvSpPr>
            <p:spPr bwMode="auto">
              <a:xfrm>
                <a:off x="2083" y="2333"/>
                <a:ext cx="519" cy="283"/>
              </a:xfrm>
              <a:prstGeom prst="rect">
                <a:avLst/>
              </a:prstGeom>
            </p:spPr>
            <p:txBody>
              <a:bodyPr wrap="none" fromWordArt="1">
                <a:prstTxWarp prst="textDeflate">
                  <a:avLst>
                    <a:gd name="adj" fmla="val 0"/>
                  </a:avLst>
                </a:prstTxWarp>
              </a:bodyPr>
              <a:lstStyle/>
              <a:p>
                <a:pPr algn="ctr"/>
                <a:r>
                  <a:rPr lang="zh-CN" altLang="en-US" sz="3600" b="1" kern="10">
                    <a:ln w="9525">
                      <a:solidFill>
                        <a:srgbClr val="CC0000"/>
                      </a:solidFill>
                      <a:round/>
                      <a:headEnd/>
                      <a:tailEnd/>
                    </a:ln>
                    <a:solidFill>
                      <a:srgbClr val="CC0000"/>
                    </a:solidFill>
                    <a:latin typeface="宋体"/>
                    <a:ea typeface="宋体"/>
                  </a:rPr>
                  <a:t>惯性</a:t>
                </a:r>
              </a:p>
            </p:txBody>
          </p:sp>
          <p:sp>
            <p:nvSpPr>
              <p:cNvPr id="5150" name="Oval 27"/>
              <p:cNvSpPr>
                <a:spLocks noChangeArrowheads="1"/>
              </p:cNvSpPr>
              <p:nvPr/>
            </p:nvSpPr>
            <p:spPr bwMode="auto">
              <a:xfrm>
                <a:off x="938" y="2406"/>
                <a:ext cx="203" cy="203"/>
              </a:xfrm>
              <a:prstGeom prst="ellipse">
                <a:avLst/>
              </a:prstGeom>
              <a:gradFill rotWithShape="1">
                <a:gsLst>
                  <a:gs pos="0">
                    <a:srgbClr val="FF6600"/>
                  </a:gs>
                  <a:gs pos="100000">
                    <a:srgbClr val="762F00"/>
                  </a:gs>
                </a:gsLst>
                <a:path path="shape">
                  <a:fillToRect l="50000" t="50000" r="50000" b="50000"/>
                </a:path>
              </a:gradFill>
              <a:ln w="9525">
                <a:solidFill>
                  <a:srgbClr val="CC0000"/>
                </a:solidFill>
                <a:round/>
                <a:headEnd/>
                <a:tailEnd/>
              </a:ln>
              <a:effectLst/>
            </p:spPr>
            <p:txBody>
              <a:bodyPr wrap="none" anchor="ctr"/>
              <a:lstStyle/>
              <a:p>
                <a:pPr eaLnBrk="1" hangingPunct="1"/>
                <a:endParaRPr lang="zh-CN" altLang="en-US"/>
              </a:p>
            </p:txBody>
          </p:sp>
        </p:grpSp>
        <p:sp>
          <p:nvSpPr>
            <p:cNvPr id="5146" name="WordArt 29"/>
            <p:cNvSpPr>
              <a:spLocks noChangeArrowheads="1" noChangeShapeType="1" noTextEdit="1"/>
            </p:cNvSpPr>
            <p:nvPr/>
          </p:nvSpPr>
          <p:spPr bwMode="auto">
            <a:xfrm>
              <a:off x="925" y="2648"/>
              <a:ext cx="2382" cy="261"/>
            </a:xfrm>
            <a:prstGeom prst="rect">
              <a:avLst/>
            </a:prstGeom>
          </p:spPr>
          <p:txBody>
            <a:bodyPr wrap="none" fromWordArt="1">
              <a:prstTxWarp prst="textDeflate">
                <a:avLst>
                  <a:gd name="adj" fmla="val 0"/>
                </a:avLst>
              </a:prstTxWarp>
            </a:bodyPr>
            <a:lstStyle/>
            <a:p>
              <a:pPr algn="ctr"/>
              <a:r>
                <a:rPr lang="zh-CN" altLang="en-US" sz="3600" kern="10">
                  <a:ln w="9525">
                    <a:solidFill>
                      <a:schemeClr val="accent2"/>
                    </a:solidFill>
                    <a:round/>
                    <a:headEnd/>
                    <a:tailEnd/>
                  </a:ln>
                  <a:solidFill>
                    <a:schemeClr val="accent2"/>
                  </a:solidFill>
                  <a:latin typeface="宋体"/>
                  <a:ea typeface="宋体"/>
                </a:rPr>
                <a:t>任何物体都有保持</a:t>
              </a:r>
            </a:p>
          </p:txBody>
        </p:sp>
        <p:sp>
          <p:nvSpPr>
            <p:cNvPr id="5147" name="WordArt 41"/>
            <p:cNvSpPr>
              <a:spLocks noChangeArrowheads="1" noChangeShapeType="1" noTextEdit="1"/>
            </p:cNvSpPr>
            <p:nvPr/>
          </p:nvSpPr>
          <p:spPr bwMode="auto">
            <a:xfrm>
              <a:off x="949" y="2988"/>
              <a:ext cx="2337" cy="249"/>
            </a:xfrm>
            <a:prstGeom prst="rect">
              <a:avLst/>
            </a:prstGeom>
          </p:spPr>
          <p:txBody>
            <a:bodyPr wrap="none" fromWordArt="1">
              <a:prstTxWarp prst="textDeflate">
                <a:avLst>
                  <a:gd name="adj" fmla="val 0"/>
                </a:avLst>
              </a:prstTxWarp>
            </a:bodyPr>
            <a:lstStyle/>
            <a:p>
              <a:pPr algn="ctr"/>
              <a:r>
                <a:rPr lang="zh-CN" altLang="en-US" sz="3600" kern="10">
                  <a:ln w="9525">
                    <a:solidFill>
                      <a:schemeClr val="accent2"/>
                    </a:solidFill>
                    <a:round/>
                    <a:headEnd/>
                    <a:tailEnd/>
                  </a:ln>
                  <a:solidFill>
                    <a:schemeClr val="accent2"/>
                  </a:solidFill>
                  <a:latin typeface="宋体"/>
                  <a:ea typeface="宋体"/>
                </a:rPr>
                <a:t>其运动状态的性质</a:t>
              </a:r>
            </a:p>
          </p:txBody>
        </p:sp>
      </p:grpSp>
      <p:grpSp>
        <p:nvGrpSpPr>
          <p:cNvPr id="44081" name="Group 49"/>
          <p:cNvGrpSpPr>
            <a:grpSpLocks/>
          </p:cNvGrpSpPr>
          <p:nvPr/>
        </p:nvGrpSpPr>
        <p:grpSpPr bwMode="auto">
          <a:xfrm>
            <a:off x="439738" y="927100"/>
            <a:ext cx="4749800" cy="1465263"/>
            <a:chOff x="277" y="584"/>
            <a:chExt cx="2992" cy="980"/>
          </a:xfrm>
        </p:grpSpPr>
        <p:sp>
          <p:nvSpPr>
            <p:cNvPr id="5142" name="WordArt 46"/>
            <p:cNvSpPr>
              <a:spLocks noChangeArrowheads="1" noChangeShapeType="1" noTextEdit="1"/>
            </p:cNvSpPr>
            <p:nvPr/>
          </p:nvSpPr>
          <p:spPr bwMode="auto">
            <a:xfrm>
              <a:off x="312" y="1299"/>
              <a:ext cx="2957" cy="265"/>
            </a:xfrm>
            <a:prstGeom prst="rect">
              <a:avLst/>
            </a:prstGeom>
          </p:spPr>
          <p:txBody>
            <a:bodyPr wrap="none" fromWordArt="1">
              <a:prstTxWarp prst="textDeflate">
                <a:avLst>
                  <a:gd name="adj" fmla="val 0"/>
                </a:avLst>
              </a:prstTxWarp>
            </a:bodyPr>
            <a:lstStyle/>
            <a:p>
              <a:pPr algn="ctr"/>
              <a:r>
                <a:rPr lang="zh-CN" altLang="en-US" sz="3600" kern="10" dirty="0">
                  <a:ln w="9525">
                    <a:solidFill>
                      <a:srgbClr val="000000"/>
                    </a:solidFill>
                    <a:round/>
                    <a:headEnd/>
                    <a:tailEnd/>
                  </a:ln>
                  <a:solidFill>
                    <a:srgbClr val="000000"/>
                  </a:solidFill>
                  <a:latin typeface="宋体"/>
                  <a:ea typeface="宋体"/>
                </a:rPr>
                <a:t>静止或</a:t>
              </a:r>
              <a:r>
                <a:rPr lang="zh-CN" altLang="en-US" sz="3600" kern="10" dirty="0" smtClean="0">
                  <a:ln w="9525">
                    <a:solidFill>
                      <a:srgbClr val="000000"/>
                    </a:solidFill>
                    <a:round/>
                    <a:headEnd/>
                    <a:tailEnd/>
                  </a:ln>
                  <a:solidFill>
                    <a:srgbClr val="000000"/>
                  </a:solidFill>
                  <a:latin typeface="宋体"/>
                  <a:ea typeface="宋体"/>
                </a:rPr>
                <a:t>匀速直线运动</a:t>
              </a:r>
              <a:r>
                <a:rPr lang="zh-CN" altLang="en-US" sz="3600" kern="10" dirty="0">
                  <a:ln w="9525">
                    <a:solidFill>
                      <a:srgbClr val="000000"/>
                    </a:solidFill>
                    <a:round/>
                    <a:headEnd/>
                    <a:tailEnd/>
                  </a:ln>
                  <a:solidFill>
                    <a:srgbClr val="000000"/>
                  </a:solidFill>
                  <a:latin typeface="宋体"/>
                  <a:ea typeface="宋体"/>
                </a:rPr>
                <a:t>状态</a:t>
              </a:r>
            </a:p>
          </p:txBody>
        </p:sp>
        <p:sp>
          <p:nvSpPr>
            <p:cNvPr id="5143" name="WordArt 47"/>
            <p:cNvSpPr>
              <a:spLocks noChangeArrowheads="1" noChangeShapeType="1" noTextEdit="1"/>
            </p:cNvSpPr>
            <p:nvPr/>
          </p:nvSpPr>
          <p:spPr bwMode="auto">
            <a:xfrm>
              <a:off x="277" y="945"/>
              <a:ext cx="2970" cy="251"/>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体的作用，都将保持自己的</a:t>
              </a:r>
            </a:p>
          </p:txBody>
        </p:sp>
        <p:sp>
          <p:nvSpPr>
            <p:cNvPr id="5144" name="WordArt 48"/>
            <p:cNvSpPr>
              <a:spLocks noChangeArrowheads="1" noChangeShapeType="1" noTextEdit="1"/>
            </p:cNvSpPr>
            <p:nvPr/>
          </p:nvSpPr>
          <p:spPr bwMode="auto">
            <a:xfrm>
              <a:off x="285" y="584"/>
              <a:ext cx="2967" cy="265"/>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任何物体，只要不受其它物</a:t>
              </a:r>
            </a:p>
          </p:txBody>
        </p:sp>
      </p:grpSp>
      <p:grpSp>
        <p:nvGrpSpPr>
          <p:cNvPr id="44085" name="Group 53"/>
          <p:cNvGrpSpPr>
            <a:grpSpLocks/>
          </p:cNvGrpSpPr>
          <p:nvPr/>
        </p:nvGrpSpPr>
        <p:grpSpPr bwMode="auto">
          <a:xfrm>
            <a:off x="2051050" y="185738"/>
            <a:ext cx="4810125" cy="400050"/>
            <a:chOff x="1292" y="117"/>
            <a:chExt cx="3030" cy="252"/>
          </a:xfrm>
        </p:grpSpPr>
        <p:grpSp>
          <p:nvGrpSpPr>
            <p:cNvPr id="5136" name="Group 5"/>
            <p:cNvGrpSpPr>
              <a:grpSpLocks/>
            </p:cNvGrpSpPr>
            <p:nvPr/>
          </p:nvGrpSpPr>
          <p:grpSpPr bwMode="auto">
            <a:xfrm>
              <a:off x="1292" y="167"/>
              <a:ext cx="201" cy="189"/>
              <a:chOff x="2136" y="1382"/>
              <a:chExt cx="576" cy="576"/>
            </a:xfrm>
          </p:grpSpPr>
          <p:sp>
            <p:nvSpPr>
              <p:cNvPr id="5140" name="Oval 6"/>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a:effectLst/>
            </p:spPr>
            <p:txBody>
              <a:bodyPr wrap="none" anchor="ctr"/>
              <a:lstStyle/>
              <a:p>
                <a:pPr eaLnBrk="1" hangingPunct="1"/>
                <a:endParaRPr lang="zh-CN" altLang="en-US"/>
              </a:p>
            </p:txBody>
          </p:sp>
          <p:sp>
            <p:nvSpPr>
              <p:cNvPr id="5141" name="Oval 7"/>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a:effectLst/>
            </p:spPr>
            <p:txBody>
              <a:bodyPr wrap="none" anchor="ctr"/>
              <a:lstStyle/>
              <a:p>
                <a:pPr eaLnBrk="1" hangingPunct="1"/>
                <a:endParaRPr lang="zh-CN" altLang="en-US"/>
              </a:p>
            </p:txBody>
          </p:sp>
        </p:grpSp>
        <p:grpSp>
          <p:nvGrpSpPr>
            <p:cNvPr id="5137" name="Group 51"/>
            <p:cNvGrpSpPr>
              <a:grpSpLocks/>
            </p:cNvGrpSpPr>
            <p:nvPr/>
          </p:nvGrpSpPr>
          <p:grpSpPr bwMode="auto">
            <a:xfrm>
              <a:off x="1678" y="117"/>
              <a:ext cx="2644" cy="252"/>
              <a:chOff x="1678" y="93"/>
              <a:chExt cx="2644" cy="252"/>
            </a:xfrm>
          </p:grpSpPr>
          <p:sp>
            <p:nvSpPr>
              <p:cNvPr id="5138" name="WordArt 10"/>
              <p:cNvSpPr>
                <a:spLocks noChangeArrowheads="1" noChangeShapeType="1" noTextEdit="1"/>
              </p:cNvSpPr>
              <p:nvPr/>
            </p:nvSpPr>
            <p:spPr bwMode="auto">
              <a:xfrm>
                <a:off x="1680" y="93"/>
                <a:ext cx="2642" cy="252"/>
              </a:xfrm>
              <a:prstGeom prst="rect">
                <a:avLst/>
              </a:prstGeom>
            </p:spPr>
            <p:txBody>
              <a:bodyPr wrap="none" fromWordArt="1">
                <a:prstTxWarp prst="textPlain">
                  <a:avLst>
                    <a:gd name="adj" fmla="val 50000"/>
                  </a:avLst>
                </a:prstTxWarp>
              </a:bodyPr>
              <a:lstStyle/>
              <a:p>
                <a:pPr algn="ctr"/>
                <a:r>
                  <a:rPr lang="zh-CN" altLang="en-US" sz="3600" kern="10">
                    <a:ln w="76200">
                      <a:solidFill>
                        <a:schemeClr val="bg1"/>
                      </a:solidFill>
                      <a:round/>
                      <a:headEnd/>
                      <a:tailEnd/>
                    </a:ln>
                    <a:solidFill>
                      <a:schemeClr val="bg1"/>
                    </a:solidFill>
                    <a:latin typeface="华文中宋"/>
                    <a:ea typeface="华文中宋"/>
                  </a:rPr>
                  <a:t>牛顿第一运动定律</a:t>
                </a:r>
              </a:p>
            </p:txBody>
          </p:sp>
          <p:sp>
            <p:nvSpPr>
              <p:cNvPr id="5139" name="WordArt 50"/>
              <p:cNvSpPr>
                <a:spLocks noChangeArrowheads="1" noChangeShapeType="1" noTextEdit="1"/>
              </p:cNvSpPr>
              <p:nvPr/>
            </p:nvSpPr>
            <p:spPr bwMode="auto">
              <a:xfrm>
                <a:off x="1678" y="93"/>
                <a:ext cx="2642" cy="252"/>
              </a:xfrm>
              <a:prstGeom prst="rect">
                <a:avLst/>
              </a:prstGeom>
            </p:spPr>
            <p:txBody>
              <a:bodyPr wrap="none" fromWordArt="1">
                <a:prstTxWarp prst="textPlain">
                  <a:avLst>
                    <a:gd name="adj" fmla="val 50000"/>
                  </a:avLst>
                </a:prstTxWarp>
              </a:bodyPr>
              <a:lstStyle/>
              <a:p>
                <a:pPr algn="ctr"/>
                <a:r>
                  <a:rPr lang="zh-CN" altLang="en-US" sz="3600" kern="10">
                    <a:ln w="9525">
                      <a:solidFill>
                        <a:srgbClr val="FF0000"/>
                      </a:solidFill>
                      <a:round/>
                      <a:headEnd/>
                      <a:tailEnd/>
                    </a:ln>
                    <a:solidFill>
                      <a:srgbClr val="FF0000"/>
                    </a:solidFill>
                    <a:latin typeface="华文中宋"/>
                    <a:ea typeface="华文中宋"/>
                  </a:rPr>
                  <a:t>牛顿第一运动定律</a:t>
                </a:r>
              </a:p>
            </p:txBody>
          </p:sp>
        </p:grpSp>
      </p:grpSp>
      <p:sp>
        <p:nvSpPr>
          <p:cNvPr id="5131" name="Rectangle 52" descr="信纸"/>
          <p:cNvSpPr>
            <a:spLocks noChangeArrowheads="1"/>
          </p:cNvSpPr>
          <p:nvPr/>
        </p:nvSpPr>
        <p:spPr bwMode="auto">
          <a:xfrm>
            <a:off x="0" y="6618288"/>
            <a:ext cx="9144000" cy="239712"/>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5132"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5133" name="AutoShape 26">
            <a:hlinkClick r:id="" action="ppaction://hlinkshowjump?jump=firstslide"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5134" name="AutoShape 27">
            <a:hlinkClick r:id="rId5"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5135" name="动作按钮: 后退或前一项 52">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44076"/>
                                        </p:tgtEl>
                                        <p:attrNameLst>
                                          <p:attrName>style.visibility</p:attrName>
                                        </p:attrNameLst>
                                      </p:cBhvr>
                                      <p:to>
                                        <p:strVal val="visible"/>
                                      </p:to>
                                    </p:set>
                                    <p:animEffect transition="in" filter="slide(fromLeft)">
                                      <p:cBhvr>
                                        <p:cTn id="7" dur="500"/>
                                        <p:tgtEl>
                                          <p:spTgt spid="44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041525" y="0"/>
            <a:ext cx="6337300" cy="207963"/>
          </a:xfrm>
        </p:spPr>
        <p:txBody>
          <a:bodyPr/>
          <a:lstStyle/>
          <a:p>
            <a:pPr eaLnBrk="1" hangingPunct="1"/>
            <a:r>
              <a:rPr lang="zh-CN" altLang="en-US" sz="700" smtClean="0">
                <a:solidFill>
                  <a:schemeClr val="bg1"/>
                </a:solidFill>
              </a:rPr>
              <a:t>第二定律</a:t>
            </a:r>
          </a:p>
        </p:txBody>
      </p:sp>
      <p:sp>
        <p:nvSpPr>
          <p:cNvPr id="6147" name="Rectangle 5" descr="信纸"/>
          <p:cNvSpPr>
            <a:spLocks noChangeArrowheads="1"/>
          </p:cNvSpPr>
          <p:nvPr/>
        </p:nvSpPr>
        <p:spPr bwMode="auto">
          <a:xfrm>
            <a:off x="0" y="0"/>
            <a:ext cx="161925" cy="68580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6148" name="Rectangle 6" descr="信纸"/>
          <p:cNvSpPr>
            <a:spLocks noChangeArrowheads="1"/>
          </p:cNvSpPr>
          <p:nvPr/>
        </p:nvSpPr>
        <p:spPr bwMode="auto">
          <a:xfrm>
            <a:off x="0" y="0"/>
            <a:ext cx="9144000" cy="746125"/>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6149" name="Rectangle 10" descr="信纸"/>
          <p:cNvSpPr>
            <a:spLocks noChangeArrowheads="1"/>
          </p:cNvSpPr>
          <p:nvPr/>
        </p:nvSpPr>
        <p:spPr bwMode="auto">
          <a:xfrm>
            <a:off x="0" y="6588125"/>
            <a:ext cx="9144000" cy="26035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6150" name="Rectangle 12" descr="信纸"/>
          <p:cNvSpPr>
            <a:spLocks noChangeArrowheads="1"/>
          </p:cNvSpPr>
          <p:nvPr/>
        </p:nvSpPr>
        <p:spPr bwMode="auto">
          <a:xfrm>
            <a:off x="8982075" y="0"/>
            <a:ext cx="161925" cy="68580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43271" name="Group 263"/>
          <p:cNvGrpSpPr>
            <a:grpSpLocks/>
          </p:cNvGrpSpPr>
          <p:nvPr/>
        </p:nvGrpSpPr>
        <p:grpSpPr bwMode="auto">
          <a:xfrm>
            <a:off x="5056188" y="3540125"/>
            <a:ext cx="3749675" cy="2603500"/>
            <a:chOff x="3185" y="2230"/>
            <a:chExt cx="2362" cy="1640"/>
          </a:xfrm>
        </p:grpSpPr>
        <p:grpSp>
          <p:nvGrpSpPr>
            <p:cNvPr id="6316" name="Group 128"/>
            <p:cNvGrpSpPr>
              <a:grpSpLocks/>
            </p:cNvGrpSpPr>
            <p:nvPr/>
          </p:nvGrpSpPr>
          <p:grpSpPr bwMode="auto">
            <a:xfrm>
              <a:off x="3314" y="2812"/>
              <a:ext cx="2056" cy="1058"/>
              <a:chOff x="1970" y="3410"/>
              <a:chExt cx="1819" cy="731"/>
            </a:xfrm>
          </p:grpSpPr>
          <p:grpSp>
            <p:nvGrpSpPr>
              <p:cNvPr id="6318" name="Group 129"/>
              <p:cNvGrpSpPr>
                <a:grpSpLocks/>
              </p:cNvGrpSpPr>
              <p:nvPr/>
            </p:nvGrpSpPr>
            <p:grpSpPr bwMode="auto">
              <a:xfrm>
                <a:off x="1970" y="3410"/>
                <a:ext cx="1796" cy="316"/>
                <a:chOff x="2263" y="3477"/>
                <a:chExt cx="1796" cy="316"/>
              </a:xfrm>
            </p:grpSpPr>
            <p:sp>
              <p:nvSpPr>
                <p:cNvPr id="6337" name="WordArt 130"/>
                <p:cNvSpPr>
                  <a:spLocks noChangeArrowheads="1" noChangeShapeType="1" noTextEdit="1"/>
                </p:cNvSpPr>
                <p:nvPr/>
              </p:nvSpPr>
              <p:spPr bwMode="auto">
                <a:xfrm>
                  <a:off x="3902" y="3487"/>
                  <a:ext cx="126" cy="11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Book Antiqua"/>
                    </a:rPr>
                    <a:t>v</a:t>
                  </a:r>
                  <a:endParaRPr lang="zh-CN" altLang="en-US" sz="3600" i="1" kern="10">
                    <a:ln w="9525">
                      <a:solidFill>
                        <a:srgbClr val="006600"/>
                      </a:solidFill>
                      <a:round/>
                      <a:headEnd/>
                      <a:tailEnd/>
                    </a:ln>
                    <a:solidFill>
                      <a:srgbClr val="006600"/>
                    </a:solidFill>
                    <a:latin typeface="Book Antiqua"/>
                  </a:endParaRPr>
                </a:p>
              </p:txBody>
            </p:sp>
            <p:sp>
              <p:nvSpPr>
                <p:cNvPr id="6338" name="WordArt 131"/>
                <p:cNvSpPr>
                  <a:spLocks noChangeArrowheads="1" noChangeShapeType="1" noTextEdit="1"/>
                </p:cNvSpPr>
                <p:nvPr/>
              </p:nvSpPr>
              <p:spPr bwMode="auto">
                <a:xfrm>
                  <a:off x="2448" y="3613"/>
                  <a:ext cx="92" cy="8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Symbol"/>
                    </a:rPr>
                    <a:t>t</a:t>
                  </a:r>
                  <a:endParaRPr lang="zh-CN" altLang="en-US" sz="3600" i="1" kern="10">
                    <a:ln w="9525">
                      <a:solidFill>
                        <a:srgbClr val="006600"/>
                      </a:solidFill>
                      <a:round/>
                      <a:headEnd/>
                      <a:tailEnd/>
                    </a:ln>
                    <a:solidFill>
                      <a:srgbClr val="006600"/>
                    </a:solidFill>
                    <a:latin typeface="Symbol"/>
                  </a:endParaRPr>
                </a:p>
              </p:txBody>
            </p:sp>
            <p:sp>
              <p:nvSpPr>
                <p:cNvPr id="6339" name="WordArt 132"/>
                <p:cNvSpPr>
                  <a:spLocks noChangeArrowheads="1" noChangeShapeType="1" noTextEdit="1"/>
                </p:cNvSpPr>
                <p:nvPr/>
              </p:nvSpPr>
              <p:spPr bwMode="auto">
                <a:xfrm>
                  <a:off x="2263" y="3545"/>
                  <a:ext cx="191" cy="134"/>
                </a:xfrm>
                <a:prstGeom prst="rect">
                  <a:avLst/>
                </a:prstGeom>
              </p:spPr>
              <p:txBody>
                <a:bodyPr wrap="none" fromWordArt="1">
                  <a:prstTxWarp prst="textPlain">
                    <a:avLst>
                      <a:gd name="adj" fmla="val 50000"/>
                    </a:avLst>
                  </a:prstTxWarp>
                </a:bodyPr>
                <a:lstStyle/>
                <a:p>
                  <a:pPr algn="ctr"/>
                  <a:r>
                    <a:rPr lang="en-US" altLang="zh-CN" b="1" i="1" kern="10">
                      <a:ln w="9525">
                        <a:solidFill>
                          <a:srgbClr val="006600"/>
                        </a:solidFill>
                        <a:round/>
                        <a:headEnd/>
                        <a:tailEnd/>
                      </a:ln>
                      <a:solidFill>
                        <a:srgbClr val="006600"/>
                      </a:solidFill>
                      <a:latin typeface="Times New Roman"/>
                      <a:cs typeface="Times New Roman"/>
                    </a:rPr>
                    <a:t>F</a:t>
                  </a:r>
                  <a:endParaRPr lang="zh-CN" altLang="en-US" b="1" i="1" kern="10">
                    <a:ln w="9525">
                      <a:solidFill>
                        <a:srgbClr val="006600"/>
                      </a:solidFill>
                      <a:round/>
                      <a:headEnd/>
                      <a:tailEnd/>
                    </a:ln>
                    <a:solidFill>
                      <a:srgbClr val="006600"/>
                    </a:solidFill>
                    <a:latin typeface="Times New Roman"/>
                    <a:cs typeface="Times New Roman"/>
                  </a:endParaRPr>
                </a:p>
              </p:txBody>
            </p:sp>
            <p:grpSp>
              <p:nvGrpSpPr>
                <p:cNvPr id="6340" name="Group 133"/>
                <p:cNvGrpSpPr>
                  <a:grpSpLocks/>
                </p:cNvGrpSpPr>
                <p:nvPr/>
              </p:nvGrpSpPr>
              <p:grpSpPr bwMode="auto">
                <a:xfrm rot="5400000">
                  <a:off x="2647" y="3522"/>
                  <a:ext cx="47" cy="162"/>
                  <a:chOff x="2928" y="3216"/>
                  <a:chExt cx="48" cy="240"/>
                </a:xfrm>
              </p:grpSpPr>
              <p:sp>
                <p:nvSpPr>
                  <p:cNvPr id="6353" name="Line 134"/>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354" name="Line 135"/>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sp>
              <p:nvSpPr>
                <p:cNvPr id="6341" name="WordArt 136"/>
                <p:cNvSpPr>
                  <a:spLocks noChangeArrowheads="1" noChangeShapeType="1" noTextEdit="1"/>
                </p:cNvSpPr>
                <p:nvPr/>
              </p:nvSpPr>
              <p:spPr bwMode="auto">
                <a:xfrm>
                  <a:off x="2815" y="3562"/>
                  <a:ext cx="148" cy="10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342" name="WordArt 137"/>
                <p:cNvSpPr>
                  <a:spLocks noChangeArrowheads="1" noChangeShapeType="1" noTextEdit="1"/>
                </p:cNvSpPr>
                <p:nvPr/>
              </p:nvSpPr>
              <p:spPr bwMode="auto">
                <a:xfrm>
                  <a:off x="3003" y="3558"/>
                  <a:ext cx="132" cy="104"/>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6600"/>
                        </a:solidFill>
                        <a:round/>
                        <a:headEnd/>
                        <a:tailEnd/>
                      </a:ln>
                      <a:solidFill>
                        <a:srgbClr val="006600"/>
                      </a:solidFill>
                      <a:latin typeface="Times New Roman"/>
                      <a:cs typeface="Times New Roman"/>
                    </a:rPr>
                    <a:t>a</a:t>
                  </a:r>
                  <a:endParaRPr lang="zh-CN" altLang="en-US" sz="3600" b="1" i="1" kern="10">
                    <a:ln w="9525">
                      <a:solidFill>
                        <a:srgbClr val="006600"/>
                      </a:solidFill>
                      <a:round/>
                      <a:headEnd/>
                      <a:tailEnd/>
                    </a:ln>
                    <a:solidFill>
                      <a:srgbClr val="006600"/>
                    </a:solidFill>
                    <a:latin typeface="Times New Roman"/>
                    <a:cs typeface="Times New Roman"/>
                  </a:endParaRPr>
                </a:p>
              </p:txBody>
            </p:sp>
            <p:sp>
              <p:nvSpPr>
                <p:cNvPr id="6343" name="WordArt 138"/>
                <p:cNvSpPr>
                  <a:spLocks noChangeArrowheads="1" noChangeShapeType="1" noTextEdit="1"/>
                </p:cNvSpPr>
                <p:nvPr/>
              </p:nvSpPr>
              <p:spPr bwMode="auto">
                <a:xfrm>
                  <a:off x="3165" y="3618"/>
                  <a:ext cx="92" cy="8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Symbol"/>
                    </a:rPr>
                    <a:t>t</a:t>
                  </a:r>
                  <a:endParaRPr lang="zh-CN" altLang="en-US" sz="3600" i="1" kern="10">
                    <a:ln w="9525">
                      <a:solidFill>
                        <a:srgbClr val="006600"/>
                      </a:solidFill>
                      <a:round/>
                      <a:headEnd/>
                      <a:tailEnd/>
                    </a:ln>
                    <a:solidFill>
                      <a:srgbClr val="006600"/>
                    </a:solidFill>
                    <a:latin typeface="Symbol"/>
                  </a:endParaRPr>
                </a:p>
              </p:txBody>
            </p:sp>
            <p:grpSp>
              <p:nvGrpSpPr>
                <p:cNvPr id="6344" name="Group 139"/>
                <p:cNvGrpSpPr>
                  <a:grpSpLocks/>
                </p:cNvGrpSpPr>
                <p:nvPr/>
              </p:nvGrpSpPr>
              <p:grpSpPr bwMode="auto">
                <a:xfrm rot="5400000">
                  <a:off x="3341" y="3546"/>
                  <a:ext cx="48" cy="163"/>
                  <a:chOff x="2928" y="3216"/>
                  <a:chExt cx="48" cy="240"/>
                </a:xfrm>
              </p:grpSpPr>
              <p:sp>
                <p:nvSpPr>
                  <p:cNvPr id="6351" name="Line 140"/>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352" name="Line 141"/>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sp>
              <p:nvSpPr>
                <p:cNvPr id="6345" name="WordArt 142"/>
                <p:cNvSpPr>
                  <a:spLocks noChangeArrowheads="1" noChangeShapeType="1" noTextEdit="1"/>
                </p:cNvSpPr>
                <p:nvPr/>
              </p:nvSpPr>
              <p:spPr bwMode="auto">
                <a:xfrm>
                  <a:off x="3543" y="3588"/>
                  <a:ext cx="147" cy="10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grpSp>
              <p:nvGrpSpPr>
                <p:cNvPr id="6346" name="Group 143"/>
                <p:cNvGrpSpPr>
                  <a:grpSpLocks/>
                </p:cNvGrpSpPr>
                <p:nvPr/>
              </p:nvGrpSpPr>
              <p:grpSpPr bwMode="auto">
                <a:xfrm>
                  <a:off x="3760" y="3477"/>
                  <a:ext cx="299" cy="316"/>
                  <a:chOff x="2765" y="2065"/>
                  <a:chExt cx="345" cy="416"/>
                </a:xfrm>
              </p:grpSpPr>
              <p:sp>
                <p:nvSpPr>
                  <p:cNvPr id="6347" name="WordArt 144"/>
                  <p:cNvSpPr>
                    <a:spLocks noChangeArrowheads="1" noChangeShapeType="1" noTextEdit="1"/>
                  </p:cNvSpPr>
                  <p:nvPr/>
                </p:nvSpPr>
                <p:spPr bwMode="auto">
                  <a:xfrm>
                    <a:off x="2789" y="2065"/>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348" name="Line 145"/>
                  <p:cNvSpPr>
                    <a:spLocks noChangeShapeType="1"/>
                  </p:cNvSpPr>
                  <p:nvPr/>
                </p:nvSpPr>
                <p:spPr bwMode="auto">
                  <a:xfrm>
                    <a:off x="2765" y="2273"/>
                    <a:ext cx="345" cy="0"/>
                  </a:xfrm>
                  <a:prstGeom prst="line">
                    <a:avLst/>
                  </a:prstGeom>
                  <a:noFill/>
                  <a:ln w="38100">
                    <a:solidFill>
                      <a:srgbClr val="006600"/>
                    </a:solidFill>
                    <a:round/>
                    <a:headEnd/>
                    <a:tailEnd/>
                  </a:ln>
                  <a:effectLst/>
                </p:spPr>
                <p:txBody>
                  <a:bodyPr wrap="none" anchor="ctr"/>
                  <a:lstStyle/>
                  <a:p>
                    <a:endParaRPr lang="zh-CN" altLang="en-US"/>
                  </a:p>
                </p:txBody>
              </p:sp>
              <p:sp>
                <p:nvSpPr>
                  <p:cNvPr id="6349" name="WordArt 146"/>
                  <p:cNvSpPr>
                    <a:spLocks noChangeArrowheads="1" noChangeShapeType="1" noTextEdit="1"/>
                  </p:cNvSpPr>
                  <p:nvPr/>
                </p:nvSpPr>
                <p:spPr bwMode="auto">
                  <a:xfrm>
                    <a:off x="2822" y="2306"/>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350" name="WordArt 147"/>
                  <p:cNvSpPr>
                    <a:spLocks noChangeArrowheads="1" noChangeShapeType="1" noTextEdit="1"/>
                  </p:cNvSpPr>
                  <p:nvPr/>
                </p:nvSpPr>
                <p:spPr bwMode="auto">
                  <a:xfrm>
                    <a:off x="2964" y="2306"/>
                    <a:ext cx="69" cy="17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t</a:t>
                    </a:r>
                    <a:endParaRPr lang="zh-CN" altLang="en-US" sz="3600" i="1" kern="10">
                      <a:ln w="9525">
                        <a:solidFill>
                          <a:srgbClr val="006600"/>
                        </a:solidFill>
                        <a:round/>
                        <a:headEnd/>
                        <a:tailEnd/>
                      </a:ln>
                      <a:solidFill>
                        <a:srgbClr val="006600"/>
                      </a:solidFill>
                      <a:latin typeface="Times New Roman"/>
                      <a:cs typeface="Times New Roman"/>
                    </a:endParaRPr>
                  </a:p>
                </p:txBody>
              </p:sp>
            </p:grpSp>
          </p:grpSp>
          <p:sp>
            <p:nvSpPr>
              <p:cNvPr id="6319" name="WordArt 148"/>
              <p:cNvSpPr>
                <a:spLocks noChangeArrowheads="1" noChangeShapeType="1" noTextEdit="1"/>
              </p:cNvSpPr>
              <p:nvPr/>
            </p:nvSpPr>
            <p:spPr bwMode="auto">
              <a:xfrm>
                <a:off x="2118" y="3977"/>
                <a:ext cx="115" cy="62"/>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n</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320" name="WordArt 149"/>
              <p:cNvSpPr>
                <a:spLocks noChangeArrowheads="1" noChangeShapeType="1" noTextEdit="1"/>
              </p:cNvSpPr>
              <p:nvPr/>
            </p:nvSpPr>
            <p:spPr bwMode="auto">
              <a:xfrm>
                <a:off x="1983" y="3855"/>
                <a:ext cx="191"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006600"/>
                      </a:solidFill>
                      <a:round/>
                      <a:headEnd/>
                      <a:tailEnd/>
                    </a:ln>
                    <a:solidFill>
                      <a:srgbClr val="006600"/>
                    </a:solidFill>
                    <a:latin typeface="Times New Roman"/>
                    <a:cs typeface="Times New Roman"/>
                  </a:rPr>
                  <a:t>F</a:t>
                </a:r>
                <a:endParaRPr lang="zh-CN" altLang="en-US" b="1" i="1" kern="10">
                  <a:ln w="9525">
                    <a:solidFill>
                      <a:srgbClr val="006600"/>
                    </a:solidFill>
                    <a:round/>
                    <a:headEnd/>
                    <a:tailEnd/>
                  </a:ln>
                  <a:solidFill>
                    <a:srgbClr val="006600"/>
                  </a:solidFill>
                  <a:latin typeface="Times New Roman"/>
                  <a:cs typeface="Times New Roman"/>
                </a:endParaRPr>
              </a:p>
            </p:txBody>
          </p:sp>
          <p:grpSp>
            <p:nvGrpSpPr>
              <p:cNvPr id="6321" name="Group 150"/>
              <p:cNvGrpSpPr>
                <a:grpSpLocks/>
              </p:cNvGrpSpPr>
              <p:nvPr/>
            </p:nvGrpSpPr>
            <p:grpSpPr bwMode="auto">
              <a:xfrm rot="5400000">
                <a:off x="2332" y="3851"/>
                <a:ext cx="48" cy="163"/>
                <a:chOff x="2928" y="3216"/>
                <a:chExt cx="48" cy="240"/>
              </a:xfrm>
            </p:grpSpPr>
            <p:sp>
              <p:nvSpPr>
                <p:cNvPr id="6335" name="Line 151"/>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336" name="Line 152"/>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grpSp>
            <p:nvGrpSpPr>
              <p:cNvPr id="6322" name="Group 153"/>
              <p:cNvGrpSpPr>
                <a:grpSpLocks/>
              </p:cNvGrpSpPr>
              <p:nvPr/>
            </p:nvGrpSpPr>
            <p:grpSpPr bwMode="auto">
              <a:xfrm>
                <a:off x="2523" y="3889"/>
                <a:ext cx="426" cy="114"/>
                <a:chOff x="2489" y="3889"/>
                <a:chExt cx="426" cy="114"/>
              </a:xfrm>
            </p:grpSpPr>
            <p:sp>
              <p:nvSpPr>
                <p:cNvPr id="6332" name="WordArt 154"/>
                <p:cNvSpPr>
                  <a:spLocks noChangeArrowheads="1" noChangeShapeType="1" noTextEdit="1"/>
                </p:cNvSpPr>
                <p:nvPr/>
              </p:nvSpPr>
              <p:spPr bwMode="auto">
                <a:xfrm>
                  <a:off x="2489" y="3893"/>
                  <a:ext cx="147" cy="10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333" name="WordArt 155"/>
                <p:cNvSpPr>
                  <a:spLocks noChangeArrowheads="1" noChangeShapeType="1" noTextEdit="1"/>
                </p:cNvSpPr>
                <p:nvPr/>
              </p:nvSpPr>
              <p:spPr bwMode="auto">
                <a:xfrm>
                  <a:off x="2665" y="3889"/>
                  <a:ext cx="132" cy="104"/>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6600"/>
                        </a:solidFill>
                        <a:round/>
                        <a:headEnd/>
                        <a:tailEnd/>
                      </a:ln>
                      <a:solidFill>
                        <a:srgbClr val="006600"/>
                      </a:solidFill>
                      <a:latin typeface="Times New Roman"/>
                      <a:cs typeface="Times New Roman"/>
                    </a:rPr>
                    <a:t>a</a:t>
                  </a:r>
                  <a:endParaRPr lang="zh-CN" altLang="en-US" sz="3600" b="1" i="1" kern="10">
                    <a:ln w="9525">
                      <a:solidFill>
                        <a:srgbClr val="006600"/>
                      </a:solidFill>
                      <a:round/>
                      <a:headEnd/>
                      <a:tailEnd/>
                    </a:ln>
                    <a:solidFill>
                      <a:srgbClr val="006600"/>
                    </a:solidFill>
                    <a:latin typeface="Times New Roman"/>
                    <a:cs typeface="Times New Roman"/>
                  </a:endParaRPr>
                </a:p>
              </p:txBody>
            </p:sp>
            <p:sp>
              <p:nvSpPr>
                <p:cNvPr id="6334" name="WordArt 156"/>
                <p:cNvSpPr>
                  <a:spLocks noChangeArrowheads="1" noChangeShapeType="1" noTextEdit="1"/>
                </p:cNvSpPr>
                <p:nvPr/>
              </p:nvSpPr>
              <p:spPr bwMode="auto">
                <a:xfrm>
                  <a:off x="2800" y="3940"/>
                  <a:ext cx="115" cy="63"/>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n</a:t>
                  </a:r>
                  <a:endParaRPr lang="zh-CN" altLang="en-US" sz="3600" i="1" kern="10">
                    <a:ln w="9525">
                      <a:solidFill>
                        <a:srgbClr val="006600"/>
                      </a:solidFill>
                      <a:round/>
                      <a:headEnd/>
                      <a:tailEnd/>
                    </a:ln>
                    <a:solidFill>
                      <a:srgbClr val="006600"/>
                    </a:solidFill>
                    <a:latin typeface="Times New Roman"/>
                    <a:cs typeface="Times New Roman"/>
                  </a:endParaRPr>
                </a:p>
              </p:txBody>
            </p:sp>
          </p:grpSp>
          <p:grpSp>
            <p:nvGrpSpPr>
              <p:cNvPr id="6323" name="Group 157"/>
              <p:cNvGrpSpPr>
                <a:grpSpLocks/>
              </p:cNvGrpSpPr>
              <p:nvPr/>
            </p:nvGrpSpPr>
            <p:grpSpPr bwMode="auto">
              <a:xfrm rot="5400000">
                <a:off x="3093" y="3880"/>
                <a:ext cx="48" cy="162"/>
                <a:chOff x="2928" y="3216"/>
                <a:chExt cx="48" cy="240"/>
              </a:xfrm>
            </p:grpSpPr>
            <p:sp>
              <p:nvSpPr>
                <p:cNvPr id="6330" name="Line 158"/>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331" name="Line 159"/>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grpSp>
            <p:nvGrpSpPr>
              <p:cNvPr id="6324" name="Group 160"/>
              <p:cNvGrpSpPr>
                <a:grpSpLocks/>
              </p:cNvGrpSpPr>
              <p:nvPr/>
            </p:nvGrpSpPr>
            <p:grpSpPr bwMode="auto">
              <a:xfrm>
                <a:off x="3262" y="3794"/>
                <a:ext cx="527" cy="347"/>
                <a:chOff x="3183" y="3783"/>
                <a:chExt cx="527" cy="347"/>
              </a:xfrm>
            </p:grpSpPr>
            <p:sp>
              <p:nvSpPr>
                <p:cNvPr id="6325" name="WordArt 161"/>
                <p:cNvSpPr>
                  <a:spLocks noChangeArrowheads="1" noChangeShapeType="1" noTextEdit="1"/>
                </p:cNvSpPr>
                <p:nvPr/>
              </p:nvSpPr>
              <p:spPr bwMode="auto">
                <a:xfrm>
                  <a:off x="3465" y="4002"/>
                  <a:ext cx="104" cy="12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Symbol"/>
                    </a:rPr>
                    <a:t>r</a:t>
                  </a:r>
                  <a:endParaRPr lang="zh-CN" altLang="en-US" sz="3600" i="1" kern="10">
                    <a:ln w="9525">
                      <a:solidFill>
                        <a:srgbClr val="006600"/>
                      </a:solidFill>
                      <a:round/>
                      <a:headEnd/>
                      <a:tailEnd/>
                    </a:ln>
                    <a:solidFill>
                      <a:srgbClr val="006600"/>
                    </a:solidFill>
                    <a:latin typeface="Symbol"/>
                  </a:endParaRPr>
                </a:p>
              </p:txBody>
            </p:sp>
            <p:sp>
              <p:nvSpPr>
                <p:cNvPr id="6326" name="WordArt 162"/>
                <p:cNvSpPr>
                  <a:spLocks noChangeArrowheads="1" noChangeShapeType="1" noTextEdit="1"/>
                </p:cNvSpPr>
                <p:nvPr/>
              </p:nvSpPr>
              <p:spPr bwMode="auto">
                <a:xfrm>
                  <a:off x="3183" y="3898"/>
                  <a:ext cx="147" cy="10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327" name="Line 163"/>
                <p:cNvSpPr>
                  <a:spLocks noChangeShapeType="1"/>
                </p:cNvSpPr>
                <p:nvPr/>
              </p:nvSpPr>
              <p:spPr bwMode="auto">
                <a:xfrm flipV="1">
                  <a:off x="3366" y="3956"/>
                  <a:ext cx="344" cy="0"/>
                </a:xfrm>
                <a:prstGeom prst="line">
                  <a:avLst/>
                </a:prstGeom>
                <a:noFill/>
                <a:ln w="38100">
                  <a:solidFill>
                    <a:srgbClr val="006600"/>
                  </a:solidFill>
                  <a:round/>
                  <a:headEnd/>
                  <a:tailEnd/>
                </a:ln>
                <a:effectLst/>
              </p:spPr>
              <p:txBody>
                <a:bodyPr/>
                <a:lstStyle/>
                <a:p>
                  <a:endParaRPr lang="zh-CN" altLang="en-US"/>
                </a:p>
              </p:txBody>
            </p:sp>
            <p:sp>
              <p:nvSpPr>
                <p:cNvPr id="6328" name="WordArt 164"/>
                <p:cNvSpPr>
                  <a:spLocks noChangeArrowheads="1" noChangeShapeType="1" noTextEdit="1"/>
                </p:cNvSpPr>
                <p:nvPr/>
              </p:nvSpPr>
              <p:spPr bwMode="auto">
                <a:xfrm>
                  <a:off x="3471" y="3808"/>
                  <a:ext cx="126" cy="117"/>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Book Antiqua"/>
                    </a:rPr>
                    <a:t>v</a:t>
                  </a:r>
                  <a:endParaRPr lang="zh-CN" altLang="en-US" sz="3600" i="1" kern="10">
                    <a:ln w="9525">
                      <a:solidFill>
                        <a:srgbClr val="006600"/>
                      </a:solidFill>
                      <a:round/>
                      <a:headEnd/>
                      <a:tailEnd/>
                    </a:ln>
                    <a:solidFill>
                      <a:srgbClr val="006600"/>
                    </a:solidFill>
                    <a:latin typeface="Book Antiqua"/>
                  </a:endParaRPr>
                </a:p>
              </p:txBody>
            </p:sp>
            <p:sp>
              <p:nvSpPr>
                <p:cNvPr id="6329" name="WordArt 165"/>
                <p:cNvSpPr>
                  <a:spLocks noChangeArrowheads="1" noChangeShapeType="1" noTextEdit="1"/>
                </p:cNvSpPr>
                <p:nvPr/>
              </p:nvSpPr>
              <p:spPr bwMode="auto">
                <a:xfrm>
                  <a:off x="3631" y="3783"/>
                  <a:ext cx="62" cy="89"/>
                </a:xfrm>
                <a:prstGeom prst="rect">
                  <a:avLst/>
                </a:prstGeom>
              </p:spPr>
              <p:txBody>
                <a:bodyPr wrap="none" fromWordArt="1">
                  <a:prstTxWarp prst="textPlain">
                    <a:avLst>
                      <a:gd name="adj" fmla="val 50000"/>
                    </a:avLst>
                  </a:prstTxWarp>
                </a:bodyPr>
                <a:lstStyle/>
                <a:p>
                  <a:pPr algn="ctr"/>
                  <a:r>
                    <a:rPr lang="en-US" altLang="zh-CN" sz="3600" kern="10">
                      <a:ln w="9525">
                        <a:solidFill>
                          <a:srgbClr val="006600"/>
                        </a:solidFill>
                        <a:round/>
                        <a:headEnd/>
                        <a:tailEnd/>
                      </a:ln>
                      <a:solidFill>
                        <a:srgbClr val="006600"/>
                      </a:solidFill>
                      <a:latin typeface="宋体"/>
                      <a:ea typeface="宋体"/>
                    </a:rPr>
                    <a:t>2</a:t>
                  </a:r>
                  <a:endParaRPr lang="zh-CN" altLang="en-US" sz="3600" kern="10">
                    <a:ln w="9525">
                      <a:solidFill>
                        <a:srgbClr val="006600"/>
                      </a:solidFill>
                      <a:round/>
                      <a:headEnd/>
                      <a:tailEnd/>
                    </a:ln>
                    <a:solidFill>
                      <a:srgbClr val="006600"/>
                    </a:solidFill>
                    <a:latin typeface="宋体"/>
                    <a:ea typeface="宋体"/>
                  </a:endParaRPr>
                </a:p>
              </p:txBody>
            </p:sp>
          </p:grpSp>
        </p:grpSp>
        <p:sp>
          <p:nvSpPr>
            <p:cNvPr id="6317" name="WordArt 170"/>
            <p:cNvSpPr>
              <a:spLocks noChangeArrowheads="1" noChangeShapeType="1" noTextEdit="1"/>
            </p:cNvSpPr>
            <p:nvPr/>
          </p:nvSpPr>
          <p:spPr bwMode="auto">
            <a:xfrm>
              <a:off x="3185" y="2230"/>
              <a:ext cx="2362" cy="219"/>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自然坐标系中切向和法向投影式</a:t>
              </a:r>
            </a:p>
          </p:txBody>
        </p:sp>
      </p:grpSp>
      <p:grpSp>
        <p:nvGrpSpPr>
          <p:cNvPr id="43268" name="Group 260"/>
          <p:cNvGrpSpPr>
            <a:grpSpLocks/>
          </p:cNvGrpSpPr>
          <p:nvPr/>
        </p:nvGrpSpPr>
        <p:grpSpPr bwMode="auto">
          <a:xfrm>
            <a:off x="0" y="890588"/>
            <a:ext cx="9144000" cy="1504950"/>
            <a:chOff x="0" y="561"/>
            <a:chExt cx="5760" cy="948"/>
          </a:xfrm>
        </p:grpSpPr>
        <p:sp>
          <p:nvSpPr>
            <p:cNvPr id="6296" name="Rectangle 4" descr="信纸"/>
            <p:cNvSpPr>
              <a:spLocks noChangeArrowheads="1"/>
            </p:cNvSpPr>
            <p:nvPr/>
          </p:nvSpPr>
          <p:spPr bwMode="auto">
            <a:xfrm>
              <a:off x="0" y="1436"/>
              <a:ext cx="5760" cy="73"/>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6297" name="Group 50"/>
            <p:cNvGrpSpPr>
              <a:grpSpLocks/>
            </p:cNvGrpSpPr>
            <p:nvPr/>
          </p:nvGrpSpPr>
          <p:grpSpPr bwMode="auto">
            <a:xfrm>
              <a:off x="320" y="864"/>
              <a:ext cx="821" cy="217"/>
              <a:chOff x="1967" y="1378"/>
              <a:chExt cx="889" cy="185"/>
            </a:xfrm>
          </p:grpSpPr>
          <p:grpSp>
            <p:nvGrpSpPr>
              <p:cNvPr id="6305" name="Group 51"/>
              <p:cNvGrpSpPr>
                <a:grpSpLocks/>
              </p:cNvGrpSpPr>
              <p:nvPr/>
            </p:nvGrpSpPr>
            <p:grpSpPr bwMode="auto">
              <a:xfrm rot="5400000">
                <a:off x="2268" y="1404"/>
                <a:ext cx="41" cy="160"/>
                <a:chOff x="2928" y="3216"/>
                <a:chExt cx="48" cy="240"/>
              </a:xfrm>
            </p:grpSpPr>
            <p:sp>
              <p:nvSpPr>
                <p:cNvPr id="6314" name="Line 52"/>
                <p:cNvSpPr>
                  <a:spLocks noChangeShapeType="1"/>
                </p:cNvSpPr>
                <p:nvPr/>
              </p:nvSpPr>
              <p:spPr bwMode="auto">
                <a:xfrm>
                  <a:off x="2928" y="3216"/>
                  <a:ext cx="0" cy="240"/>
                </a:xfrm>
                <a:prstGeom prst="line">
                  <a:avLst/>
                </a:prstGeom>
                <a:noFill/>
                <a:ln w="38100">
                  <a:solidFill>
                    <a:srgbClr val="FF0000"/>
                  </a:solidFill>
                  <a:round/>
                  <a:headEnd/>
                  <a:tailEnd/>
                </a:ln>
                <a:effectLst/>
              </p:spPr>
              <p:txBody>
                <a:bodyPr/>
                <a:lstStyle/>
                <a:p>
                  <a:endParaRPr lang="zh-CN" altLang="en-US"/>
                </a:p>
              </p:txBody>
            </p:sp>
            <p:sp>
              <p:nvSpPr>
                <p:cNvPr id="6315" name="Line 53"/>
                <p:cNvSpPr>
                  <a:spLocks noChangeShapeType="1"/>
                </p:cNvSpPr>
                <p:nvPr/>
              </p:nvSpPr>
              <p:spPr bwMode="auto">
                <a:xfrm>
                  <a:off x="2976" y="3216"/>
                  <a:ext cx="0" cy="240"/>
                </a:xfrm>
                <a:prstGeom prst="line">
                  <a:avLst/>
                </a:prstGeom>
                <a:noFill/>
                <a:ln w="38100">
                  <a:solidFill>
                    <a:srgbClr val="FF0000"/>
                  </a:solidFill>
                  <a:round/>
                  <a:headEnd/>
                  <a:tailEnd/>
                </a:ln>
                <a:effectLst/>
              </p:spPr>
              <p:txBody>
                <a:bodyPr/>
                <a:lstStyle/>
                <a:p>
                  <a:endParaRPr lang="zh-CN" altLang="en-US"/>
                </a:p>
              </p:txBody>
            </p:sp>
          </p:grpSp>
          <p:sp>
            <p:nvSpPr>
              <p:cNvPr id="6306" name="WordArt 54"/>
              <p:cNvSpPr>
                <a:spLocks noChangeArrowheads="1" noChangeShapeType="1" noTextEdit="1"/>
              </p:cNvSpPr>
              <p:nvPr/>
            </p:nvSpPr>
            <p:spPr bwMode="auto">
              <a:xfrm>
                <a:off x="2795" y="1495"/>
                <a:ext cx="61" cy="68"/>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i</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6307" name="WordArt 55"/>
              <p:cNvSpPr>
                <a:spLocks noChangeArrowheads="1" noChangeShapeType="1" noTextEdit="1"/>
              </p:cNvSpPr>
              <p:nvPr/>
            </p:nvSpPr>
            <p:spPr bwMode="auto">
              <a:xfrm>
                <a:off x="2424" y="1407"/>
                <a:ext cx="129" cy="143"/>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Symbol"/>
                  </a:rPr>
                  <a:t>S</a:t>
                </a:r>
                <a:endParaRPr lang="zh-CN" altLang="en-US" sz="3600" kern="10">
                  <a:ln w="9525">
                    <a:solidFill>
                      <a:srgbClr val="FF0000"/>
                    </a:solidFill>
                    <a:round/>
                    <a:headEnd/>
                    <a:tailEnd/>
                  </a:ln>
                  <a:solidFill>
                    <a:srgbClr val="FF0000"/>
                  </a:solidFill>
                  <a:latin typeface="Symbol"/>
                </a:endParaRPr>
              </a:p>
            </p:txBody>
          </p:sp>
          <p:grpSp>
            <p:nvGrpSpPr>
              <p:cNvPr id="6308" name="Group 56"/>
              <p:cNvGrpSpPr>
                <a:grpSpLocks/>
              </p:cNvGrpSpPr>
              <p:nvPr/>
            </p:nvGrpSpPr>
            <p:grpSpPr bwMode="auto">
              <a:xfrm>
                <a:off x="1967" y="1378"/>
                <a:ext cx="254" cy="161"/>
                <a:chOff x="2960" y="3208"/>
                <a:chExt cx="247" cy="190"/>
              </a:xfrm>
            </p:grpSpPr>
            <p:sp>
              <p:nvSpPr>
                <p:cNvPr id="6312" name="WordArt 57"/>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6313" name="Line 58"/>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nvGrpSpPr>
              <p:cNvPr id="6309" name="Group 59"/>
              <p:cNvGrpSpPr>
                <a:grpSpLocks/>
              </p:cNvGrpSpPr>
              <p:nvPr/>
            </p:nvGrpSpPr>
            <p:grpSpPr bwMode="auto">
              <a:xfrm>
                <a:off x="2599" y="1392"/>
                <a:ext cx="254" cy="161"/>
                <a:chOff x="2960" y="3208"/>
                <a:chExt cx="247" cy="190"/>
              </a:xfrm>
            </p:grpSpPr>
            <p:sp>
              <p:nvSpPr>
                <p:cNvPr id="6310" name="WordArt 60"/>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6311" name="Line 61"/>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sp>
          <p:nvSpPr>
            <p:cNvPr id="6298" name="WordArt 62"/>
            <p:cNvSpPr>
              <a:spLocks noChangeArrowheads="1" noChangeShapeType="1" noTextEdit="1"/>
            </p:cNvSpPr>
            <p:nvPr/>
          </p:nvSpPr>
          <p:spPr bwMode="auto">
            <a:xfrm>
              <a:off x="4232" y="894"/>
              <a:ext cx="223" cy="176"/>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m</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6299" name="WordArt 171"/>
            <p:cNvSpPr>
              <a:spLocks noChangeArrowheads="1" noChangeShapeType="1" noTextEdit="1"/>
            </p:cNvSpPr>
            <p:nvPr/>
          </p:nvSpPr>
          <p:spPr bwMode="auto">
            <a:xfrm>
              <a:off x="319" y="1164"/>
              <a:ext cx="3839" cy="20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加速度的方向与外合力的方向相同。</a:t>
              </a:r>
            </a:p>
          </p:txBody>
        </p:sp>
        <p:sp>
          <p:nvSpPr>
            <p:cNvPr id="6300" name="WordArt 173"/>
            <p:cNvSpPr>
              <a:spLocks noChangeArrowheads="1" noChangeShapeType="1" noTextEdit="1"/>
            </p:cNvSpPr>
            <p:nvPr/>
          </p:nvSpPr>
          <p:spPr bwMode="auto">
            <a:xfrm>
              <a:off x="1267" y="874"/>
              <a:ext cx="4051" cy="19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的大小成正比，与物体的质量   成反比，</a:t>
              </a:r>
            </a:p>
          </p:txBody>
        </p:sp>
        <p:grpSp>
          <p:nvGrpSpPr>
            <p:cNvPr id="6301" name="Group 47"/>
            <p:cNvGrpSpPr>
              <a:grpSpLocks/>
            </p:cNvGrpSpPr>
            <p:nvPr/>
          </p:nvGrpSpPr>
          <p:grpSpPr bwMode="auto">
            <a:xfrm>
              <a:off x="2409" y="566"/>
              <a:ext cx="246" cy="171"/>
              <a:chOff x="3548" y="2608"/>
              <a:chExt cx="145" cy="166"/>
            </a:xfrm>
          </p:grpSpPr>
          <p:sp>
            <p:nvSpPr>
              <p:cNvPr id="6303" name="WordArt 48"/>
              <p:cNvSpPr>
                <a:spLocks noChangeArrowheads="1" noChangeShapeType="1" noTextEdit="1"/>
              </p:cNvSpPr>
              <p:nvPr/>
            </p:nvSpPr>
            <p:spPr bwMode="auto">
              <a:xfrm>
                <a:off x="3556" y="2680"/>
                <a:ext cx="113" cy="94"/>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FF0000"/>
                      </a:solidFill>
                      <a:round/>
                      <a:headEnd/>
                      <a:tailEnd/>
                    </a:ln>
                    <a:solidFill>
                      <a:srgbClr val="FF0000"/>
                    </a:solidFill>
                    <a:latin typeface="Times New Roman"/>
                    <a:cs typeface="Times New Roman"/>
                  </a:rPr>
                  <a:t>a</a:t>
                </a:r>
                <a:endParaRPr lang="zh-CN" altLang="en-US" sz="3600" b="1" i="1" kern="10">
                  <a:ln w="9525">
                    <a:solidFill>
                      <a:srgbClr val="FF0000"/>
                    </a:solidFill>
                    <a:round/>
                    <a:headEnd/>
                    <a:tailEnd/>
                  </a:ln>
                  <a:solidFill>
                    <a:srgbClr val="FF0000"/>
                  </a:solidFill>
                  <a:latin typeface="Times New Roman"/>
                  <a:cs typeface="Times New Roman"/>
                </a:endParaRPr>
              </a:p>
            </p:txBody>
          </p:sp>
          <p:sp>
            <p:nvSpPr>
              <p:cNvPr id="6304" name="Line 49"/>
              <p:cNvSpPr>
                <a:spLocks noChangeShapeType="1"/>
              </p:cNvSpPr>
              <p:nvPr/>
            </p:nvSpPr>
            <p:spPr bwMode="auto">
              <a:xfrm>
                <a:off x="3548" y="2608"/>
                <a:ext cx="145" cy="0"/>
              </a:xfrm>
              <a:prstGeom prst="line">
                <a:avLst/>
              </a:prstGeom>
              <a:noFill/>
              <a:ln w="19050">
                <a:solidFill>
                  <a:srgbClr val="FF0000"/>
                </a:solidFill>
                <a:round/>
                <a:headEnd/>
                <a:tailEnd type="triangle" w="med" len="med"/>
              </a:ln>
              <a:effectLst/>
            </p:spPr>
            <p:txBody>
              <a:bodyPr wrap="none" anchor="ctr"/>
              <a:lstStyle/>
              <a:p>
                <a:endParaRPr lang="zh-CN" altLang="en-US"/>
              </a:p>
            </p:txBody>
          </p:sp>
        </p:grpSp>
        <p:sp>
          <p:nvSpPr>
            <p:cNvPr id="6302" name="WordArt 174"/>
            <p:cNvSpPr>
              <a:spLocks noChangeArrowheads="1" noChangeShapeType="1" noTextEdit="1"/>
            </p:cNvSpPr>
            <p:nvPr/>
          </p:nvSpPr>
          <p:spPr bwMode="auto">
            <a:xfrm>
              <a:off x="355" y="561"/>
              <a:ext cx="5067" cy="199"/>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物体所获得的加速度   的大小与物体所受的合外力</a:t>
              </a:r>
            </a:p>
          </p:txBody>
        </p:sp>
      </p:grpSp>
      <p:grpSp>
        <p:nvGrpSpPr>
          <p:cNvPr id="43270" name="Group 262"/>
          <p:cNvGrpSpPr>
            <a:grpSpLocks/>
          </p:cNvGrpSpPr>
          <p:nvPr/>
        </p:nvGrpSpPr>
        <p:grpSpPr bwMode="auto">
          <a:xfrm>
            <a:off x="349250" y="3424238"/>
            <a:ext cx="4560888" cy="3433762"/>
            <a:chOff x="220" y="2157"/>
            <a:chExt cx="2873" cy="2163"/>
          </a:xfrm>
        </p:grpSpPr>
        <p:sp>
          <p:nvSpPr>
            <p:cNvPr id="6201" name="Rectangle 3" descr="信纸"/>
            <p:cNvSpPr>
              <a:spLocks noChangeArrowheads="1"/>
            </p:cNvSpPr>
            <p:nvPr/>
          </p:nvSpPr>
          <p:spPr bwMode="auto">
            <a:xfrm>
              <a:off x="2991" y="2157"/>
              <a:ext cx="102" cy="2163"/>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6202" name="Group 97"/>
            <p:cNvGrpSpPr>
              <a:grpSpLocks/>
            </p:cNvGrpSpPr>
            <p:nvPr/>
          </p:nvGrpSpPr>
          <p:grpSpPr bwMode="auto">
            <a:xfrm>
              <a:off x="230" y="2476"/>
              <a:ext cx="2497" cy="467"/>
              <a:chOff x="1698" y="2793"/>
              <a:chExt cx="2384" cy="399"/>
            </a:xfrm>
          </p:grpSpPr>
          <p:sp>
            <p:nvSpPr>
              <p:cNvPr id="6266" name="WordArt 98"/>
              <p:cNvSpPr>
                <a:spLocks noChangeArrowheads="1" noChangeShapeType="1" noTextEdit="1"/>
              </p:cNvSpPr>
              <p:nvPr/>
            </p:nvSpPr>
            <p:spPr bwMode="auto">
              <a:xfrm>
                <a:off x="1833" y="3053"/>
                <a:ext cx="77" cy="6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Bookman Old Style"/>
                  </a:rPr>
                  <a:t>x</a:t>
                </a:r>
                <a:endParaRPr lang="zh-CN" altLang="en-US" sz="3600" i="1" kern="10">
                  <a:ln w="9525">
                    <a:solidFill>
                      <a:srgbClr val="006600"/>
                    </a:solidFill>
                    <a:round/>
                    <a:headEnd/>
                    <a:tailEnd/>
                  </a:ln>
                  <a:solidFill>
                    <a:srgbClr val="006600"/>
                  </a:solidFill>
                  <a:latin typeface="Bookman Old Style"/>
                </a:endParaRPr>
              </a:p>
            </p:txBody>
          </p:sp>
          <p:sp>
            <p:nvSpPr>
              <p:cNvPr id="6267" name="WordArt 99"/>
              <p:cNvSpPr>
                <a:spLocks noChangeArrowheads="1" noChangeShapeType="1" noTextEdit="1"/>
              </p:cNvSpPr>
              <p:nvPr/>
            </p:nvSpPr>
            <p:spPr bwMode="auto">
              <a:xfrm>
                <a:off x="3092" y="2843"/>
                <a:ext cx="117" cy="119"/>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6600"/>
                      </a:solidFill>
                      <a:round/>
                      <a:headEnd/>
                      <a:tailEnd/>
                    </a:ln>
                    <a:solidFill>
                      <a:srgbClr val="006600"/>
                    </a:solidFill>
                    <a:latin typeface="Book Antiqua"/>
                  </a:rPr>
                  <a:t>v</a:t>
                </a:r>
                <a:endParaRPr lang="zh-CN" altLang="en-US" sz="3600" b="1" i="1" kern="10">
                  <a:ln w="9525">
                    <a:solidFill>
                      <a:srgbClr val="006600"/>
                    </a:solidFill>
                    <a:round/>
                    <a:headEnd/>
                    <a:tailEnd/>
                  </a:ln>
                  <a:solidFill>
                    <a:srgbClr val="006600"/>
                  </a:solidFill>
                  <a:latin typeface="Book Antiqua"/>
                </a:endParaRPr>
              </a:p>
            </p:txBody>
          </p:sp>
          <p:grpSp>
            <p:nvGrpSpPr>
              <p:cNvPr id="6268" name="Group 100"/>
              <p:cNvGrpSpPr>
                <a:grpSpLocks/>
              </p:cNvGrpSpPr>
              <p:nvPr/>
            </p:nvGrpSpPr>
            <p:grpSpPr bwMode="auto">
              <a:xfrm>
                <a:off x="2968" y="2830"/>
                <a:ext cx="295" cy="345"/>
                <a:chOff x="2765" y="2065"/>
                <a:chExt cx="345" cy="416"/>
              </a:xfrm>
            </p:grpSpPr>
            <p:sp>
              <p:nvSpPr>
                <p:cNvPr id="6292" name="WordArt 101"/>
                <p:cNvSpPr>
                  <a:spLocks noChangeArrowheads="1" noChangeShapeType="1" noTextEdit="1"/>
                </p:cNvSpPr>
                <p:nvPr/>
              </p:nvSpPr>
              <p:spPr bwMode="auto">
                <a:xfrm>
                  <a:off x="2789" y="2065"/>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93" name="Line 102"/>
                <p:cNvSpPr>
                  <a:spLocks noChangeShapeType="1"/>
                </p:cNvSpPr>
                <p:nvPr/>
              </p:nvSpPr>
              <p:spPr bwMode="auto">
                <a:xfrm>
                  <a:off x="2765" y="2273"/>
                  <a:ext cx="345" cy="0"/>
                </a:xfrm>
                <a:prstGeom prst="line">
                  <a:avLst/>
                </a:prstGeom>
                <a:noFill/>
                <a:ln w="38100">
                  <a:solidFill>
                    <a:srgbClr val="006600"/>
                  </a:solidFill>
                  <a:round/>
                  <a:headEnd/>
                  <a:tailEnd/>
                </a:ln>
                <a:effectLst/>
              </p:spPr>
              <p:txBody>
                <a:bodyPr wrap="none" anchor="ctr"/>
                <a:lstStyle/>
                <a:p>
                  <a:endParaRPr lang="zh-CN" altLang="en-US"/>
                </a:p>
              </p:txBody>
            </p:sp>
            <p:sp>
              <p:nvSpPr>
                <p:cNvPr id="6294" name="WordArt 103"/>
                <p:cNvSpPr>
                  <a:spLocks noChangeArrowheads="1" noChangeShapeType="1" noTextEdit="1"/>
                </p:cNvSpPr>
                <p:nvPr/>
              </p:nvSpPr>
              <p:spPr bwMode="auto">
                <a:xfrm>
                  <a:off x="2822" y="2306"/>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95" name="WordArt 104"/>
                <p:cNvSpPr>
                  <a:spLocks noChangeArrowheads="1" noChangeShapeType="1" noTextEdit="1"/>
                </p:cNvSpPr>
                <p:nvPr/>
              </p:nvSpPr>
              <p:spPr bwMode="auto">
                <a:xfrm>
                  <a:off x="2964" y="2306"/>
                  <a:ext cx="69" cy="17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t</a:t>
                  </a:r>
                  <a:endParaRPr lang="zh-CN" altLang="en-US" sz="3600" i="1" kern="10">
                    <a:ln w="9525">
                      <a:solidFill>
                        <a:srgbClr val="006600"/>
                      </a:solidFill>
                      <a:round/>
                      <a:headEnd/>
                      <a:tailEnd/>
                    </a:ln>
                    <a:solidFill>
                      <a:srgbClr val="006600"/>
                    </a:solidFill>
                    <a:latin typeface="Times New Roman"/>
                    <a:cs typeface="Times New Roman"/>
                  </a:endParaRPr>
                </a:p>
              </p:txBody>
            </p:sp>
          </p:grpSp>
          <p:sp>
            <p:nvSpPr>
              <p:cNvPr id="6269" name="WordArt 105"/>
              <p:cNvSpPr>
                <a:spLocks noChangeArrowheads="1" noChangeShapeType="1" noTextEdit="1"/>
              </p:cNvSpPr>
              <p:nvPr/>
            </p:nvSpPr>
            <p:spPr bwMode="auto">
              <a:xfrm>
                <a:off x="2302" y="2931"/>
                <a:ext cx="130" cy="113"/>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6600"/>
                      </a:solidFill>
                      <a:round/>
                      <a:headEnd/>
                      <a:tailEnd/>
                    </a:ln>
                    <a:solidFill>
                      <a:srgbClr val="006600"/>
                    </a:solidFill>
                    <a:latin typeface="Times New Roman"/>
                    <a:cs typeface="Times New Roman"/>
                  </a:rPr>
                  <a:t>a</a:t>
                </a:r>
                <a:endParaRPr lang="zh-CN" altLang="en-US" sz="3600" b="1" i="1" kern="10">
                  <a:ln w="9525">
                    <a:solidFill>
                      <a:srgbClr val="006600"/>
                    </a:solidFill>
                    <a:round/>
                    <a:headEnd/>
                    <a:tailEnd/>
                  </a:ln>
                  <a:solidFill>
                    <a:srgbClr val="006600"/>
                  </a:solidFill>
                  <a:latin typeface="Times New Roman"/>
                  <a:cs typeface="Times New Roman"/>
                </a:endParaRPr>
              </a:p>
            </p:txBody>
          </p:sp>
          <p:grpSp>
            <p:nvGrpSpPr>
              <p:cNvPr id="6270" name="Group 106"/>
              <p:cNvGrpSpPr>
                <a:grpSpLocks/>
              </p:cNvGrpSpPr>
              <p:nvPr/>
            </p:nvGrpSpPr>
            <p:grpSpPr bwMode="auto">
              <a:xfrm rot="5400000">
                <a:off x="1994" y="2933"/>
                <a:ext cx="52" cy="160"/>
                <a:chOff x="2928" y="3216"/>
                <a:chExt cx="48" cy="240"/>
              </a:xfrm>
            </p:grpSpPr>
            <p:sp>
              <p:nvSpPr>
                <p:cNvPr id="6290" name="Line 107"/>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291" name="Line 108"/>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sp>
            <p:nvSpPr>
              <p:cNvPr id="6271" name="WordArt 109"/>
              <p:cNvSpPr>
                <a:spLocks noChangeArrowheads="1" noChangeShapeType="1" noTextEdit="1"/>
              </p:cNvSpPr>
              <p:nvPr/>
            </p:nvSpPr>
            <p:spPr bwMode="auto">
              <a:xfrm>
                <a:off x="1698" y="2939"/>
                <a:ext cx="188" cy="147"/>
              </a:xfrm>
              <a:prstGeom prst="rect">
                <a:avLst/>
              </a:prstGeom>
            </p:spPr>
            <p:txBody>
              <a:bodyPr wrap="none" fromWordArt="1">
                <a:prstTxWarp prst="textPlain">
                  <a:avLst>
                    <a:gd name="adj" fmla="val 50000"/>
                  </a:avLst>
                </a:prstTxWarp>
              </a:bodyPr>
              <a:lstStyle/>
              <a:p>
                <a:pPr algn="ctr"/>
                <a:r>
                  <a:rPr lang="en-US" altLang="zh-CN" b="1" i="1" kern="10">
                    <a:ln w="9525">
                      <a:solidFill>
                        <a:srgbClr val="006600"/>
                      </a:solidFill>
                      <a:round/>
                      <a:headEnd/>
                      <a:tailEnd/>
                    </a:ln>
                    <a:solidFill>
                      <a:srgbClr val="006600"/>
                    </a:solidFill>
                    <a:latin typeface="Times New Roman"/>
                    <a:cs typeface="Times New Roman"/>
                  </a:rPr>
                  <a:t>F</a:t>
                </a:r>
                <a:endParaRPr lang="zh-CN" altLang="en-US" b="1" i="1" kern="10">
                  <a:ln w="9525">
                    <a:solidFill>
                      <a:srgbClr val="006600"/>
                    </a:solidFill>
                    <a:round/>
                    <a:headEnd/>
                    <a:tailEnd/>
                  </a:ln>
                  <a:solidFill>
                    <a:srgbClr val="006600"/>
                  </a:solidFill>
                  <a:latin typeface="Times New Roman"/>
                  <a:cs typeface="Times New Roman"/>
                </a:endParaRPr>
              </a:p>
            </p:txBody>
          </p:sp>
          <p:sp>
            <p:nvSpPr>
              <p:cNvPr id="6272" name="WordArt 110"/>
              <p:cNvSpPr>
                <a:spLocks noChangeArrowheads="1" noChangeShapeType="1" noTextEdit="1"/>
              </p:cNvSpPr>
              <p:nvPr/>
            </p:nvSpPr>
            <p:spPr bwMode="auto">
              <a:xfrm>
                <a:off x="2129" y="2935"/>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grpSp>
            <p:nvGrpSpPr>
              <p:cNvPr id="6273" name="Group 111"/>
              <p:cNvGrpSpPr>
                <a:grpSpLocks/>
              </p:cNvGrpSpPr>
              <p:nvPr/>
            </p:nvGrpSpPr>
            <p:grpSpPr bwMode="auto">
              <a:xfrm rot="5400000">
                <a:off x="2632" y="2927"/>
                <a:ext cx="52" cy="160"/>
                <a:chOff x="2928" y="3216"/>
                <a:chExt cx="48" cy="240"/>
              </a:xfrm>
            </p:grpSpPr>
            <p:sp>
              <p:nvSpPr>
                <p:cNvPr id="6288" name="Line 112"/>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289" name="Line 113"/>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sp>
            <p:nvSpPr>
              <p:cNvPr id="6274" name="WordArt 114"/>
              <p:cNvSpPr>
                <a:spLocks noChangeArrowheads="1" noChangeShapeType="1" noTextEdit="1"/>
              </p:cNvSpPr>
              <p:nvPr/>
            </p:nvSpPr>
            <p:spPr bwMode="auto">
              <a:xfrm>
                <a:off x="2779" y="2953"/>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grpSp>
            <p:nvGrpSpPr>
              <p:cNvPr id="6275" name="Group 115"/>
              <p:cNvGrpSpPr>
                <a:grpSpLocks/>
              </p:cNvGrpSpPr>
              <p:nvPr/>
            </p:nvGrpSpPr>
            <p:grpSpPr bwMode="auto">
              <a:xfrm rot="5400000">
                <a:off x="3361" y="2932"/>
                <a:ext cx="52" cy="160"/>
                <a:chOff x="2928" y="3216"/>
                <a:chExt cx="48" cy="240"/>
              </a:xfrm>
            </p:grpSpPr>
            <p:sp>
              <p:nvSpPr>
                <p:cNvPr id="6286" name="Line 116"/>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287" name="Line 117"/>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sp>
            <p:nvSpPr>
              <p:cNvPr id="6276" name="WordArt 118"/>
              <p:cNvSpPr>
                <a:spLocks noChangeArrowheads="1" noChangeShapeType="1" noTextEdit="1"/>
              </p:cNvSpPr>
              <p:nvPr/>
            </p:nvSpPr>
            <p:spPr bwMode="auto">
              <a:xfrm>
                <a:off x="3530" y="2959"/>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277" name="WordArt 119"/>
              <p:cNvSpPr>
                <a:spLocks noChangeArrowheads="1" noChangeShapeType="1" noTextEdit="1"/>
              </p:cNvSpPr>
              <p:nvPr/>
            </p:nvSpPr>
            <p:spPr bwMode="auto">
              <a:xfrm>
                <a:off x="3741" y="2825"/>
                <a:ext cx="96" cy="146"/>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78" name="Line 120"/>
              <p:cNvSpPr>
                <a:spLocks noChangeShapeType="1"/>
              </p:cNvSpPr>
              <p:nvPr/>
            </p:nvSpPr>
            <p:spPr bwMode="auto">
              <a:xfrm>
                <a:off x="3719" y="3009"/>
                <a:ext cx="363" cy="0"/>
              </a:xfrm>
              <a:prstGeom prst="line">
                <a:avLst/>
              </a:prstGeom>
              <a:noFill/>
              <a:ln w="38100">
                <a:solidFill>
                  <a:srgbClr val="006600"/>
                </a:solidFill>
                <a:round/>
                <a:headEnd/>
                <a:tailEnd/>
              </a:ln>
              <a:effectLst/>
            </p:spPr>
            <p:txBody>
              <a:bodyPr wrap="none" anchor="ctr"/>
              <a:lstStyle/>
              <a:p>
                <a:endParaRPr lang="zh-CN" altLang="en-US"/>
              </a:p>
            </p:txBody>
          </p:sp>
          <p:sp>
            <p:nvSpPr>
              <p:cNvPr id="6279" name="WordArt 121"/>
              <p:cNvSpPr>
                <a:spLocks noChangeArrowheads="1" noChangeShapeType="1" noTextEdit="1"/>
              </p:cNvSpPr>
              <p:nvPr/>
            </p:nvSpPr>
            <p:spPr bwMode="auto">
              <a:xfrm>
                <a:off x="3772" y="3038"/>
                <a:ext cx="95" cy="145"/>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80" name="WordArt 122"/>
              <p:cNvSpPr>
                <a:spLocks noChangeArrowheads="1" noChangeShapeType="1" noTextEdit="1"/>
              </p:cNvSpPr>
              <p:nvPr/>
            </p:nvSpPr>
            <p:spPr bwMode="auto">
              <a:xfrm>
                <a:off x="3902" y="3038"/>
                <a:ext cx="64" cy="15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t</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281" name="WordArt 123"/>
              <p:cNvSpPr>
                <a:spLocks noChangeArrowheads="1" noChangeShapeType="1" noTextEdit="1"/>
              </p:cNvSpPr>
              <p:nvPr/>
            </p:nvSpPr>
            <p:spPr bwMode="auto">
              <a:xfrm>
                <a:off x="4005" y="3024"/>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6600"/>
                      </a:solidFill>
                      <a:round/>
                      <a:headEnd/>
                      <a:tailEnd/>
                    </a:ln>
                    <a:solidFill>
                      <a:srgbClr val="006600"/>
                    </a:solidFill>
                    <a:latin typeface="宋体"/>
                    <a:ea typeface="宋体"/>
                  </a:rPr>
                  <a:t>2</a:t>
                </a:r>
                <a:endParaRPr lang="zh-CN" altLang="en-US" sz="3600" kern="10">
                  <a:ln w="9525">
                    <a:solidFill>
                      <a:srgbClr val="006600"/>
                    </a:solidFill>
                    <a:round/>
                    <a:headEnd/>
                    <a:tailEnd/>
                  </a:ln>
                  <a:solidFill>
                    <a:srgbClr val="006600"/>
                  </a:solidFill>
                  <a:latin typeface="宋体"/>
                  <a:ea typeface="宋体"/>
                </a:endParaRPr>
              </a:p>
            </p:txBody>
          </p:sp>
          <p:sp>
            <p:nvSpPr>
              <p:cNvPr id="6282" name="WordArt 124"/>
              <p:cNvSpPr>
                <a:spLocks noChangeArrowheads="1" noChangeShapeType="1" noTextEdit="1"/>
              </p:cNvSpPr>
              <p:nvPr/>
            </p:nvSpPr>
            <p:spPr bwMode="auto">
              <a:xfrm>
                <a:off x="3852" y="2793"/>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6600"/>
                      </a:solidFill>
                      <a:round/>
                      <a:headEnd/>
                      <a:tailEnd/>
                    </a:ln>
                    <a:solidFill>
                      <a:srgbClr val="006600"/>
                    </a:solidFill>
                    <a:latin typeface="宋体"/>
                    <a:ea typeface="宋体"/>
                  </a:rPr>
                  <a:t>2</a:t>
                </a:r>
                <a:endParaRPr lang="zh-CN" altLang="en-US" sz="3600" kern="10">
                  <a:ln w="9525">
                    <a:solidFill>
                      <a:srgbClr val="006600"/>
                    </a:solidFill>
                    <a:round/>
                    <a:headEnd/>
                    <a:tailEnd/>
                  </a:ln>
                  <a:solidFill>
                    <a:srgbClr val="006600"/>
                  </a:solidFill>
                  <a:latin typeface="宋体"/>
                  <a:ea typeface="宋体"/>
                </a:endParaRPr>
              </a:p>
            </p:txBody>
          </p:sp>
          <p:sp>
            <p:nvSpPr>
              <p:cNvPr id="6283" name="WordArt 125"/>
              <p:cNvSpPr>
                <a:spLocks noChangeArrowheads="1" noChangeShapeType="1" noTextEdit="1"/>
              </p:cNvSpPr>
              <p:nvPr/>
            </p:nvSpPr>
            <p:spPr bwMode="auto">
              <a:xfrm>
                <a:off x="3211" y="2894"/>
                <a:ext cx="77" cy="6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x</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284" name="WordArt 126"/>
              <p:cNvSpPr>
                <a:spLocks noChangeArrowheads="1" noChangeShapeType="1" noTextEdit="1"/>
              </p:cNvSpPr>
              <p:nvPr/>
            </p:nvSpPr>
            <p:spPr bwMode="auto">
              <a:xfrm>
                <a:off x="2449" y="3015"/>
                <a:ext cx="77" cy="6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x</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285" name="WordArt 127"/>
              <p:cNvSpPr>
                <a:spLocks noChangeArrowheads="1" noChangeShapeType="1" noTextEdit="1"/>
              </p:cNvSpPr>
              <p:nvPr/>
            </p:nvSpPr>
            <p:spPr bwMode="auto">
              <a:xfrm>
                <a:off x="3939" y="2843"/>
                <a:ext cx="97" cy="12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x</a:t>
                </a:r>
                <a:endParaRPr lang="zh-CN" altLang="en-US" sz="3600" i="1" kern="10">
                  <a:ln w="9525">
                    <a:solidFill>
                      <a:srgbClr val="006600"/>
                    </a:solidFill>
                    <a:round/>
                    <a:headEnd/>
                    <a:tailEnd/>
                  </a:ln>
                  <a:solidFill>
                    <a:srgbClr val="006600"/>
                  </a:solidFill>
                  <a:latin typeface="Times New Roman"/>
                  <a:cs typeface="Times New Roman"/>
                </a:endParaRPr>
              </a:p>
            </p:txBody>
          </p:sp>
        </p:grpSp>
        <p:sp>
          <p:nvSpPr>
            <p:cNvPr id="6203" name="WordArt 169"/>
            <p:cNvSpPr>
              <a:spLocks noChangeArrowheads="1" noChangeShapeType="1" noTextEdit="1"/>
            </p:cNvSpPr>
            <p:nvPr/>
          </p:nvSpPr>
          <p:spPr bwMode="auto">
            <a:xfrm>
              <a:off x="259" y="2216"/>
              <a:ext cx="2327" cy="199"/>
            </a:xfrm>
            <a:prstGeom prst="rect">
              <a:avLst/>
            </a:prstGeom>
          </p:spPr>
          <p:txBody>
            <a:bodyPr wrap="none" fromWordArt="1">
              <a:prstTxWarp prst="textPlain">
                <a:avLst>
                  <a:gd name="adj" fmla="val 50000"/>
                </a:avLst>
              </a:prstTxWarp>
            </a:bodyPr>
            <a:lstStyle/>
            <a:p>
              <a:pPr algn="ctr"/>
              <a:r>
                <a:rPr lang="zh-CN" altLang="en-US" sz="3600" kern="10" dirty="0">
                  <a:ln w="3175">
                    <a:solidFill>
                      <a:schemeClr val="tx1"/>
                    </a:solidFill>
                    <a:round/>
                    <a:headEnd/>
                    <a:tailEnd/>
                  </a:ln>
                  <a:latin typeface="宋体"/>
                  <a:ea typeface="宋体"/>
                </a:rPr>
                <a:t>直角坐标系中的投影式</a:t>
              </a:r>
            </a:p>
          </p:txBody>
        </p:sp>
        <p:grpSp>
          <p:nvGrpSpPr>
            <p:cNvPr id="6204" name="Group 177"/>
            <p:cNvGrpSpPr>
              <a:grpSpLocks/>
            </p:cNvGrpSpPr>
            <p:nvPr/>
          </p:nvGrpSpPr>
          <p:grpSpPr bwMode="auto">
            <a:xfrm>
              <a:off x="220" y="3042"/>
              <a:ext cx="2497" cy="466"/>
              <a:chOff x="1698" y="2793"/>
              <a:chExt cx="2384" cy="399"/>
            </a:xfrm>
          </p:grpSpPr>
          <p:sp>
            <p:nvSpPr>
              <p:cNvPr id="6236" name="WordArt 178"/>
              <p:cNvSpPr>
                <a:spLocks noChangeArrowheads="1" noChangeShapeType="1" noTextEdit="1"/>
              </p:cNvSpPr>
              <p:nvPr/>
            </p:nvSpPr>
            <p:spPr bwMode="auto">
              <a:xfrm>
                <a:off x="1833" y="3053"/>
                <a:ext cx="77" cy="6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Bookman Old Style"/>
                  </a:rPr>
                  <a:t>y</a:t>
                </a:r>
                <a:endParaRPr lang="zh-CN" altLang="en-US" sz="3600" i="1" kern="10">
                  <a:ln w="9525">
                    <a:solidFill>
                      <a:srgbClr val="006600"/>
                    </a:solidFill>
                    <a:round/>
                    <a:headEnd/>
                    <a:tailEnd/>
                  </a:ln>
                  <a:solidFill>
                    <a:srgbClr val="006600"/>
                  </a:solidFill>
                  <a:latin typeface="Bookman Old Style"/>
                </a:endParaRPr>
              </a:p>
            </p:txBody>
          </p:sp>
          <p:sp>
            <p:nvSpPr>
              <p:cNvPr id="6237" name="WordArt 179"/>
              <p:cNvSpPr>
                <a:spLocks noChangeArrowheads="1" noChangeShapeType="1" noTextEdit="1"/>
              </p:cNvSpPr>
              <p:nvPr/>
            </p:nvSpPr>
            <p:spPr bwMode="auto">
              <a:xfrm>
                <a:off x="3092" y="2843"/>
                <a:ext cx="117" cy="119"/>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6600"/>
                      </a:solidFill>
                      <a:round/>
                      <a:headEnd/>
                      <a:tailEnd/>
                    </a:ln>
                    <a:solidFill>
                      <a:srgbClr val="006600"/>
                    </a:solidFill>
                    <a:latin typeface="Book Antiqua"/>
                  </a:rPr>
                  <a:t>v</a:t>
                </a:r>
                <a:endParaRPr lang="zh-CN" altLang="en-US" sz="3600" b="1" i="1" kern="10">
                  <a:ln w="9525">
                    <a:solidFill>
                      <a:srgbClr val="006600"/>
                    </a:solidFill>
                    <a:round/>
                    <a:headEnd/>
                    <a:tailEnd/>
                  </a:ln>
                  <a:solidFill>
                    <a:srgbClr val="006600"/>
                  </a:solidFill>
                  <a:latin typeface="Book Antiqua"/>
                </a:endParaRPr>
              </a:p>
            </p:txBody>
          </p:sp>
          <p:grpSp>
            <p:nvGrpSpPr>
              <p:cNvPr id="6238" name="Group 180"/>
              <p:cNvGrpSpPr>
                <a:grpSpLocks/>
              </p:cNvGrpSpPr>
              <p:nvPr/>
            </p:nvGrpSpPr>
            <p:grpSpPr bwMode="auto">
              <a:xfrm>
                <a:off x="2968" y="2830"/>
                <a:ext cx="295" cy="345"/>
                <a:chOff x="2765" y="2065"/>
                <a:chExt cx="345" cy="416"/>
              </a:xfrm>
            </p:grpSpPr>
            <p:sp>
              <p:nvSpPr>
                <p:cNvPr id="6262" name="WordArt 181"/>
                <p:cNvSpPr>
                  <a:spLocks noChangeArrowheads="1" noChangeShapeType="1" noTextEdit="1"/>
                </p:cNvSpPr>
                <p:nvPr/>
              </p:nvSpPr>
              <p:spPr bwMode="auto">
                <a:xfrm>
                  <a:off x="2789" y="2065"/>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63" name="Line 182"/>
                <p:cNvSpPr>
                  <a:spLocks noChangeShapeType="1"/>
                </p:cNvSpPr>
                <p:nvPr/>
              </p:nvSpPr>
              <p:spPr bwMode="auto">
                <a:xfrm>
                  <a:off x="2765" y="2273"/>
                  <a:ext cx="345" cy="0"/>
                </a:xfrm>
                <a:prstGeom prst="line">
                  <a:avLst/>
                </a:prstGeom>
                <a:noFill/>
                <a:ln w="38100">
                  <a:solidFill>
                    <a:srgbClr val="006600"/>
                  </a:solidFill>
                  <a:round/>
                  <a:headEnd/>
                  <a:tailEnd/>
                </a:ln>
                <a:effectLst/>
              </p:spPr>
              <p:txBody>
                <a:bodyPr wrap="none" anchor="ctr"/>
                <a:lstStyle/>
                <a:p>
                  <a:endParaRPr lang="zh-CN" altLang="en-US"/>
                </a:p>
              </p:txBody>
            </p:sp>
            <p:sp>
              <p:nvSpPr>
                <p:cNvPr id="6264" name="WordArt 183"/>
                <p:cNvSpPr>
                  <a:spLocks noChangeArrowheads="1" noChangeShapeType="1" noTextEdit="1"/>
                </p:cNvSpPr>
                <p:nvPr/>
              </p:nvSpPr>
              <p:spPr bwMode="auto">
                <a:xfrm>
                  <a:off x="2822" y="2306"/>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65" name="WordArt 184"/>
                <p:cNvSpPr>
                  <a:spLocks noChangeArrowheads="1" noChangeShapeType="1" noTextEdit="1"/>
                </p:cNvSpPr>
                <p:nvPr/>
              </p:nvSpPr>
              <p:spPr bwMode="auto">
                <a:xfrm>
                  <a:off x="2964" y="2306"/>
                  <a:ext cx="69" cy="17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t</a:t>
                  </a:r>
                  <a:endParaRPr lang="zh-CN" altLang="en-US" sz="3600" i="1" kern="10">
                    <a:ln w="9525">
                      <a:solidFill>
                        <a:srgbClr val="006600"/>
                      </a:solidFill>
                      <a:round/>
                      <a:headEnd/>
                      <a:tailEnd/>
                    </a:ln>
                    <a:solidFill>
                      <a:srgbClr val="006600"/>
                    </a:solidFill>
                    <a:latin typeface="Times New Roman"/>
                    <a:cs typeface="Times New Roman"/>
                  </a:endParaRPr>
                </a:p>
              </p:txBody>
            </p:sp>
          </p:grpSp>
          <p:sp>
            <p:nvSpPr>
              <p:cNvPr id="6239" name="WordArt 185"/>
              <p:cNvSpPr>
                <a:spLocks noChangeArrowheads="1" noChangeShapeType="1" noTextEdit="1"/>
              </p:cNvSpPr>
              <p:nvPr/>
            </p:nvSpPr>
            <p:spPr bwMode="auto">
              <a:xfrm>
                <a:off x="2302" y="2931"/>
                <a:ext cx="130" cy="113"/>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6600"/>
                      </a:solidFill>
                      <a:round/>
                      <a:headEnd/>
                      <a:tailEnd/>
                    </a:ln>
                    <a:solidFill>
                      <a:srgbClr val="006600"/>
                    </a:solidFill>
                    <a:latin typeface="Times New Roman"/>
                    <a:cs typeface="Times New Roman"/>
                  </a:rPr>
                  <a:t>a</a:t>
                </a:r>
                <a:endParaRPr lang="zh-CN" altLang="en-US" sz="3600" b="1" i="1" kern="10">
                  <a:ln w="9525">
                    <a:solidFill>
                      <a:srgbClr val="006600"/>
                    </a:solidFill>
                    <a:round/>
                    <a:headEnd/>
                    <a:tailEnd/>
                  </a:ln>
                  <a:solidFill>
                    <a:srgbClr val="006600"/>
                  </a:solidFill>
                  <a:latin typeface="Times New Roman"/>
                  <a:cs typeface="Times New Roman"/>
                </a:endParaRPr>
              </a:p>
            </p:txBody>
          </p:sp>
          <p:grpSp>
            <p:nvGrpSpPr>
              <p:cNvPr id="6240" name="Group 186"/>
              <p:cNvGrpSpPr>
                <a:grpSpLocks/>
              </p:cNvGrpSpPr>
              <p:nvPr/>
            </p:nvGrpSpPr>
            <p:grpSpPr bwMode="auto">
              <a:xfrm rot="5400000">
                <a:off x="1994" y="2933"/>
                <a:ext cx="52" cy="160"/>
                <a:chOff x="2928" y="3216"/>
                <a:chExt cx="48" cy="240"/>
              </a:xfrm>
            </p:grpSpPr>
            <p:sp>
              <p:nvSpPr>
                <p:cNvPr id="6260" name="Line 187"/>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261" name="Line 188"/>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sp>
            <p:nvSpPr>
              <p:cNvPr id="6241" name="WordArt 189"/>
              <p:cNvSpPr>
                <a:spLocks noChangeArrowheads="1" noChangeShapeType="1" noTextEdit="1"/>
              </p:cNvSpPr>
              <p:nvPr/>
            </p:nvSpPr>
            <p:spPr bwMode="auto">
              <a:xfrm>
                <a:off x="1698" y="2939"/>
                <a:ext cx="188" cy="147"/>
              </a:xfrm>
              <a:prstGeom prst="rect">
                <a:avLst/>
              </a:prstGeom>
            </p:spPr>
            <p:txBody>
              <a:bodyPr wrap="none" fromWordArt="1">
                <a:prstTxWarp prst="textPlain">
                  <a:avLst>
                    <a:gd name="adj" fmla="val 50000"/>
                  </a:avLst>
                </a:prstTxWarp>
              </a:bodyPr>
              <a:lstStyle/>
              <a:p>
                <a:pPr algn="ctr"/>
                <a:r>
                  <a:rPr lang="en-US" altLang="zh-CN" b="1" i="1" kern="10">
                    <a:ln w="9525">
                      <a:solidFill>
                        <a:srgbClr val="006600"/>
                      </a:solidFill>
                      <a:round/>
                      <a:headEnd/>
                      <a:tailEnd/>
                    </a:ln>
                    <a:solidFill>
                      <a:srgbClr val="006600"/>
                    </a:solidFill>
                    <a:latin typeface="Times New Roman"/>
                    <a:cs typeface="Times New Roman"/>
                  </a:rPr>
                  <a:t>F</a:t>
                </a:r>
                <a:endParaRPr lang="zh-CN" altLang="en-US" b="1" i="1" kern="10">
                  <a:ln w="9525">
                    <a:solidFill>
                      <a:srgbClr val="006600"/>
                    </a:solidFill>
                    <a:round/>
                    <a:headEnd/>
                    <a:tailEnd/>
                  </a:ln>
                  <a:solidFill>
                    <a:srgbClr val="006600"/>
                  </a:solidFill>
                  <a:latin typeface="Times New Roman"/>
                  <a:cs typeface="Times New Roman"/>
                </a:endParaRPr>
              </a:p>
            </p:txBody>
          </p:sp>
          <p:sp>
            <p:nvSpPr>
              <p:cNvPr id="6242" name="WordArt 190"/>
              <p:cNvSpPr>
                <a:spLocks noChangeArrowheads="1" noChangeShapeType="1" noTextEdit="1"/>
              </p:cNvSpPr>
              <p:nvPr/>
            </p:nvSpPr>
            <p:spPr bwMode="auto">
              <a:xfrm>
                <a:off x="2129" y="2935"/>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grpSp>
            <p:nvGrpSpPr>
              <p:cNvPr id="6243" name="Group 191"/>
              <p:cNvGrpSpPr>
                <a:grpSpLocks/>
              </p:cNvGrpSpPr>
              <p:nvPr/>
            </p:nvGrpSpPr>
            <p:grpSpPr bwMode="auto">
              <a:xfrm rot="5400000">
                <a:off x="2632" y="2927"/>
                <a:ext cx="52" cy="160"/>
                <a:chOff x="2928" y="3216"/>
                <a:chExt cx="48" cy="240"/>
              </a:xfrm>
            </p:grpSpPr>
            <p:sp>
              <p:nvSpPr>
                <p:cNvPr id="6258" name="Line 192"/>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259" name="Line 193"/>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sp>
            <p:nvSpPr>
              <p:cNvPr id="6244" name="WordArt 194"/>
              <p:cNvSpPr>
                <a:spLocks noChangeArrowheads="1" noChangeShapeType="1" noTextEdit="1"/>
              </p:cNvSpPr>
              <p:nvPr/>
            </p:nvSpPr>
            <p:spPr bwMode="auto">
              <a:xfrm>
                <a:off x="2779" y="2953"/>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grpSp>
            <p:nvGrpSpPr>
              <p:cNvPr id="6245" name="Group 195"/>
              <p:cNvGrpSpPr>
                <a:grpSpLocks/>
              </p:cNvGrpSpPr>
              <p:nvPr/>
            </p:nvGrpSpPr>
            <p:grpSpPr bwMode="auto">
              <a:xfrm rot="5400000">
                <a:off x="3361" y="2932"/>
                <a:ext cx="52" cy="160"/>
                <a:chOff x="2928" y="3216"/>
                <a:chExt cx="48" cy="240"/>
              </a:xfrm>
            </p:grpSpPr>
            <p:sp>
              <p:nvSpPr>
                <p:cNvPr id="6256" name="Line 196"/>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257" name="Line 197"/>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sp>
            <p:nvSpPr>
              <p:cNvPr id="6246" name="WordArt 198"/>
              <p:cNvSpPr>
                <a:spLocks noChangeArrowheads="1" noChangeShapeType="1" noTextEdit="1"/>
              </p:cNvSpPr>
              <p:nvPr/>
            </p:nvSpPr>
            <p:spPr bwMode="auto">
              <a:xfrm>
                <a:off x="3530" y="2959"/>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247" name="WordArt 199"/>
              <p:cNvSpPr>
                <a:spLocks noChangeArrowheads="1" noChangeShapeType="1" noTextEdit="1"/>
              </p:cNvSpPr>
              <p:nvPr/>
            </p:nvSpPr>
            <p:spPr bwMode="auto">
              <a:xfrm>
                <a:off x="3741" y="2825"/>
                <a:ext cx="96" cy="146"/>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48" name="Line 200"/>
              <p:cNvSpPr>
                <a:spLocks noChangeShapeType="1"/>
              </p:cNvSpPr>
              <p:nvPr/>
            </p:nvSpPr>
            <p:spPr bwMode="auto">
              <a:xfrm>
                <a:off x="3719" y="3009"/>
                <a:ext cx="363" cy="0"/>
              </a:xfrm>
              <a:prstGeom prst="line">
                <a:avLst/>
              </a:prstGeom>
              <a:noFill/>
              <a:ln w="38100">
                <a:solidFill>
                  <a:srgbClr val="006600"/>
                </a:solidFill>
                <a:round/>
                <a:headEnd/>
                <a:tailEnd/>
              </a:ln>
              <a:effectLst/>
            </p:spPr>
            <p:txBody>
              <a:bodyPr wrap="none" anchor="ctr"/>
              <a:lstStyle/>
              <a:p>
                <a:endParaRPr lang="zh-CN" altLang="en-US"/>
              </a:p>
            </p:txBody>
          </p:sp>
          <p:sp>
            <p:nvSpPr>
              <p:cNvPr id="6249" name="WordArt 201"/>
              <p:cNvSpPr>
                <a:spLocks noChangeArrowheads="1" noChangeShapeType="1" noTextEdit="1"/>
              </p:cNvSpPr>
              <p:nvPr/>
            </p:nvSpPr>
            <p:spPr bwMode="auto">
              <a:xfrm>
                <a:off x="3772" y="3038"/>
                <a:ext cx="95" cy="145"/>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50" name="WordArt 202"/>
              <p:cNvSpPr>
                <a:spLocks noChangeArrowheads="1" noChangeShapeType="1" noTextEdit="1"/>
              </p:cNvSpPr>
              <p:nvPr/>
            </p:nvSpPr>
            <p:spPr bwMode="auto">
              <a:xfrm>
                <a:off x="3902" y="3038"/>
                <a:ext cx="64" cy="15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t</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251" name="WordArt 203"/>
              <p:cNvSpPr>
                <a:spLocks noChangeArrowheads="1" noChangeShapeType="1" noTextEdit="1"/>
              </p:cNvSpPr>
              <p:nvPr/>
            </p:nvSpPr>
            <p:spPr bwMode="auto">
              <a:xfrm>
                <a:off x="4005" y="3024"/>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6600"/>
                      </a:solidFill>
                      <a:round/>
                      <a:headEnd/>
                      <a:tailEnd/>
                    </a:ln>
                    <a:solidFill>
                      <a:srgbClr val="006600"/>
                    </a:solidFill>
                    <a:latin typeface="宋体"/>
                    <a:ea typeface="宋体"/>
                  </a:rPr>
                  <a:t>2</a:t>
                </a:r>
                <a:endParaRPr lang="zh-CN" altLang="en-US" sz="3600" kern="10">
                  <a:ln w="9525">
                    <a:solidFill>
                      <a:srgbClr val="006600"/>
                    </a:solidFill>
                    <a:round/>
                    <a:headEnd/>
                    <a:tailEnd/>
                  </a:ln>
                  <a:solidFill>
                    <a:srgbClr val="006600"/>
                  </a:solidFill>
                  <a:latin typeface="宋体"/>
                  <a:ea typeface="宋体"/>
                </a:endParaRPr>
              </a:p>
            </p:txBody>
          </p:sp>
          <p:sp>
            <p:nvSpPr>
              <p:cNvPr id="6252" name="WordArt 204"/>
              <p:cNvSpPr>
                <a:spLocks noChangeArrowheads="1" noChangeShapeType="1" noTextEdit="1"/>
              </p:cNvSpPr>
              <p:nvPr/>
            </p:nvSpPr>
            <p:spPr bwMode="auto">
              <a:xfrm>
                <a:off x="3852" y="2793"/>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6600"/>
                      </a:solidFill>
                      <a:round/>
                      <a:headEnd/>
                      <a:tailEnd/>
                    </a:ln>
                    <a:solidFill>
                      <a:srgbClr val="006600"/>
                    </a:solidFill>
                    <a:latin typeface="宋体"/>
                    <a:ea typeface="宋体"/>
                  </a:rPr>
                  <a:t>2</a:t>
                </a:r>
                <a:endParaRPr lang="zh-CN" altLang="en-US" sz="3600" kern="10">
                  <a:ln w="9525">
                    <a:solidFill>
                      <a:srgbClr val="006600"/>
                    </a:solidFill>
                    <a:round/>
                    <a:headEnd/>
                    <a:tailEnd/>
                  </a:ln>
                  <a:solidFill>
                    <a:srgbClr val="006600"/>
                  </a:solidFill>
                  <a:latin typeface="宋体"/>
                  <a:ea typeface="宋体"/>
                </a:endParaRPr>
              </a:p>
            </p:txBody>
          </p:sp>
          <p:sp>
            <p:nvSpPr>
              <p:cNvPr id="6253" name="WordArt 205"/>
              <p:cNvSpPr>
                <a:spLocks noChangeArrowheads="1" noChangeShapeType="1" noTextEdit="1"/>
              </p:cNvSpPr>
              <p:nvPr/>
            </p:nvSpPr>
            <p:spPr bwMode="auto">
              <a:xfrm>
                <a:off x="3211" y="2894"/>
                <a:ext cx="77" cy="6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Bookman Old Style"/>
                  </a:rPr>
                  <a:t>y</a:t>
                </a:r>
                <a:endParaRPr lang="zh-CN" altLang="en-US" sz="3600" i="1" kern="10">
                  <a:ln w="9525">
                    <a:solidFill>
                      <a:srgbClr val="006600"/>
                    </a:solidFill>
                    <a:round/>
                    <a:headEnd/>
                    <a:tailEnd/>
                  </a:ln>
                  <a:solidFill>
                    <a:srgbClr val="006600"/>
                  </a:solidFill>
                  <a:latin typeface="Bookman Old Style"/>
                </a:endParaRPr>
              </a:p>
            </p:txBody>
          </p:sp>
          <p:sp>
            <p:nvSpPr>
              <p:cNvPr id="6254" name="WordArt 206"/>
              <p:cNvSpPr>
                <a:spLocks noChangeArrowheads="1" noChangeShapeType="1" noTextEdit="1"/>
              </p:cNvSpPr>
              <p:nvPr/>
            </p:nvSpPr>
            <p:spPr bwMode="auto">
              <a:xfrm>
                <a:off x="2449" y="3015"/>
                <a:ext cx="77" cy="6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y</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255" name="WordArt 207"/>
              <p:cNvSpPr>
                <a:spLocks noChangeArrowheads="1" noChangeShapeType="1" noTextEdit="1"/>
              </p:cNvSpPr>
              <p:nvPr/>
            </p:nvSpPr>
            <p:spPr bwMode="auto">
              <a:xfrm>
                <a:off x="3939" y="2832"/>
                <a:ext cx="111" cy="13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y</a:t>
                </a:r>
                <a:endParaRPr lang="zh-CN" altLang="en-US" sz="3600" i="1" kern="10">
                  <a:ln w="9525">
                    <a:solidFill>
                      <a:srgbClr val="006600"/>
                    </a:solidFill>
                    <a:round/>
                    <a:headEnd/>
                    <a:tailEnd/>
                  </a:ln>
                  <a:solidFill>
                    <a:srgbClr val="006600"/>
                  </a:solidFill>
                  <a:latin typeface="Times New Roman"/>
                  <a:cs typeface="Times New Roman"/>
                </a:endParaRPr>
              </a:p>
            </p:txBody>
          </p:sp>
        </p:grpSp>
        <p:grpSp>
          <p:nvGrpSpPr>
            <p:cNvPr id="6205" name="Group 208"/>
            <p:cNvGrpSpPr>
              <a:grpSpLocks/>
            </p:cNvGrpSpPr>
            <p:nvPr/>
          </p:nvGrpSpPr>
          <p:grpSpPr bwMode="auto">
            <a:xfrm>
              <a:off x="231" y="3596"/>
              <a:ext cx="2497" cy="466"/>
              <a:chOff x="1698" y="2793"/>
              <a:chExt cx="2384" cy="399"/>
            </a:xfrm>
          </p:grpSpPr>
          <p:sp>
            <p:nvSpPr>
              <p:cNvPr id="6206" name="WordArt 209"/>
              <p:cNvSpPr>
                <a:spLocks noChangeArrowheads="1" noChangeShapeType="1" noTextEdit="1"/>
              </p:cNvSpPr>
              <p:nvPr/>
            </p:nvSpPr>
            <p:spPr bwMode="auto">
              <a:xfrm>
                <a:off x="1833" y="3053"/>
                <a:ext cx="77" cy="6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Bookman Old Style"/>
                  </a:rPr>
                  <a:t>z</a:t>
                </a:r>
                <a:endParaRPr lang="zh-CN" altLang="en-US" sz="3600" i="1" kern="10">
                  <a:ln w="9525">
                    <a:solidFill>
                      <a:srgbClr val="006600"/>
                    </a:solidFill>
                    <a:round/>
                    <a:headEnd/>
                    <a:tailEnd/>
                  </a:ln>
                  <a:solidFill>
                    <a:srgbClr val="006600"/>
                  </a:solidFill>
                  <a:latin typeface="Bookman Old Style"/>
                </a:endParaRPr>
              </a:p>
            </p:txBody>
          </p:sp>
          <p:sp>
            <p:nvSpPr>
              <p:cNvPr id="6207" name="WordArt 210"/>
              <p:cNvSpPr>
                <a:spLocks noChangeArrowheads="1" noChangeShapeType="1" noTextEdit="1"/>
              </p:cNvSpPr>
              <p:nvPr/>
            </p:nvSpPr>
            <p:spPr bwMode="auto">
              <a:xfrm>
                <a:off x="3092" y="2843"/>
                <a:ext cx="117" cy="119"/>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6600"/>
                      </a:solidFill>
                      <a:round/>
                      <a:headEnd/>
                      <a:tailEnd/>
                    </a:ln>
                    <a:solidFill>
                      <a:srgbClr val="006600"/>
                    </a:solidFill>
                    <a:latin typeface="Book Antiqua"/>
                  </a:rPr>
                  <a:t>v</a:t>
                </a:r>
                <a:endParaRPr lang="zh-CN" altLang="en-US" sz="3600" b="1" i="1" kern="10">
                  <a:ln w="9525">
                    <a:solidFill>
                      <a:srgbClr val="006600"/>
                    </a:solidFill>
                    <a:round/>
                    <a:headEnd/>
                    <a:tailEnd/>
                  </a:ln>
                  <a:solidFill>
                    <a:srgbClr val="006600"/>
                  </a:solidFill>
                  <a:latin typeface="Book Antiqua"/>
                </a:endParaRPr>
              </a:p>
            </p:txBody>
          </p:sp>
          <p:grpSp>
            <p:nvGrpSpPr>
              <p:cNvPr id="6208" name="Group 211"/>
              <p:cNvGrpSpPr>
                <a:grpSpLocks/>
              </p:cNvGrpSpPr>
              <p:nvPr/>
            </p:nvGrpSpPr>
            <p:grpSpPr bwMode="auto">
              <a:xfrm>
                <a:off x="2968" y="2830"/>
                <a:ext cx="295" cy="345"/>
                <a:chOff x="2765" y="2065"/>
                <a:chExt cx="345" cy="416"/>
              </a:xfrm>
            </p:grpSpPr>
            <p:sp>
              <p:nvSpPr>
                <p:cNvPr id="6232" name="WordArt 212"/>
                <p:cNvSpPr>
                  <a:spLocks noChangeArrowheads="1" noChangeShapeType="1" noTextEdit="1"/>
                </p:cNvSpPr>
                <p:nvPr/>
              </p:nvSpPr>
              <p:spPr bwMode="auto">
                <a:xfrm>
                  <a:off x="2789" y="2065"/>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33" name="Line 213"/>
                <p:cNvSpPr>
                  <a:spLocks noChangeShapeType="1"/>
                </p:cNvSpPr>
                <p:nvPr/>
              </p:nvSpPr>
              <p:spPr bwMode="auto">
                <a:xfrm>
                  <a:off x="2765" y="2273"/>
                  <a:ext cx="345" cy="0"/>
                </a:xfrm>
                <a:prstGeom prst="line">
                  <a:avLst/>
                </a:prstGeom>
                <a:noFill/>
                <a:ln w="38100">
                  <a:solidFill>
                    <a:srgbClr val="006600"/>
                  </a:solidFill>
                  <a:round/>
                  <a:headEnd/>
                  <a:tailEnd/>
                </a:ln>
                <a:effectLst/>
              </p:spPr>
              <p:txBody>
                <a:bodyPr wrap="none" anchor="ctr"/>
                <a:lstStyle/>
                <a:p>
                  <a:endParaRPr lang="zh-CN" altLang="en-US"/>
                </a:p>
              </p:txBody>
            </p:sp>
            <p:sp>
              <p:nvSpPr>
                <p:cNvPr id="6234" name="WordArt 214"/>
                <p:cNvSpPr>
                  <a:spLocks noChangeArrowheads="1" noChangeShapeType="1" noTextEdit="1"/>
                </p:cNvSpPr>
                <p:nvPr/>
              </p:nvSpPr>
              <p:spPr bwMode="auto">
                <a:xfrm>
                  <a:off x="2822" y="2306"/>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35" name="WordArt 215"/>
                <p:cNvSpPr>
                  <a:spLocks noChangeArrowheads="1" noChangeShapeType="1" noTextEdit="1"/>
                </p:cNvSpPr>
                <p:nvPr/>
              </p:nvSpPr>
              <p:spPr bwMode="auto">
                <a:xfrm>
                  <a:off x="2964" y="2306"/>
                  <a:ext cx="69" cy="175"/>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t</a:t>
                  </a:r>
                  <a:endParaRPr lang="zh-CN" altLang="en-US" sz="3600" i="1" kern="10">
                    <a:ln w="9525">
                      <a:solidFill>
                        <a:srgbClr val="006600"/>
                      </a:solidFill>
                      <a:round/>
                      <a:headEnd/>
                      <a:tailEnd/>
                    </a:ln>
                    <a:solidFill>
                      <a:srgbClr val="006600"/>
                    </a:solidFill>
                    <a:latin typeface="Times New Roman"/>
                    <a:cs typeface="Times New Roman"/>
                  </a:endParaRPr>
                </a:p>
              </p:txBody>
            </p:sp>
          </p:grpSp>
          <p:sp>
            <p:nvSpPr>
              <p:cNvPr id="6209" name="WordArt 216"/>
              <p:cNvSpPr>
                <a:spLocks noChangeArrowheads="1" noChangeShapeType="1" noTextEdit="1"/>
              </p:cNvSpPr>
              <p:nvPr/>
            </p:nvSpPr>
            <p:spPr bwMode="auto">
              <a:xfrm>
                <a:off x="2302" y="2931"/>
                <a:ext cx="130" cy="113"/>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006600"/>
                      </a:solidFill>
                      <a:round/>
                      <a:headEnd/>
                      <a:tailEnd/>
                    </a:ln>
                    <a:solidFill>
                      <a:srgbClr val="006600"/>
                    </a:solidFill>
                    <a:latin typeface="Times New Roman"/>
                    <a:cs typeface="Times New Roman"/>
                  </a:rPr>
                  <a:t>a</a:t>
                </a:r>
                <a:endParaRPr lang="zh-CN" altLang="en-US" sz="3600" b="1" i="1" kern="10">
                  <a:ln w="9525">
                    <a:solidFill>
                      <a:srgbClr val="006600"/>
                    </a:solidFill>
                    <a:round/>
                    <a:headEnd/>
                    <a:tailEnd/>
                  </a:ln>
                  <a:solidFill>
                    <a:srgbClr val="006600"/>
                  </a:solidFill>
                  <a:latin typeface="Times New Roman"/>
                  <a:cs typeface="Times New Roman"/>
                </a:endParaRPr>
              </a:p>
            </p:txBody>
          </p:sp>
          <p:grpSp>
            <p:nvGrpSpPr>
              <p:cNvPr id="6210" name="Group 217"/>
              <p:cNvGrpSpPr>
                <a:grpSpLocks/>
              </p:cNvGrpSpPr>
              <p:nvPr/>
            </p:nvGrpSpPr>
            <p:grpSpPr bwMode="auto">
              <a:xfrm rot="5400000">
                <a:off x="1994" y="2933"/>
                <a:ext cx="52" cy="160"/>
                <a:chOff x="2928" y="3216"/>
                <a:chExt cx="48" cy="240"/>
              </a:xfrm>
            </p:grpSpPr>
            <p:sp>
              <p:nvSpPr>
                <p:cNvPr id="6230" name="Line 218"/>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231" name="Line 219"/>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sp>
            <p:nvSpPr>
              <p:cNvPr id="6211" name="WordArt 220"/>
              <p:cNvSpPr>
                <a:spLocks noChangeArrowheads="1" noChangeShapeType="1" noTextEdit="1"/>
              </p:cNvSpPr>
              <p:nvPr/>
            </p:nvSpPr>
            <p:spPr bwMode="auto">
              <a:xfrm>
                <a:off x="1698" y="2939"/>
                <a:ext cx="188" cy="147"/>
              </a:xfrm>
              <a:prstGeom prst="rect">
                <a:avLst/>
              </a:prstGeom>
            </p:spPr>
            <p:txBody>
              <a:bodyPr wrap="none" fromWordArt="1">
                <a:prstTxWarp prst="textPlain">
                  <a:avLst>
                    <a:gd name="adj" fmla="val 50000"/>
                  </a:avLst>
                </a:prstTxWarp>
              </a:bodyPr>
              <a:lstStyle/>
              <a:p>
                <a:pPr algn="ctr"/>
                <a:r>
                  <a:rPr lang="en-US" altLang="zh-CN" b="1" i="1" kern="10">
                    <a:ln w="9525">
                      <a:solidFill>
                        <a:srgbClr val="006600"/>
                      </a:solidFill>
                      <a:round/>
                      <a:headEnd/>
                      <a:tailEnd/>
                    </a:ln>
                    <a:solidFill>
                      <a:srgbClr val="006600"/>
                    </a:solidFill>
                    <a:latin typeface="Times New Roman"/>
                    <a:cs typeface="Times New Roman"/>
                  </a:rPr>
                  <a:t>F</a:t>
                </a:r>
                <a:endParaRPr lang="zh-CN" altLang="en-US" b="1" i="1" kern="10">
                  <a:ln w="9525">
                    <a:solidFill>
                      <a:srgbClr val="006600"/>
                    </a:solidFill>
                    <a:round/>
                    <a:headEnd/>
                    <a:tailEnd/>
                  </a:ln>
                  <a:solidFill>
                    <a:srgbClr val="006600"/>
                  </a:solidFill>
                  <a:latin typeface="Times New Roman"/>
                  <a:cs typeface="Times New Roman"/>
                </a:endParaRPr>
              </a:p>
            </p:txBody>
          </p:sp>
          <p:sp>
            <p:nvSpPr>
              <p:cNvPr id="6212" name="WordArt 221"/>
              <p:cNvSpPr>
                <a:spLocks noChangeArrowheads="1" noChangeShapeType="1" noTextEdit="1"/>
              </p:cNvSpPr>
              <p:nvPr/>
            </p:nvSpPr>
            <p:spPr bwMode="auto">
              <a:xfrm>
                <a:off x="2129" y="2935"/>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grpSp>
            <p:nvGrpSpPr>
              <p:cNvPr id="6213" name="Group 222"/>
              <p:cNvGrpSpPr>
                <a:grpSpLocks/>
              </p:cNvGrpSpPr>
              <p:nvPr/>
            </p:nvGrpSpPr>
            <p:grpSpPr bwMode="auto">
              <a:xfrm rot="5400000">
                <a:off x="2632" y="2927"/>
                <a:ext cx="52" cy="160"/>
                <a:chOff x="2928" y="3216"/>
                <a:chExt cx="48" cy="240"/>
              </a:xfrm>
            </p:grpSpPr>
            <p:sp>
              <p:nvSpPr>
                <p:cNvPr id="6228" name="Line 223"/>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229" name="Line 224"/>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sp>
            <p:nvSpPr>
              <p:cNvPr id="6214" name="WordArt 225"/>
              <p:cNvSpPr>
                <a:spLocks noChangeArrowheads="1" noChangeShapeType="1" noTextEdit="1"/>
              </p:cNvSpPr>
              <p:nvPr/>
            </p:nvSpPr>
            <p:spPr bwMode="auto">
              <a:xfrm>
                <a:off x="2779" y="2953"/>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grpSp>
            <p:nvGrpSpPr>
              <p:cNvPr id="6215" name="Group 226"/>
              <p:cNvGrpSpPr>
                <a:grpSpLocks/>
              </p:cNvGrpSpPr>
              <p:nvPr/>
            </p:nvGrpSpPr>
            <p:grpSpPr bwMode="auto">
              <a:xfrm rot="5400000">
                <a:off x="3361" y="2932"/>
                <a:ext cx="52" cy="160"/>
                <a:chOff x="2928" y="3216"/>
                <a:chExt cx="48" cy="240"/>
              </a:xfrm>
            </p:grpSpPr>
            <p:sp>
              <p:nvSpPr>
                <p:cNvPr id="6226" name="Line 227"/>
                <p:cNvSpPr>
                  <a:spLocks noChangeShapeType="1"/>
                </p:cNvSpPr>
                <p:nvPr/>
              </p:nvSpPr>
              <p:spPr bwMode="auto">
                <a:xfrm>
                  <a:off x="2928" y="3216"/>
                  <a:ext cx="0" cy="240"/>
                </a:xfrm>
                <a:prstGeom prst="line">
                  <a:avLst/>
                </a:prstGeom>
                <a:noFill/>
                <a:ln w="38100">
                  <a:solidFill>
                    <a:srgbClr val="006600"/>
                  </a:solidFill>
                  <a:round/>
                  <a:headEnd/>
                  <a:tailEnd/>
                </a:ln>
                <a:effectLst/>
              </p:spPr>
              <p:txBody>
                <a:bodyPr/>
                <a:lstStyle/>
                <a:p>
                  <a:endParaRPr lang="zh-CN" altLang="en-US"/>
                </a:p>
              </p:txBody>
            </p:sp>
            <p:sp>
              <p:nvSpPr>
                <p:cNvPr id="6227" name="Line 228"/>
                <p:cNvSpPr>
                  <a:spLocks noChangeShapeType="1"/>
                </p:cNvSpPr>
                <p:nvPr/>
              </p:nvSpPr>
              <p:spPr bwMode="auto">
                <a:xfrm>
                  <a:off x="2976" y="3216"/>
                  <a:ext cx="0" cy="240"/>
                </a:xfrm>
                <a:prstGeom prst="line">
                  <a:avLst/>
                </a:prstGeom>
                <a:noFill/>
                <a:ln w="38100">
                  <a:solidFill>
                    <a:srgbClr val="006600"/>
                  </a:solidFill>
                  <a:round/>
                  <a:headEnd/>
                  <a:tailEnd/>
                </a:ln>
                <a:effectLst/>
              </p:spPr>
              <p:txBody>
                <a:bodyPr/>
                <a:lstStyle/>
                <a:p>
                  <a:endParaRPr lang="zh-CN" altLang="en-US"/>
                </a:p>
              </p:txBody>
            </p:sp>
          </p:grpSp>
          <p:sp>
            <p:nvSpPr>
              <p:cNvPr id="6216" name="WordArt 229"/>
              <p:cNvSpPr>
                <a:spLocks noChangeArrowheads="1" noChangeShapeType="1" noTextEdit="1"/>
              </p:cNvSpPr>
              <p:nvPr/>
            </p:nvSpPr>
            <p:spPr bwMode="auto">
              <a:xfrm>
                <a:off x="3530" y="2959"/>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m</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217" name="WordArt 230"/>
              <p:cNvSpPr>
                <a:spLocks noChangeArrowheads="1" noChangeShapeType="1" noTextEdit="1"/>
              </p:cNvSpPr>
              <p:nvPr/>
            </p:nvSpPr>
            <p:spPr bwMode="auto">
              <a:xfrm>
                <a:off x="3741" y="2825"/>
                <a:ext cx="96" cy="146"/>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18" name="Line 231"/>
              <p:cNvSpPr>
                <a:spLocks noChangeShapeType="1"/>
              </p:cNvSpPr>
              <p:nvPr/>
            </p:nvSpPr>
            <p:spPr bwMode="auto">
              <a:xfrm>
                <a:off x="3719" y="3009"/>
                <a:ext cx="363" cy="0"/>
              </a:xfrm>
              <a:prstGeom prst="line">
                <a:avLst/>
              </a:prstGeom>
              <a:noFill/>
              <a:ln w="38100">
                <a:solidFill>
                  <a:srgbClr val="006600"/>
                </a:solidFill>
                <a:round/>
                <a:headEnd/>
                <a:tailEnd/>
              </a:ln>
              <a:effectLst/>
            </p:spPr>
            <p:txBody>
              <a:bodyPr wrap="none" anchor="ctr"/>
              <a:lstStyle/>
              <a:p>
                <a:endParaRPr lang="zh-CN" altLang="en-US"/>
              </a:p>
            </p:txBody>
          </p:sp>
          <p:sp>
            <p:nvSpPr>
              <p:cNvPr id="6219" name="WordArt 232"/>
              <p:cNvSpPr>
                <a:spLocks noChangeArrowheads="1" noChangeShapeType="1" noTextEdit="1"/>
              </p:cNvSpPr>
              <p:nvPr/>
            </p:nvSpPr>
            <p:spPr bwMode="auto">
              <a:xfrm>
                <a:off x="3772" y="3038"/>
                <a:ext cx="95" cy="145"/>
              </a:xfrm>
              <a:prstGeom prst="rect">
                <a:avLst/>
              </a:prstGeom>
            </p:spPr>
            <p:txBody>
              <a:bodyPr wrap="none" fromWordArt="1">
                <a:prstTxWarp prst="textPlain">
                  <a:avLst>
                    <a:gd name="adj" fmla="val 50000"/>
                  </a:avLst>
                </a:prstTxWarp>
              </a:bodyPr>
              <a:lstStyle/>
              <a:p>
                <a:pPr algn="ctr"/>
                <a:r>
                  <a:rPr lang="en-US" altLang="zh-CN" sz="1800" kern="10">
                    <a:ln w="9525">
                      <a:solidFill>
                        <a:srgbClr val="006600"/>
                      </a:solidFill>
                      <a:round/>
                      <a:headEnd/>
                      <a:tailEnd/>
                    </a:ln>
                    <a:solidFill>
                      <a:srgbClr val="006600"/>
                    </a:solidFill>
                    <a:latin typeface="宋体"/>
                    <a:ea typeface="宋体"/>
                  </a:rPr>
                  <a:t>d</a:t>
                </a:r>
                <a:endParaRPr lang="zh-CN" altLang="en-US" sz="1800" kern="10">
                  <a:ln w="9525">
                    <a:solidFill>
                      <a:srgbClr val="006600"/>
                    </a:solidFill>
                    <a:round/>
                    <a:headEnd/>
                    <a:tailEnd/>
                  </a:ln>
                  <a:solidFill>
                    <a:srgbClr val="006600"/>
                  </a:solidFill>
                  <a:latin typeface="宋体"/>
                  <a:ea typeface="宋体"/>
                </a:endParaRPr>
              </a:p>
            </p:txBody>
          </p:sp>
          <p:sp>
            <p:nvSpPr>
              <p:cNvPr id="6220" name="WordArt 233"/>
              <p:cNvSpPr>
                <a:spLocks noChangeArrowheads="1" noChangeShapeType="1" noTextEdit="1"/>
              </p:cNvSpPr>
              <p:nvPr/>
            </p:nvSpPr>
            <p:spPr bwMode="auto">
              <a:xfrm>
                <a:off x="3902" y="3038"/>
                <a:ext cx="64" cy="154"/>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t</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221" name="WordArt 234"/>
              <p:cNvSpPr>
                <a:spLocks noChangeArrowheads="1" noChangeShapeType="1" noTextEdit="1"/>
              </p:cNvSpPr>
              <p:nvPr/>
            </p:nvSpPr>
            <p:spPr bwMode="auto">
              <a:xfrm>
                <a:off x="4005" y="3024"/>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6600"/>
                      </a:solidFill>
                      <a:round/>
                      <a:headEnd/>
                      <a:tailEnd/>
                    </a:ln>
                    <a:solidFill>
                      <a:srgbClr val="006600"/>
                    </a:solidFill>
                    <a:latin typeface="宋体"/>
                    <a:ea typeface="宋体"/>
                  </a:rPr>
                  <a:t>2</a:t>
                </a:r>
                <a:endParaRPr lang="zh-CN" altLang="en-US" sz="3600" kern="10">
                  <a:ln w="9525">
                    <a:solidFill>
                      <a:srgbClr val="006600"/>
                    </a:solidFill>
                    <a:round/>
                    <a:headEnd/>
                    <a:tailEnd/>
                  </a:ln>
                  <a:solidFill>
                    <a:srgbClr val="006600"/>
                  </a:solidFill>
                  <a:latin typeface="宋体"/>
                  <a:ea typeface="宋体"/>
                </a:endParaRPr>
              </a:p>
            </p:txBody>
          </p:sp>
          <p:sp>
            <p:nvSpPr>
              <p:cNvPr id="6222" name="WordArt 235"/>
              <p:cNvSpPr>
                <a:spLocks noChangeArrowheads="1" noChangeShapeType="1" noTextEdit="1"/>
              </p:cNvSpPr>
              <p:nvPr/>
            </p:nvSpPr>
            <p:spPr bwMode="auto">
              <a:xfrm>
                <a:off x="3852" y="2793"/>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6600"/>
                      </a:solidFill>
                      <a:round/>
                      <a:headEnd/>
                      <a:tailEnd/>
                    </a:ln>
                    <a:solidFill>
                      <a:srgbClr val="006600"/>
                    </a:solidFill>
                    <a:latin typeface="宋体"/>
                    <a:ea typeface="宋体"/>
                  </a:rPr>
                  <a:t>2</a:t>
                </a:r>
                <a:endParaRPr lang="zh-CN" altLang="en-US" sz="3600" kern="10">
                  <a:ln w="9525">
                    <a:solidFill>
                      <a:srgbClr val="006600"/>
                    </a:solidFill>
                    <a:round/>
                    <a:headEnd/>
                    <a:tailEnd/>
                  </a:ln>
                  <a:solidFill>
                    <a:srgbClr val="006600"/>
                  </a:solidFill>
                  <a:latin typeface="宋体"/>
                  <a:ea typeface="宋体"/>
                </a:endParaRPr>
              </a:p>
            </p:txBody>
          </p:sp>
          <p:sp>
            <p:nvSpPr>
              <p:cNvPr id="6223" name="WordArt 236"/>
              <p:cNvSpPr>
                <a:spLocks noChangeArrowheads="1" noChangeShapeType="1" noTextEdit="1"/>
              </p:cNvSpPr>
              <p:nvPr/>
            </p:nvSpPr>
            <p:spPr bwMode="auto">
              <a:xfrm>
                <a:off x="3211" y="2894"/>
                <a:ext cx="77" cy="6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Bookman Old Style"/>
                  </a:rPr>
                  <a:t>z</a:t>
                </a:r>
                <a:endParaRPr lang="zh-CN" altLang="en-US" sz="3600" i="1" kern="10">
                  <a:ln w="9525">
                    <a:solidFill>
                      <a:srgbClr val="006600"/>
                    </a:solidFill>
                    <a:round/>
                    <a:headEnd/>
                    <a:tailEnd/>
                  </a:ln>
                  <a:solidFill>
                    <a:srgbClr val="006600"/>
                  </a:solidFill>
                  <a:latin typeface="Bookman Old Style"/>
                </a:endParaRPr>
              </a:p>
            </p:txBody>
          </p:sp>
          <p:sp>
            <p:nvSpPr>
              <p:cNvPr id="6224" name="WordArt 237"/>
              <p:cNvSpPr>
                <a:spLocks noChangeArrowheads="1" noChangeShapeType="1" noTextEdit="1"/>
              </p:cNvSpPr>
              <p:nvPr/>
            </p:nvSpPr>
            <p:spPr bwMode="auto">
              <a:xfrm>
                <a:off x="2449" y="3015"/>
                <a:ext cx="77" cy="68"/>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z</a:t>
                </a:r>
                <a:endParaRPr lang="zh-CN" altLang="en-US" sz="3600" i="1" kern="10">
                  <a:ln w="9525">
                    <a:solidFill>
                      <a:srgbClr val="006600"/>
                    </a:solidFill>
                    <a:round/>
                    <a:headEnd/>
                    <a:tailEnd/>
                  </a:ln>
                  <a:solidFill>
                    <a:srgbClr val="006600"/>
                  </a:solidFill>
                  <a:latin typeface="Times New Roman"/>
                  <a:cs typeface="Times New Roman"/>
                </a:endParaRPr>
              </a:p>
            </p:txBody>
          </p:sp>
          <p:sp>
            <p:nvSpPr>
              <p:cNvPr id="6225" name="WordArt 238"/>
              <p:cNvSpPr>
                <a:spLocks noChangeArrowheads="1" noChangeShapeType="1" noTextEdit="1"/>
              </p:cNvSpPr>
              <p:nvPr/>
            </p:nvSpPr>
            <p:spPr bwMode="auto">
              <a:xfrm>
                <a:off x="3939" y="2832"/>
                <a:ext cx="111" cy="136"/>
              </a:xfrm>
              <a:prstGeom prst="rect">
                <a:avLst/>
              </a:prstGeom>
            </p:spPr>
            <p:txBody>
              <a:bodyPr wrap="none" fromWordArt="1">
                <a:prstTxWarp prst="textPlain">
                  <a:avLst>
                    <a:gd name="adj" fmla="val 50000"/>
                  </a:avLst>
                </a:prstTxWarp>
              </a:bodyPr>
              <a:lstStyle/>
              <a:p>
                <a:pPr algn="ctr"/>
                <a:r>
                  <a:rPr lang="en-US" altLang="zh-CN" sz="3600" i="1" kern="10">
                    <a:ln w="9525">
                      <a:solidFill>
                        <a:srgbClr val="006600"/>
                      </a:solidFill>
                      <a:round/>
                      <a:headEnd/>
                      <a:tailEnd/>
                    </a:ln>
                    <a:solidFill>
                      <a:srgbClr val="006600"/>
                    </a:solidFill>
                    <a:latin typeface="Times New Roman"/>
                    <a:cs typeface="Times New Roman"/>
                  </a:rPr>
                  <a:t>z</a:t>
                </a:r>
                <a:endParaRPr lang="zh-CN" altLang="en-US" sz="3600" i="1" kern="10">
                  <a:ln w="9525">
                    <a:solidFill>
                      <a:srgbClr val="006600"/>
                    </a:solidFill>
                    <a:round/>
                    <a:headEnd/>
                    <a:tailEnd/>
                  </a:ln>
                  <a:solidFill>
                    <a:srgbClr val="006600"/>
                  </a:solidFill>
                  <a:latin typeface="Times New Roman"/>
                  <a:cs typeface="Times New Roman"/>
                </a:endParaRPr>
              </a:p>
            </p:txBody>
          </p:sp>
        </p:grpSp>
      </p:grpSp>
      <p:grpSp>
        <p:nvGrpSpPr>
          <p:cNvPr id="43269" name="Group 261"/>
          <p:cNvGrpSpPr>
            <a:grpSpLocks/>
          </p:cNvGrpSpPr>
          <p:nvPr/>
        </p:nvGrpSpPr>
        <p:grpSpPr bwMode="auto">
          <a:xfrm>
            <a:off x="0" y="2459038"/>
            <a:ext cx="9144000" cy="941387"/>
            <a:chOff x="0" y="1549"/>
            <a:chExt cx="5760" cy="593"/>
          </a:xfrm>
        </p:grpSpPr>
        <p:grpSp>
          <p:nvGrpSpPr>
            <p:cNvPr id="6166" name="Group 63"/>
            <p:cNvGrpSpPr>
              <a:grpSpLocks/>
            </p:cNvGrpSpPr>
            <p:nvPr/>
          </p:nvGrpSpPr>
          <p:grpSpPr bwMode="auto">
            <a:xfrm>
              <a:off x="1058" y="1549"/>
              <a:ext cx="3235" cy="438"/>
              <a:chOff x="1758" y="2099"/>
              <a:chExt cx="2287" cy="416"/>
            </a:xfrm>
          </p:grpSpPr>
          <p:sp>
            <p:nvSpPr>
              <p:cNvPr id="6168" name="WordArt 64"/>
              <p:cNvSpPr>
                <a:spLocks noChangeArrowheads="1" noChangeShapeType="1" noTextEdit="1"/>
              </p:cNvSpPr>
              <p:nvPr/>
            </p:nvSpPr>
            <p:spPr bwMode="auto">
              <a:xfrm>
                <a:off x="3086" y="2183"/>
                <a:ext cx="117" cy="119"/>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FF0000"/>
                      </a:solidFill>
                      <a:round/>
                      <a:headEnd/>
                      <a:tailEnd/>
                    </a:ln>
                    <a:solidFill>
                      <a:srgbClr val="FF0000"/>
                    </a:solidFill>
                    <a:latin typeface="Book Antiqua"/>
                  </a:rPr>
                  <a:t>v</a:t>
                </a:r>
                <a:endParaRPr lang="zh-CN" altLang="en-US" sz="3600" b="1" i="1" kern="10">
                  <a:ln w="9525">
                    <a:solidFill>
                      <a:srgbClr val="FF0000"/>
                    </a:solidFill>
                    <a:round/>
                    <a:headEnd/>
                    <a:tailEnd/>
                  </a:ln>
                  <a:solidFill>
                    <a:srgbClr val="FF0000"/>
                  </a:solidFill>
                  <a:latin typeface="Book Antiqua"/>
                </a:endParaRPr>
              </a:p>
            </p:txBody>
          </p:sp>
          <p:sp>
            <p:nvSpPr>
              <p:cNvPr id="6169" name="Line 65"/>
              <p:cNvSpPr>
                <a:spLocks noChangeShapeType="1"/>
              </p:cNvSpPr>
              <p:nvPr/>
            </p:nvSpPr>
            <p:spPr bwMode="auto">
              <a:xfrm>
                <a:off x="3061" y="2121"/>
                <a:ext cx="192" cy="0"/>
              </a:xfrm>
              <a:prstGeom prst="line">
                <a:avLst/>
              </a:prstGeom>
              <a:noFill/>
              <a:ln w="19050">
                <a:solidFill>
                  <a:srgbClr val="FF0000"/>
                </a:solidFill>
                <a:round/>
                <a:headEnd/>
                <a:tailEnd type="triangle" w="sm" len="med"/>
              </a:ln>
              <a:effectLst/>
            </p:spPr>
            <p:txBody>
              <a:bodyPr wrap="none" anchor="ctr"/>
              <a:lstStyle/>
              <a:p>
                <a:endParaRPr lang="zh-CN" altLang="en-US"/>
              </a:p>
            </p:txBody>
          </p:sp>
          <p:grpSp>
            <p:nvGrpSpPr>
              <p:cNvPr id="6170" name="Group 66"/>
              <p:cNvGrpSpPr>
                <a:grpSpLocks/>
              </p:cNvGrpSpPr>
              <p:nvPr/>
            </p:nvGrpSpPr>
            <p:grpSpPr bwMode="auto">
              <a:xfrm>
                <a:off x="2916" y="2170"/>
                <a:ext cx="295" cy="345"/>
                <a:chOff x="2765" y="2065"/>
                <a:chExt cx="345" cy="416"/>
              </a:xfrm>
            </p:grpSpPr>
            <p:sp>
              <p:nvSpPr>
                <p:cNvPr id="6197" name="WordArt 67"/>
                <p:cNvSpPr>
                  <a:spLocks noChangeArrowheads="1" noChangeShapeType="1" noTextEdit="1"/>
                </p:cNvSpPr>
                <p:nvPr/>
              </p:nvSpPr>
              <p:spPr bwMode="auto">
                <a:xfrm>
                  <a:off x="2789" y="2065"/>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FF0000"/>
                        </a:solidFill>
                        <a:round/>
                        <a:headEnd/>
                        <a:tailEnd/>
                      </a:ln>
                      <a:solidFill>
                        <a:srgbClr val="FF0000"/>
                      </a:solidFill>
                      <a:latin typeface="宋体"/>
                      <a:ea typeface="宋体"/>
                    </a:rPr>
                    <a:t>d</a:t>
                  </a:r>
                  <a:endParaRPr lang="zh-CN" altLang="en-US" sz="1800" kern="10">
                    <a:ln w="9525">
                      <a:solidFill>
                        <a:srgbClr val="FF0000"/>
                      </a:solidFill>
                      <a:round/>
                      <a:headEnd/>
                      <a:tailEnd/>
                    </a:ln>
                    <a:solidFill>
                      <a:srgbClr val="FF0000"/>
                    </a:solidFill>
                    <a:latin typeface="宋体"/>
                    <a:ea typeface="宋体"/>
                  </a:endParaRPr>
                </a:p>
              </p:txBody>
            </p:sp>
            <p:sp>
              <p:nvSpPr>
                <p:cNvPr id="6198" name="Line 68"/>
                <p:cNvSpPr>
                  <a:spLocks noChangeShapeType="1"/>
                </p:cNvSpPr>
                <p:nvPr/>
              </p:nvSpPr>
              <p:spPr bwMode="auto">
                <a:xfrm>
                  <a:off x="2765" y="2273"/>
                  <a:ext cx="345" cy="0"/>
                </a:xfrm>
                <a:prstGeom prst="line">
                  <a:avLst/>
                </a:prstGeom>
                <a:noFill/>
                <a:ln w="38100">
                  <a:solidFill>
                    <a:srgbClr val="FF0000"/>
                  </a:solidFill>
                  <a:round/>
                  <a:headEnd/>
                  <a:tailEnd/>
                </a:ln>
                <a:effectLst/>
              </p:spPr>
              <p:txBody>
                <a:bodyPr wrap="none" anchor="ctr"/>
                <a:lstStyle/>
                <a:p>
                  <a:endParaRPr lang="zh-CN" altLang="en-US"/>
                </a:p>
              </p:txBody>
            </p:sp>
            <p:sp>
              <p:nvSpPr>
                <p:cNvPr id="6199" name="WordArt 69"/>
                <p:cNvSpPr>
                  <a:spLocks noChangeArrowheads="1" noChangeShapeType="1" noTextEdit="1"/>
                </p:cNvSpPr>
                <p:nvPr/>
              </p:nvSpPr>
              <p:spPr bwMode="auto">
                <a:xfrm>
                  <a:off x="2822" y="2306"/>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FF0000"/>
                        </a:solidFill>
                        <a:round/>
                        <a:headEnd/>
                        <a:tailEnd/>
                      </a:ln>
                      <a:solidFill>
                        <a:srgbClr val="FF0000"/>
                      </a:solidFill>
                      <a:latin typeface="宋体"/>
                      <a:ea typeface="宋体"/>
                    </a:rPr>
                    <a:t>d</a:t>
                  </a:r>
                  <a:endParaRPr lang="zh-CN" altLang="en-US" sz="1800" kern="10">
                    <a:ln w="9525">
                      <a:solidFill>
                        <a:srgbClr val="FF0000"/>
                      </a:solidFill>
                      <a:round/>
                      <a:headEnd/>
                      <a:tailEnd/>
                    </a:ln>
                    <a:solidFill>
                      <a:srgbClr val="FF0000"/>
                    </a:solidFill>
                    <a:latin typeface="宋体"/>
                    <a:ea typeface="宋体"/>
                  </a:endParaRPr>
                </a:p>
              </p:txBody>
            </p:sp>
            <p:sp>
              <p:nvSpPr>
                <p:cNvPr id="6200" name="WordArt 70"/>
                <p:cNvSpPr>
                  <a:spLocks noChangeArrowheads="1" noChangeShapeType="1" noTextEdit="1"/>
                </p:cNvSpPr>
                <p:nvPr/>
              </p:nvSpPr>
              <p:spPr bwMode="auto">
                <a:xfrm>
                  <a:off x="2964" y="2306"/>
                  <a:ext cx="69" cy="175"/>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grpSp>
          <p:sp>
            <p:nvSpPr>
              <p:cNvPr id="6171" name="WordArt 71"/>
              <p:cNvSpPr>
                <a:spLocks noChangeArrowheads="1" noChangeShapeType="1" noTextEdit="1"/>
              </p:cNvSpPr>
              <p:nvPr/>
            </p:nvSpPr>
            <p:spPr bwMode="auto">
              <a:xfrm>
                <a:off x="2363" y="2294"/>
                <a:ext cx="130" cy="113"/>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FF0000"/>
                      </a:solidFill>
                      <a:round/>
                      <a:headEnd/>
                      <a:tailEnd/>
                    </a:ln>
                    <a:solidFill>
                      <a:srgbClr val="FF0000"/>
                    </a:solidFill>
                    <a:latin typeface="Times New Roman"/>
                    <a:cs typeface="Times New Roman"/>
                  </a:rPr>
                  <a:t>a</a:t>
                </a:r>
                <a:endParaRPr lang="zh-CN" altLang="en-US" sz="3600" b="1" i="1" kern="10">
                  <a:ln w="9525">
                    <a:solidFill>
                      <a:srgbClr val="FF0000"/>
                    </a:solidFill>
                    <a:round/>
                    <a:headEnd/>
                    <a:tailEnd/>
                  </a:ln>
                  <a:solidFill>
                    <a:srgbClr val="FF0000"/>
                  </a:solidFill>
                  <a:latin typeface="Times New Roman"/>
                  <a:cs typeface="Times New Roman"/>
                </a:endParaRPr>
              </a:p>
            </p:txBody>
          </p:sp>
          <p:sp>
            <p:nvSpPr>
              <p:cNvPr id="6172" name="Line 72"/>
              <p:cNvSpPr>
                <a:spLocks noChangeShapeType="1"/>
              </p:cNvSpPr>
              <p:nvPr/>
            </p:nvSpPr>
            <p:spPr bwMode="auto">
              <a:xfrm>
                <a:off x="2376" y="2230"/>
                <a:ext cx="167" cy="0"/>
              </a:xfrm>
              <a:prstGeom prst="line">
                <a:avLst/>
              </a:prstGeom>
              <a:noFill/>
              <a:ln w="19050">
                <a:solidFill>
                  <a:srgbClr val="FF0000"/>
                </a:solidFill>
                <a:round/>
                <a:headEnd/>
                <a:tailEnd type="triangle" w="med" len="med"/>
              </a:ln>
              <a:effectLst/>
            </p:spPr>
            <p:txBody>
              <a:bodyPr wrap="none" anchor="ctr"/>
              <a:lstStyle/>
              <a:p>
                <a:endParaRPr lang="zh-CN" altLang="en-US"/>
              </a:p>
            </p:txBody>
          </p:sp>
          <p:grpSp>
            <p:nvGrpSpPr>
              <p:cNvPr id="6173" name="Group 73"/>
              <p:cNvGrpSpPr>
                <a:grpSpLocks/>
              </p:cNvGrpSpPr>
              <p:nvPr/>
            </p:nvGrpSpPr>
            <p:grpSpPr bwMode="auto">
              <a:xfrm rot="5400000">
                <a:off x="2021" y="2285"/>
                <a:ext cx="52" cy="160"/>
                <a:chOff x="2928" y="3216"/>
                <a:chExt cx="48" cy="240"/>
              </a:xfrm>
            </p:grpSpPr>
            <p:sp>
              <p:nvSpPr>
                <p:cNvPr id="6195" name="Line 74"/>
                <p:cNvSpPr>
                  <a:spLocks noChangeShapeType="1"/>
                </p:cNvSpPr>
                <p:nvPr/>
              </p:nvSpPr>
              <p:spPr bwMode="auto">
                <a:xfrm>
                  <a:off x="2928" y="3216"/>
                  <a:ext cx="0" cy="240"/>
                </a:xfrm>
                <a:prstGeom prst="line">
                  <a:avLst/>
                </a:prstGeom>
                <a:noFill/>
                <a:ln w="38100">
                  <a:solidFill>
                    <a:srgbClr val="FF0000"/>
                  </a:solidFill>
                  <a:round/>
                  <a:headEnd/>
                  <a:tailEnd/>
                </a:ln>
                <a:effectLst/>
              </p:spPr>
              <p:txBody>
                <a:bodyPr/>
                <a:lstStyle/>
                <a:p>
                  <a:endParaRPr lang="zh-CN" altLang="en-US"/>
                </a:p>
              </p:txBody>
            </p:sp>
            <p:sp>
              <p:nvSpPr>
                <p:cNvPr id="6196" name="Line 75"/>
                <p:cNvSpPr>
                  <a:spLocks noChangeShapeType="1"/>
                </p:cNvSpPr>
                <p:nvPr/>
              </p:nvSpPr>
              <p:spPr bwMode="auto">
                <a:xfrm>
                  <a:off x="2976" y="3216"/>
                  <a:ext cx="0" cy="240"/>
                </a:xfrm>
                <a:prstGeom prst="line">
                  <a:avLst/>
                </a:prstGeom>
                <a:noFill/>
                <a:ln w="38100">
                  <a:solidFill>
                    <a:srgbClr val="FF0000"/>
                  </a:solidFill>
                  <a:round/>
                  <a:headEnd/>
                  <a:tailEnd/>
                </a:ln>
                <a:effectLst/>
              </p:spPr>
              <p:txBody>
                <a:bodyPr/>
                <a:lstStyle/>
                <a:p>
                  <a:endParaRPr lang="zh-CN" altLang="en-US"/>
                </a:p>
              </p:txBody>
            </p:sp>
          </p:grpSp>
          <p:grpSp>
            <p:nvGrpSpPr>
              <p:cNvPr id="6174" name="Group 76"/>
              <p:cNvGrpSpPr>
                <a:grpSpLocks/>
              </p:cNvGrpSpPr>
              <p:nvPr/>
            </p:nvGrpSpPr>
            <p:grpSpPr bwMode="auto">
              <a:xfrm>
                <a:off x="1758" y="2218"/>
                <a:ext cx="254" cy="207"/>
                <a:chOff x="2960" y="3208"/>
                <a:chExt cx="247" cy="190"/>
              </a:xfrm>
            </p:grpSpPr>
            <p:sp>
              <p:nvSpPr>
                <p:cNvPr id="6193" name="WordArt 77"/>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6194" name="Line 78"/>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sp>
            <p:nvSpPr>
              <p:cNvPr id="6175" name="WordArt 79"/>
              <p:cNvSpPr>
                <a:spLocks noChangeArrowheads="1" noChangeShapeType="1" noTextEdit="1"/>
              </p:cNvSpPr>
              <p:nvPr/>
            </p:nvSpPr>
            <p:spPr bwMode="auto">
              <a:xfrm>
                <a:off x="2168" y="2287"/>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m</a:t>
                </a:r>
                <a:endParaRPr lang="zh-CN" altLang="en-US" sz="3600" i="1" kern="10">
                  <a:ln w="9525">
                    <a:solidFill>
                      <a:srgbClr val="FF0000"/>
                    </a:solidFill>
                    <a:round/>
                    <a:headEnd/>
                    <a:tailEnd/>
                  </a:ln>
                  <a:solidFill>
                    <a:srgbClr val="FF0000"/>
                  </a:solidFill>
                  <a:latin typeface="Times New Roman"/>
                  <a:cs typeface="Times New Roman"/>
                </a:endParaRPr>
              </a:p>
            </p:txBody>
          </p:sp>
          <p:grpSp>
            <p:nvGrpSpPr>
              <p:cNvPr id="6176" name="Group 80"/>
              <p:cNvGrpSpPr>
                <a:grpSpLocks/>
              </p:cNvGrpSpPr>
              <p:nvPr/>
            </p:nvGrpSpPr>
            <p:grpSpPr bwMode="auto">
              <a:xfrm rot="5400000">
                <a:off x="2580" y="2267"/>
                <a:ext cx="52" cy="160"/>
                <a:chOff x="2928" y="3216"/>
                <a:chExt cx="48" cy="240"/>
              </a:xfrm>
            </p:grpSpPr>
            <p:sp>
              <p:nvSpPr>
                <p:cNvPr id="6191" name="Line 81"/>
                <p:cNvSpPr>
                  <a:spLocks noChangeShapeType="1"/>
                </p:cNvSpPr>
                <p:nvPr/>
              </p:nvSpPr>
              <p:spPr bwMode="auto">
                <a:xfrm>
                  <a:off x="2928" y="3216"/>
                  <a:ext cx="0" cy="240"/>
                </a:xfrm>
                <a:prstGeom prst="line">
                  <a:avLst/>
                </a:prstGeom>
                <a:noFill/>
                <a:ln w="38100">
                  <a:solidFill>
                    <a:srgbClr val="FF0000"/>
                  </a:solidFill>
                  <a:round/>
                  <a:headEnd/>
                  <a:tailEnd/>
                </a:ln>
                <a:effectLst/>
              </p:spPr>
              <p:txBody>
                <a:bodyPr/>
                <a:lstStyle/>
                <a:p>
                  <a:endParaRPr lang="zh-CN" altLang="en-US"/>
                </a:p>
              </p:txBody>
            </p:sp>
            <p:sp>
              <p:nvSpPr>
                <p:cNvPr id="6192" name="Line 82"/>
                <p:cNvSpPr>
                  <a:spLocks noChangeShapeType="1"/>
                </p:cNvSpPr>
                <p:nvPr/>
              </p:nvSpPr>
              <p:spPr bwMode="auto">
                <a:xfrm>
                  <a:off x="2976" y="3216"/>
                  <a:ext cx="0" cy="240"/>
                </a:xfrm>
                <a:prstGeom prst="line">
                  <a:avLst/>
                </a:prstGeom>
                <a:noFill/>
                <a:ln w="38100">
                  <a:solidFill>
                    <a:srgbClr val="FF0000"/>
                  </a:solidFill>
                  <a:round/>
                  <a:headEnd/>
                  <a:tailEnd/>
                </a:ln>
                <a:effectLst/>
              </p:spPr>
              <p:txBody>
                <a:bodyPr/>
                <a:lstStyle/>
                <a:p>
                  <a:endParaRPr lang="zh-CN" altLang="en-US"/>
                </a:p>
              </p:txBody>
            </p:sp>
          </p:grpSp>
          <p:sp>
            <p:nvSpPr>
              <p:cNvPr id="6177" name="WordArt 83"/>
              <p:cNvSpPr>
                <a:spLocks noChangeArrowheads="1" noChangeShapeType="1" noTextEdit="1"/>
              </p:cNvSpPr>
              <p:nvPr/>
            </p:nvSpPr>
            <p:spPr bwMode="auto">
              <a:xfrm>
                <a:off x="2727" y="2293"/>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m</a:t>
                </a:r>
                <a:endParaRPr lang="zh-CN" altLang="en-US" sz="3600" i="1" kern="10">
                  <a:ln w="9525">
                    <a:solidFill>
                      <a:srgbClr val="FF0000"/>
                    </a:solidFill>
                    <a:round/>
                    <a:headEnd/>
                    <a:tailEnd/>
                  </a:ln>
                  <a:solidFill>
                    <a:srgbClr val="FF0000"/>
                  </a:solidFill>
                  <a:latin typeface="Times New Roman"/>
                  <a:cs typeface="Times New Roman"/>
                </a:endParaRPr>
              </a:p>
            </p:txBody>
          </p:sp>
          <p:grpSp>
            <p:nvGrpSpPr>
              <p:cNvPr id="6178" name="Group 84"/>
              <p:cNvGrpSpPr>
                <a:grpSpLocks/>
              </p:cNvGrpSpPr>
              <p:nvPr/>
            </p:nvGrpSpPr>
            <p:grpSpPr bwMode="auto">
              <a:xfrm rot="5400000">
                <a:off x="3309" y="2261"/>
                <a:ext cx="52" cy="160"/>
                <a:chOff x="2928" y="3216"/>
                <a:chExt cx="48" cy="240"/>
              </a:xfrm>
            </p:grpSpPr>
            <p:sp>
              <p:nvSpPr>
                <p:cNvPr id="6189" name="Line 85"/>
                <p:cNvSpPr>
                  <a:spLocks noChangeShapeType="1"/>
                </p:cNvSpPr>
                <p:nvPr/>
              </p:nvSpPr>
              <p:spPr bwMode="auto">
                <a:xfrm>
                  <a:off x="2928" y="3216"/>
                  <a:ext cx="0" cy="240"/>
                </a:xfrm>
                <a:prstGeom prst="line">
                  <a:avLst/>
                </a:prstGeom>
                <a:noFill/>
                <a:ln w="38100">
                  <a:solidFill>
                    <a:srgbClr val="FF0000"/>
                  </a:solidFill>
                  <a:round/>
                  <a:headEnd/>
                  <a:tailEnd/>
                </a:ln>
                <a:effectLst/>
              </p:spPr>
              <p:txBody>
                <a:bodyPr/>
                <a:lstStyle/>
                <a:p>
                  <a:endParaRPr lang="zh-CN" altLang="en-US"/>
                </a:p>
              </p:txBody>
            </p:sp>
            <p:sp>
              <p:nvSpPr>
                <p:cNvPr id="6190" name="Line 86"/>
                <p:cNvSpPr>
                  <a:spLocks noChangeShapeType="1"/>
                </p:cNvSpPr>
                <p:nvPr/>
              </p:nvSpPr>
              <p:spPr bwMode="auto">
                <a:xfrm>
                  <a:off x="2976" y="3216"/>
                  <a:ext cx="0" cy="240"/>
                </a:xfrm>
                <a:prstGeom prst="line">
                  <a:avLst/>
                </a:prstGeom>
                <a:noFill/>
                <a:ln w="38100">
                  <a:solidFill>
                    <a:srgbClr val="FF0000"/>
                  </a:solidFill>
                  <a:round/>
                  <a:headEnd/>
                  <a:tailEnd/>
                </a:ln>
                <a:effectLst/>
              </p:spPr>
              <p:txBody>
                <a:bodyPr/>
                <a:lstStyle/>
                <a:p>
                  <a:endParaRPr lang="zh-CN" altLang="en-US"/>
                </a:p>
              </p:txBody>
            </p:sp>
          </p:grpSp>
          <p:sp>
            <p:nvSpPr>
              <p:cNvPr id="6179" name="WordArt 87"/>
              <p:cNvSpPr>
                <a:spLocks noChangeArrowheads="1" noChangeShapeType="1" noTextEdit="1"/>
              </p:cNvSpPr>
              <p:nvPr/>
            </p:nvSpPr>
            <p:spPr bwMode="auto">
              <a:xfrm>
                <a:off x="3478" y="2288"/>
                <a:ext cx="145" cy="114"/>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m</a:t>
                </a:r>
                <a:endParaRPr lang="zh-CN" altLang="en-US" sz="3600" i="1" kern="10">
                  <a:ln w="9525">
                    <a:solidFill>
                      <a:srgbClr val="FF0000"/>
                    </a:solidFill>
                    <a:round/>
                    <a:headEnd/>
                    <a:tailEnd/>
                  </a:ln>
                  <a:solidFill>
                    <a:srgbClr val="FF0000"/>
                  </a:solidFill>
                  <a:latin typeface="Times New Roman"/>
                  <a:cs typeface="Times New Roman"/>
                </a:endParaRPr>
              </a:p>
            </p:txBody>
          </p:sp>
          <p:grpSp>
            <p:nvGrpSpPr>
              <p:cNvPr id="6180" name="Group 88"/>
              <p:cNvGrpSpPr>
                <a:grpSpLocks/>
              </p:cNvGrpSpPr>
              <p:nvPr/>
            </p:nvGrpSpPr>
            <p:grpSpPr bwMode="auto">
              <a:xfrm>
                <a:off x="3667" y="2099"/>
                <a:ext cx="378" cy="399"/>
                <a:chOff x="3667" y="2133"/>
                <a:chExt cx="378" cy="399"/>
              </a:xfrm>
            </p:grpSpPr>
            <p:sp>
              <p:nvSpPr>
                <p:cNvPr id="6181" name="WordArt 89"/>
                <p:cNvSpPr>
                  <a:spLocks noChangeArrowheads="1" noChangeShapeType="1" noTextEdit="1"/>
                </p:cNvSpPr>
                <p:nvPr/>
              </p:nvSpPr>
              <p:spPr bwMode="auto">
                <a:xfrm>
                  <a:off x="3920" y="2194"/>
                  <a:ext cx="75" cy="124"/>
                </a:xfrm>
                <a:prstGeom prst="rect">
                  <a:avLst/>
                </a:prstGeom>
              </p:spPr>
              <p:txBody>
                <a:bodyPr wrap="none" fromWordArt="1">
                  <a:prstTxWarp prst="textPlain">
                    <a:avLst>
                      <a:gd name="adj" fmla="val 50000"/>
                    </a:avLst>
                  </a:prstTxWarp>
                </a:bodyPr>
                <a:lstStyle/>
                <a:p>
                  <a:pPr algn="ctr"/>
                  <a:r>
                    <a:rPr lang="en-US" altLang="zh-CN" sz="3600" b="1" i="1" kern="10">
                      <a:ln w="9525">
                        <a:solidFill>
                          <a:srgbClr val="FF0000"/>
                        </a:solidFill>
                        <a:round/>
                        <a:headEnd/>
                        <a:tailEnd/>
                      </a:ln>
                      <a:solidFill>
                        <a:srgbClr val="FF0000"/>
                      </a:solidFill>
                      <a:latin typeface="Times New Roman"/>
                      <a:cs typeface="Times New Roman"/>
                    </a:rPr>
                    <a:t>r</a:t>
                  </a:r>
                  <a:endParaRPr lang="zh-CN" altLang="en-US" sz="3600" b="1" i="1" kern="10">
                    <a:ln w="9525">
                      <a:solidFill>
                        <a:srgbClr val="FF0000"/>
                      </a:solidFill>
                      <a:round/>
                      <a:headEnd/>
                      <a:tailEnd/>
                    </a:ln>
                    <a:solidFill>
                      <a:srgbClr val="FF0000"/>
                    </a:solidFill>
                    <a:latin typeface="Times New Roman"/>
                    <a:cs typeface="Times New Roman"/>
                  </a:endParaRPr>
                </a:p>
              </p:txBody>
            </p:sp>
            <p:sp>
              <p:nvSpPr>
                <p:cNvPr id="6182" name="Line 90"/>
                <p:cNvSpPr>
                  <a:spLocks noChangeShapeType="1"/>
                </p:cNvSpPr>
                <p:nvPr/>
              </p:nvSpPr>
              <p:spPr bwMode="auto">
                <a:xfrm>
                  <a:off x="3898" y="2143"/>
                  <a:ext cx="147" cy="0"/>
                </a:xfrm>
                <a:prstGeom prst="line">
                  <a:avLst/>
                </a:prstGeom>
                <a:noFill/>
                <a:ln w="19050">
                  <a:solidFill>
                    <a:srgbClr val="FF0000"/>
                  </a:solidFill>
                  <a:round/>
                  <a:headEnd/>
                  <a:tailEnd type="triangle" w="sm" len="med"/>
                </a:ln>
                <a:effectLst/>
              </p:spPr>
              <p:txBody>
                <a:bodyPr wrap="none" anchor="ctr"/>
                <a:lstStyle/>
                <a:p>
                  <a:endParaRPr lang="zh-CN" altLang="en-US"/>
                </a:p>
              </p:txBody>
            </p:sp>
            <p:sp>
              <p:nvSpPr>
                <p:cNvPr id="6183" name="WordArt 91"/>
                <p:cNvSpPr>
                  <a:spLocks noChangeArrowheads="1" noChangeShapeType="1" noTextEdit="1"/>
                </p:cNvSpPr>
                <p:nvPr/>
              </p:nvSpPr>
              <p:spPr bwMode="auto">
                <a:xfrm>
                  <a:off x="3689" y="2165"/>
                  <a:ext cx="96" cy="146"/>
                </a:xfrm>
                <a:prstGeom prst="rect">
                  <a:avLst/>
                </a:prstGeom>
              </p:spPr>
              <p:txBody>
                <a:bodyPr wrap="none" fromWordArt="1">
                  <a:prstTxWarp prst="textPlain">
                    <a:avLst>
                      <a:gd name="adj" fmla="val 50000"/>
                    </a:avLst>
                  </a:prstTxWarp>
                </a:bodyPr>
                <a:lstStyle/>
                <a:p>
                  <a:pPr algn="ctr"/>
                  <a:r>
                    <a:rPr lang="en-US" altLang="zh-CN" sz="1800" kern="10">
                      <a:ln w="9525">
                        <a:solidFill>
                          <a:srgbClr val="FF0000"/>
                        </a:solidFill>
                        <a:round/>
                        <a:headEnd/>
                        <a:tailEnd/>
                      </a:ln>
                      <a:solidFill>
                        <a:srgbClr val="FF0000"/>
                      </a:solidFill>
                      <a:latin typeface="宋体"/>
                      <a:ea typeface="宋体"/>
                    </a:rPr>
                    <a:t>d</a:t>
                  </a:r>
                  <a:endParaRPr lang="zh-CN" altLang="en-US" sz="1800" kern="10">
                    <a:ln w="9525">
                      <a:solidFill>
                        <a:srgbClr val="FF0000"/>
                      </a:solidFill>
                      <a:round/>
                      <a:headEnd/>
                      <a:tailEnd/>
                    </a:ln>
                    <a:solidFill>
                      <a:srgbClr val="FF0000"/>
                    </a:solidFill>
                    <a:latin typeface="宋体"/>
                    <a:ea typeface="宋体"/>
                  </a:endParaRPr>
                </a:p>
              </p:txBody>
            </p:sp>
            <p:sp>
              <p:nvSpPr>
                <p:cNvPr id="6184" name="Line 92"/>
                <p:cNvSpPr>
                  <a:spLocks noChangeShapeType="1"/>
                </p:cNvSpPr>
                <p:nvPr/>
              </p:nvSpPr>
              <p:spPr bwMode="auto">
                <a:xfrm>
                  <a:off x="3667" y="2349"/>
                  <a:ext cx="363" cy="0"/>
                </a:xfrm>
                <a:prstGeom prst="line">
                  <a:avLst/>
                </a:prstGeom>
                <a:noFill/>
                <a:ln w="38100">
                  <a:solidFill>
                    <a:srgbClr val="FF0000"/>
                  </a:solidFill>
                  <a:round/>
                  <a:headEnd/>
                  <a:tailEnd/>
                </a:ln>
                <a:effectLst/>
              </p:spPr>
              <p:txBody>
                <a:bodyPr wrap="none" anchor="ctr"/>
                <a:lstStyle/>
                <a:p>
                  <a:endParaRPr lang="zh-CN" altLang="en-US"/>
                </a:p>
              </p:txBody>
            </p:sp>
            <p:sp>
              <p:nvSpPr>
                <p:cNvPr id="6185" name="WordArt 93"/>
                <p:cNvSpPr>
                  <a:spLocks noChangeArrowheads="1" noChangeShapeType="1" noTextEdit="1"/>
                </p:cNvSpPr>
                <p:nvPr/>
              </p:nvSpPr>
              <p:spPr bwMode="auto">
                <a:xfrm>
                  <a:off x="3720" y="2378"/>
                  <a:ext cx="95" cy="145"/>
                </a:xfrm>
                <a:prstGeom prst="rect">
                  <a:avLst/>
                </a:prstGeom>
              </p:spPr>
              <p:txBody>
                <a:bodyPr wrap="none" fromWordArt="1">
                  <a:prstTxWarp prst="textPlain">
                    <a:avLst>
                      <a:gd name="adj" fmla="val 50000"/>
                    </a:avLst>
                  </a:prstTxWarp>
                </a:bodyPr>
                <a:lstStyle/>
                <a:p>
                  <a:pPr algn="ctr"/>
                  <a:r>
                    <a:rPr lang="en-US" altLang="zh-CN" sz="1800" kern="10">
                      <a:ln w="9525">
                        <a:solidFill>
                          <a:srgbClr val="FF0000"/>
                        </a:solidFill>
                        <a:round/>
                        <a:headEnd/>
                        <a:tailEnd/>
                      </a:ln>
                      <a:solidFill>
                        <a:srgbClr val="FF0000"/>
                      </a:solidFill>
                      <a:latin typeface="宋体"/>
                      <a:ea typeface="宋体"/>
                    </a:rPr>
                    <a:t>d</a:t>
                  </a:r>
                  <a:endParaRPr lang="zh-CN" altLang="en-US" sz="1800" kern="10">
                    <a:ln w="9525">
                      <a:solidFill>
                        <a:srgbClr val="FF0000"/>
                      </a:solidFill>
                      <a:round/>
                      <a:headEnd/>
                      <a:tailEnd/>
                    </a:ln>
                    <a:solidFill>
                      <a:srgbClr val="FF0000"/>
                    </a:solidFill>
                    <a:latin typeface="宋体"/>
                    <a:ea typeface="宋体"/>
                  </a:endParaRPr>
                </a:p>
              </p:txBody>
            </p:sp>
            <p:sp>
              <p:nvSpPr>
                <p:cNvPr id="6186" name="WordArt 94"/>
                <p:cNvSpPr>
                  <a:spLocks noChangeArrowheads="1" noChangeShapeType="1" noTextEdit="1"/>
                </p:cNvSpPr>
                <p:nvPr/>
              </p:nvSpPr>
              <p:spPr bwMode="auto">
                <a:xfrm>
                  <a:off x="3850" y="2378"/>
                  <a:ext cx="64" cy="154"/>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6187" name="WordArt 95"/>
                <p:cNvSpPr>
                  <a:spLocks noChangeArrowheads="1" noChangeShapeType="1" noTextEdit="1"/>
                </p:cNvSpPr>
                <p:nvPr/>
              </p:nvSpPr>
              <p:spPr bwMode="auto">
                <a:xfrm>
                  <a:off x="3953" y="2364"/>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sp>
              <p:nvSpPr>
                <p:cNvPr id="6188" name="WordArt 96"/>
                <p:cNvSpPr>
                  <a:spLocks noChangeArrowheads="1" noChangeShapeType="1" noTextEdit="1"/>
                </p:cNvSpPr>
                <p:nvPr/>
              </p:nvSpPr>
              <p:spPr bwMode="auto">
                <a:xfrm>
                  <a:off x="3800" y="2133"/>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grpSp>
        </p:grpSp>
        <p:sp>
          <p:nvSpPr>
            <p:cNvPr id="6167" name="Rectangle 259" descr="信纸"/>
            <p:cNvSpPr>
              <a:spLocks noChangeArrowheads="1"/>
            </p:cNvSpPr>
            <p:nvPr/>
          </p:nvSpPr>
          <p:spPr bwMode="auto">
            <a:xfrm>
              <a:off x="0" y="2069"/>
              <a:ext cx="5760" cy="73"/>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grpSp>
        <p:nvGrpSpPr>
          <p:cNvPr id="43274" name="Group 266"/>
          <p:cNvGrpSpPr>
            <a:grpSpLocks/>
          </p:cNvGrpSpPr>
          <p:nvPr/>
        </p:nvGrpSpPr>
        <p:grpSpPr bwMode="auto">
          <a:xfrm>
            <a:off x="1631950" y="241300"/>
            <a:ext cx="5641975" cy="361950"/>
            <a:chOff x="1028" y="152"/>
            <a:chExt cx="3554" cy="228"/>
          </a:xfrm>
        </p:grpSpPr>
        <p:grpSp>
          <p:nvGrpSpPr>
            <p:cNvPr id="6160" name="Group 7"/>
            <p:cNvGrpSpPr>
              <a:grpSpLocks/>
            </p:cNvGrpSpPr>
            <p:nvPr/>
          </p:nvGrpSpPr>
          <p:grpSpPr bwMode="auto">
            <a:xfrm>
              <a:off x="1028" y="162"/>
              <a:ext cx="201" cy="189"/>
              <a:chOff x="2136" y="1382"/>
              <a:chExt cx="576" cy="576"/>
            </a:xfrm>
          </p:grpSpPr>
          <p:sp>
            <p:nvSpPr>
              <p:cNvPr id="6164" name="Oval 8"/>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a:effectLst/>
            </p:spPr>
            <p:txBody>
              <a:bodyPr wrap="none" anchor="ctr"/>
              <a:lstStyle/>
              <a:p>
                <a:pPr eaLnBrk="1" hangingPunct="1"/>
                <a:endParaRPr lang="zh-CN" altLang="en-US"/>
              </a:p>
            </p:txBody>
          </p:sp>
          <p:sp>
            <p:nvSpPr>
              <p:cNvPr id="6165" name="Oval 9"/>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a:effectLst/>
            </p:spPr>
            <p:txBody>
              <a:bodyPr wrap="none" anchor="ctr"/>
              <a:lstStyle/>
              <a:p>
                <a:pPr eaLnBrk="1" hangingPunct="1"/>
                <a:endParaRPr lang="zh-CN" altLang="en-US"/>
              </a:p>
            </p:txBody>
          </p:sp>
        </p:grpSp>
        <p:grpSp>
          <p:nvGrpSpPr>
            <p:cNvPr id="6161" name="Group 265"/>
            <p:cNvGrpSpPr>
              <a:grpSpLocks/>
            </p:cNvGrpSpPr>
            <p:nvPr/>
          </p:nvGrpSpPr>
          <p:grpSpPr bwMode="auto">
            <a:xfrm>
              <a:off x="1365" y="152"/>
              <a:ext cx="3217" cy="228"/>
              <a:chOff x="1389" y="105"/>
              <a:chExt cx="3209" cy="251"/>
            </a:xfrm>
          </p:grpSpPr>
          <p:sp>
            <p:nvSpPr>
              <p:cNvPr id="6162" name="WordArt 11"/>
              <p:cNvSpPr>
                <a:spLocks noChangeArrowheads="1" noChangeShapeType="1" noTextEdit="1"/>
              </p:cNvSpPr>
              <p:nvPr/>
            </p:nvSpPr>
            <p:spPr bwMode="auto">
              <a:xfrm>
                <a:off x="1391" y="105"/>
                <a:ext cx="3207" cy="251"/>
              </a:xfrm>
              <a:prstGeom prst="rect">
                <a:avLst/>
              </a:prstGeom>
            </p:spPr>
            <p:txBody>
              <a:bodyPr wrap="none" fromWordArt="1">
                <a:prstTxWarp prst="textPlain">
                  <a:avLst>
                    <a:gd name="adj" fmla="val 50000"/>
                  </a:avLst>
                </a:prstTxWarp>
              </a:bodyPr>
              <a:lstStyle/>
              <a:p>
                <a:pPr algn="ctr"/>
                <a:r>
                  <a:rPr lang="zh-CN" altLang="en-US" sz="3600" kern="10">
                    <a:ln w="76200">
                      <a:solidFill>
                        <a:schemeClr val="bg1"/>
                      </a:solidFill>
                      <a:round/>
                      <a:headEnd/>
                      <a:tailEnd/>
                    </a:ln>
                    <a:solidFill>
                      <a:schemeClr val="bg1"/>
                    </a:solidFill>
                    <a:latin typeface="华文中宋"/>
                    <a:ea typeface="华文中宋"/>
                  </a:rPr>
                  <a:t>牛顿第二运动定律</a:t>
                </a:r>
              </a:p>
            </p:txBody>
          </p:sp>
          <p:sp>
            <p:nvSpPr>
              <p:cNvPr id="6163" name="WordArt 264"/>
              <p:cNvSpPr>
                <a:spLocks noChangeArrowheads="1" noChangeShapeType="1" noTextEdit="1"/>
              </p:cNvSpPr>
              <p:nvPr/>
            </p:nvSpPr>
            <p:spPr bwMode="auto">
              <a:xfrm>
                <a:off x="1389" y="105"/>
                <a:ext cx="3207" cy="251"/>
              </a:xfrm>
              <a:prstGeom prst="rect">
                <a:avLst/>
              </a:prstGeom>
            </p:spPr>
            <p:txBody>
              <a:bodyPr wrap="none" fromWordArt="1">
                <a:prstTxWarp prst="textPlain">
                  <a:avLst>
                    <a:gd name="adj" fmla="val 50000"/>
                  </a:avLst>
                </a:prstTxWarp>
              </a:bodyPr>
              <a:lstStyle/>
              <a:p>
                <a:pPr algn="ctr"/>
                <a:r>
                  <a:rPr lang="zh-CN" altLang="en-US" sz="3600" kern="10">
                    <a:ln w="9525">
                      <a:solidFill>
                        <a:srgbClr val="FF0000"/>
                      </a:solidFill>
                      <a:round/>
                      <a:headEnd/>
                      <a:tailEnd/>
                    </a:ln>
                    <a:solidFill>
                      <a:srgbClr val="FF0000"/>
                    </a:solidFill>
                    <a:latin typeface="华文中宋"/>
                    <a:ea typeface="华文中宋"/>
                  </a:rPr>
                  <a:t>牛顿第二运动定律</a:t>
                </a:r>
              </a:p>
            </p:txBody>
          </p:sp>
        </p:grpSp>
      </p:grpSp>
      <p:sp>
        <p:nvSpPr>
          <p:cNvPr id="6156"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6157" name="AutoShape 26">
            <a:hlinkClick r:id="" action="ppaction://hlinkshowjump?jump=firstslide"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6158" name="AutoShape 27">
            <a:hlinkClick r:id="rId3"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6159" name="动作按钮: 后退或前一项 209">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43274"/>
                                        </p:tgtEl>
                                        <p:attrNameLst>
                                          <p:attrName>style.visibility</p:attrName>
                                        </p:attrNameLst>
                                      </p:cBhvr>
                                      <p:to>
                                        <p:strVal val="visible"/>
                                      </p:to>
                                    </p:set>
                                    <p:anim calcmode="lin" valueType="num">
                                      <p:cBhvr>
                                        <p:cTn id="7" dur="500" fill="hold"/>
                                        <p:tgtEl>
                                          <p:spTgt spid="43274"/>
                                        </p:tgtEl>
                                        <p:attrNameLst>
                                          <p:attrName>ppt_w</p:attrName>
                                        </p:attrNameLst>
                                      </p:cBhvr>
                                      <p:tavLst>
                                        <p:tav tm="0">
                                          <p:val>
                                            <p:fltVal val="0"/>
                                          </p:val>
                                        </p:tav>
                                        <p:tav tm="100000">
                                          <p:val>
                                            <p:strVal val="#ppt_w"/>
                                          </p:val>
                                        </p:tav>
                                      </p:tavLst>
                                    </p:anim>
                                    <p:anim calcmode="lin" valueType="num">
                                      <p:cBhvr>
                                        <p:cTn id="8" dur="500" fill="hold"/>
                                        <p:tgtEl>
                                          <p:spTgt spid="43274"/>
                                        </p:tgtEl>
                                        <p:attrNameLst>
                                          <p:attrName>ppt_h</p:attrName>
                                        </p:attrNameLst>
                                      </p:cBhvr>
                                      <p:tavLst>
                                        <p:tav tm="0">
                                          <p:val>
                                            <p:fltVal val="0"/>
                                          </p:val>
                                        </p:tav>
                                        <p:tav tm="100000">
                                          <p:val>
                                            <p:strVal val="#ppt_h"/>
                                          </p:val>
                                        </p:tav>
                                      </p:tavLst>
                                    </p:anim>
                                    <p:animEffect transition="in" filter="fade">
                                      <p:cBhvr>
                                        <p:cTn id="9" dur="500"/>
                                        <p:tgtEl>
                                          <p:spTgt spid="43274"/>
                                        </p:tgtEl>
                                      </p:cBhvr>
                                    </p:animEffect>
                                  </p:childTnLst>
                                </p:cTn>
                              </p:par>
                            </p:childTnLst>
                          </p:cTn>
                        </p:par>
                        <p:par>
                          <p:cTn id="10" fill="hold" nodeType="afterGroup">
                            <p:stCondLst>
                              <p:cond delay="500"/>
                            </p:stCondLst>
                            <p:childTnLst>
                              <p:par>
                                <p:cTn id="11" presetID="2" presetClass="entr" presetSubtype="4" fill="hold" nodeType="afterEffect">
                                  <p:stCondLst>
                                    <p:cond delay="0"/>
                                  </p:stCondLst>
                                  <p:childTnLst>
                                    <p:set>
                                      <p:cBhvr>
                                        <p:cTn id="12" dur="1" fill="hold">
                                          <p:stCondLst>
                                            <p:cond delay="0"/>
                                          </p:stCondLst>
                                        </p:cTn>
                                        <p:tgtEl>
                                          <p:spTgt spid="43268"/>
                                        </p:tgtEl>
                                        <p:attrNameLst>
                                          <p:attrName>style.visibility</p:attrName>
                                        </p:attrNameLst>
                                      </p:cBhvr>
                                      <p:to>
                                        <p:strVal val="visible"/>
                                      </p:to>
                                    </p:set>
                                    <p:anim calcmode="lin" valueType="num">
                                      <p:cBhvr additive="base">
                                        <p:cTn id="13" dur="500" fill="hold"/>
                                        <p:tgtEl>
                                          <p:spTgt spid="43268"/>
                                        </p:tgtEl>
                                        <p:attrNameLst>
                                          <p:attrName>ppt_x</p:attrName>
                                        </p:attrNameLst>
                                      </p:cBhvr>
                                      <p:tavLst>
                                        <p:tav tm="0">
                                          <p:val>
                                            <p:strVal val="#ppt_x"/>
                                          </p:val>
                                        </p:tav>
                                        <p:tav tm="100000">
                                          <p:val>
                                            <p:strVal val="#ppt_x"/>
                                          </p:val>
                                        </p:tav>
                                      </p:tavLst>
                                    </p:anim>
                                    <p:anim calcmode="lin" valueType="num">
                                      <p:cBhvr additive="base">
                                        <p:cTn id="14" dur="500" fill="hold"/>
                                        <p:tgtEl>
                                          <p:spTgt spid="4326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43269"/>
                                        </p:tgtEl>
                                        <p:attrNameLst>
                                          <p:attrName>style.visibility</p:attrName>
                                        </p:attrNameLst>
                                      </p:cBhvr>
                                      <p:to>
                                        <p:strVal val="visible"/>
                                      </p:to>
                                    </p:set>
                                    <p:animEffect transition="in" filter="slide(fromBottom)">
                                      <p:cBhvr>
                                        <p:cTn id="19" dur="500"/>
                                        <p:tgtEl>
                                          <p:spTgt spid="4326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43270"/>
                                        </p:tgtEl>
                                        <p:attrNameLst>
                                          <p:attrName>style.visibility</p:attrName>
                                        </p:attrNameLst>
                                      </p:cBhvr>
                                      <p:to>
                                        <p:strVal val="visible"/>
                                      </p:to>
                                    </p:set>
                                    <p:anim calcmode="lin" valueType="num">
                                      <p:cBhvr additive="base">
                                        <p:cTn id="24" dur="500" fill="hold"/>
                                        <p:tgtEl>
                                          <p:spTgt spid="43270"/>
                                        </p:tgtEl>
                                        <p:attrNameLst>
                                          <p:attrName>ppt_x</p:attrName>
                                        </p:attrNameLst>
                                      </p:cBhvr>
                                      <p:tavLst>
                                        <p:tav tm="0">
                                          <p:val>
                                            <p:strVal val="0-#ppt_w/2"/>
                                          </p:val>
                                        </p:tav>
                                        <p:tav tm="100000">
                                          <p:val>
                                            <p:strVal val="#ppt_x"/>
                                          </p:val>
                                        </p:tav>
                                      </p:tavLst>
                                    </p:anim>
                                    <p:anim calcmode="lin" valueType="num">
                                      <p:cBhvr additive="base">
                                        <p:cTn id="25" dur="500" fill="hold"/>
                                        <p:tgtEl>
                                          <p:spTgt spid="43270"/>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43271"/>
                                        </p:tgtEl>
                                        <p:attrNameLst>
                                          <p:attrName>style.visibility</p:attrName>
                                        </p:attrNameLst>
                                      </p:cBhvr>
                                      <p:to>
                                        <p:strVal val="visible"/>
                                      </p:to>
                                    </p:set>
                                    <p:anim calcmode="lin" valueType="num">
                                      <p:cBhvr additive="base">
                                        <p:cTn id="30" dur="500" fill="hold"/>
                                        <p:tgtEl>
                                          <p:spTgt spid="43271"/>
                                        </p:tgtEl>
                                        <p:attrNameLst>
                                          <p:attrName>ppt_x</p:attrName>
                                        </p:attrNameLst>
                                      </p:cBhvr>
                                      <p:tavLst>
                                        <p:tav tm="0">
                                          <p:val>
                                            <p:strVal val="1+#ppt_w/2"/>
                                          </p:val>
                                        </p:tav>
                                        <p:tav tm="100000">
                                          <p:val>
                                            <p:strVal val="#ppt_x"/>
                                          </p:val>
                                        </p:tav>
                                      </p:tavLst>
                                    </p:anim>
                                    <p:anim calcmode="lin" valueType="num">
                                      <p:cBhvr additive="base">
                                        <p:cTn id="31" dur="500" fill="hold"/>
                                        <p:tgtEl>
                                          <p:spTgt spid="432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6"/>
          <p:cNvSpPr>
            <a:spLocks noGrp="1" noChangeArrowheads="1"/>
          </p:cNvSpPr>
          <p:nvPr>
            <p:ph type="title" idx="4294967295"/>
          </p:nvPr>
        </p:nvSpPr>
        <p:spPr>
          <a:xfrm>
            <a:off x="2041525" y="0"/>
            <a:ext cx="6337300" cy="144463"/>
          </a:xfrm>
        </p:spPr>
        <p:txBody>
          <a:bodyPr/>
          <a:lstStyle/>
          <a:p>
            <a:pPr eaLnBrk="1" hangingPunct="1"/>
            <a:r>
              <a:rPr lang="zh-CN" altLang="en-US" sz="700" smtClean="0">
                <a:solidFill>
                  <a:schemeClr val="bg1"/>
                </a:solidFill>
              </a:rPr>
              <a:t>第三定律</a:t>
            </a:r>
          </a:p>
        </p:txBody>
      </p:sp>
      <p:sp>
        <p:nvSpPr>
          <p:cNvPr id="7171" name="Rectangle 98" descr="信纸"/>
          <p:cNvSpPr>
            <a:spLocks noChangeArrowheads="1"/>
          </p:cNvSpPr>
          <p:nvPr/>
        </p:nvSpPr>
        <p:spPr bwMode="auto">
          <a:xfrm>
            <a:off x="0" y="0"/>
            <a:ext cx="161925" cy="68580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7172" name="Rectangle 92" descr="信纸"/>
          <p:cNvSpPr>
            <a:spLocks noChangeArrowheads="1"/>
          </p:cNvSpPr>
          <p:nvPr/>
        </p:nvSpPr>
        <p:spPr bwMode="auto">
          <a:xfrm>
            <a:off x="0" y="0"/>
            <a:ext cx="9144000" cy="923925"/>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7173" name="Rectangle 100" descr="信纸"/>
          <p:cNvSpPr>
            <a:spLocks noChangeArrowheads="1"/>
          </p:cNvSpPr>
          <p:nvPr/>
        </p:nvSpPr>
        <p:spPr bwMode="auto">
          <a:xfrm>
            <a:off x="8982075" y="0"/>
            <a:ext cx="161925" cy="68580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30024" name="Group 328"/>
          <p:cNvGrpSpPr>
            <a:grpSpLocks/>
          </p:cNvGrpSpPr>
          <p:nvPr/>
        </p:nvGrpSpPr>
        <p:grpSpPr bwMode="auto">
          <a:xfrm>
            <a:off x="2798763" y="2890838"/>
            <a:ext cx="3225800" cy="609600"/>
            <a:chOff x="1531" y="1787"/>
            <a:chExt cx="2168" cy="452"/>
          </a:xfrm>
        </p:grpSpPr>
        <p:grpSp>
          <p:nvGrpSpPr>
            <p:cNvPr id="7268" name="Group 160"/>
            <p:cNvGrpSpPr>
              <a:grpSpLocks/>
            </p:cNvGrpSpPr>
            <p:nvPr/>
          </p:nvGrpSpPr>
          <p:grpSpPr bwMode="auto">
            <a:xfrm rot="5400000">
              <a:off x="2414" y="1882"/>
              <a:ext cx="101" cy="292"/>
              <a:chOff x="2928" y="3216"/>
              <a:chExt cx="48" cy="240"/>
            </a:xfrm>
          </p:grpSpPr>
          <p:sp>
            <p:nvSpPr>
              <p:cNvPr id="7286" name="Line 161"/>
              <p:cNvSpPr>
                <a:spLocks noChangeShapeType="1"/>
              </p:cNvSpPr>
              <p:nvPr/>
            </p:nvSpPr>
            <p:spPr bwMode="auto">
              <a:xfrm>
                <a:off x="2928" y="3216"/>
                <a:ext cx="0" cy="240"/>
              </a:xfrm>
              <a:prstGeom prst="line">
                <a:avLst/>
              </a:prstGeom>
              <a:noFill/>
              <a:ln w="38100">
                <a:solidFill>
                  <a:srgbClr val="FF0000"/>
                </a:solidFill>
                <a:round/>
                <a:headEnd/>
                <a:tailEnd/>
              </a:ln>
              <a:effectLst/>
            </p:spPr>
            <p:txBody>
              <a:bodyPr/>
              <a:lstStyle/>
              <a:p>
                <a:endParaRPr lang="zh-CN" altLang="en-US"/>
              </a:p>
            </p:txBody>
          </p:sp>
          <p:sp>
            <p:nvSpPr>
              <p:cNvPr id="7287" name="Line 162"/>
              <p:cNvSpPr>
                <a:spLocks noChangeShapeType="1"/>
              </p:cNvSpPr>
              <p:nvPr/>
            </p:nvSpPr>
            <p:spPr bwMode="auto">
              <a:xfrm>
                <a:off x="2976" y="3216"/>
                <a:ext cx="0" cy="240"/>
              </a:xfrm>
              <a:prstGeom prst="line">
                <a:avLst/>
              </a:prstGeom>
              <a:noFill/>
              <a:ln w="38100">
                <a:solidFill>
                  <a:srgbClr val="FF0000"/>
                </a:solidFill>
                <a:round/>
                <a:headEnd/>
                <a:tailEnd/>
              </a:ln>
              <a:effectLst/>
            </p:spPr>
            <p:txBody>
              <a:bodyPr/>
              <a:lstStyle/>
              <a:p>
                <a:endParaRPr lang="zh-CN" altLang="en-US"/>
              </a:p>
            </p:txBody>
          </p:sp>
        </p:grpSp>
        <p:grpSp>
          <p:nvGrpSpPr>
            <p:cNvPr id="7269" name="Group 319"/>
            <p:cNvGrpSpPr>
              <a:grpSpLocks/>
            </p:cNvGrpSpPr>
            <p:nvPr/>
          </p:nvGrpSpPr>
          <p:grpSpPr bwMode="auto">
            <a:xfrm>
              <a:off x="1531" y="1787"/>
              <a:ext cx="677" cy="441"/>
              <a:chOff x="1531" y="1787"/>
              <a:chExt cx="779" cy="487"/>
            </a:xfrm>
          </p:grpSpPr>
          <p:grpSp>
            <p:nvGrpSpPr>
              <p:cNvPr id="7279" name="Group 165"/>
              <p:cNvGrpSpPr>
                <a:grpSpLocks/>
              </p:cNvGrpSpPr>
              <p:nvPr/>
            </p:nvGrpSpPr>
            <p:grpSpPr bwMode="auto">
              <a:xfrm>
                <a:off x="1531" y="1787"/>
                <a:ext cx="466" cy="391"/>
                <a:chOff x="2960" y="3208"/>
                <a:chExt cx="247" cy="190"/>
              </a:xfrm>
            </p:grpSpPr>
            <p:sp>
              <p:nvSpPr>
                <p:cNvPr id="7284" name="WordArt 166"/>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7285" name="Line 167"/>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nvGrpSpPr>
              <p:cNvPr id="7280" name="Group 190"/>
              <p:cNvGrpSpPr>
                <a:grpSpLocks/>
              </p:cNvGrpSpPr>
              <p:nvPr/>
            </p:nvGrpSpPr>
            <p:grpSpPr bwMode="auto">
              <a:xfrm>
                <a:off x="1850" y="2118"/>
                <a:ext cx="460" cy="156"/>
                <a:chOff x="4535" y="3886"/>
                <a:chExt cx="264" cy="99"/>
              </a:xfrm>
            </p:grpSpPr>
            <p:sp>
              <p:nvSpPr>
                <p:cNvPr id="7281" name="WordArt 143"/>
                <p:cNvSpPr>
                  <a:spLocks noChangeArrowheads="1" noChangeShapeType="1" noTextEdit="1"/>
                </p:cNvSpPr>
                <p:nvPr/>
              </p:nvSpPr>
              <p:spPr bwMode="auto">
                <a:xfrm>
                  <a:off x="4535" y="3888"/>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282" name="Line 185"/>
                <p:cNvSpPr>
                  <a:spLocks noChangeShapeType="1"/>
                </p:cNvSpPr>
                <p:nvPr/>
              </p:nvSpPr>
              <p:spPr bwMode="auto">
                <a:xfrm>
                  <a:off x="4608" y="3930"/>
                  <a:ext cx="102" cy="1"/>
                </a:xfrm>
                <a:prstGeom prst="line">
                  <a:avLst/>
                </a:prstGeom>
                <a:noFill/>
                <a:ln w="9525">
                  <a:solidFill>
                    <a:srgbClr val="FF0000"/>
                  </a:solidFill>
                  <a:round/>
                  <a:headEnd/>
                  <a:tailEnd type="triangle" w="med" len="med"/>
                </a:ln>
                <a:effectLst/>
              </p:spPr>
              <p:txBody>
                <a:bodyPr/>
                <a:lstStyle/>
                <a:p>
                  <a:endParaRPr lang="zh-CN" altLang="en-US"/>
                </a:p>
              </p:txBody>
            </p:sp>
            <p:sp>
              <p:nvSpPr>
                <p:cNvPr id="7283" name="WordArt 186"/>
                <p:cNvSpPr>
                  <a:spLocks noChangeArrowheads="1" noChangeShapeType="1" noTextEdit="1"/>
                </p:cNvSpPr>
                <p:nvPr/>
              </p:nvSpPr>
              <p:spPr bwMode="auto">
                <a:xfrm>
                  <a:off x="4738" y="388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grpSp>
        </p:grpSp>
        <p:sp>
          <p:nvSpPr>
            <p:cNvPr id="7270" name="Line 183"/>
            <p:cNvSpPr>
              <a:spLocks noChangeShapeType="1"/>
            </p:cNvSpPr>
            <p:nvPr/>
          </p:nvSpPr>
          <p:spPr bwMode="auto">
            <a:xfrm>
              <a:off x="2785" y="2029"/>
              <a:ext cx="216" cy="2"/>
            </a:xfrm>
            <a:prstGeom prst="line">
              <a:avLst/>
            </a:prstGeom>
            <a:noFill/>
            <a:ln w="38100">
              <a:solidFill>
                <a:srgbClr val="FF0000"/>
              </a:solidFill>
              <a:round/>
              <a:headEnd/>
              <a:tailEnd/>
            </a:ln>
            <a:effectLst/>
          </p:spPr>
          <p:txBody>
            <a:bodyPr/>
            <a:lstStyle/>
            <a:p>
              <a:endParaRPr lang="zh-CN" altLang="en-US"/>
            </a:p>
          </p:txBody>
        </p:sp>
        <p:grpSp>
          <p:nvGrpSpPr>
            <p:cNvPr id="7271" name="Group 318"/>
            <p:cNvGrpSpPr>
              <a:grpSpLocks/>
            </p:cNvGrpSpPr>
            <p:nvPr/>
          </p:nvGrpSpPr>
          <p:grpSpPr bwMode="auto">
            <a:xfrm>
              <a:off x="3062" y="1787"/>
              <a:ext cx="637" cy="452"/>
              <a:chOff x="3062" y="1787"/>
              <a:chExt cx="807" cy="497"/>
            </a:xfrm>
          </p:grpSpPr>
          <p:sp>
            <p:nvSpPr>
              <p:cNvPr id="7272" name="WordArt 112"/>
              <p:cNvSpPr>
                <a:spLocks noChangeArrowheads="1" noChangeShapeType="1" noTextEdit="1"/>
              </p:cNvSpPr>
              <p:nvPr/>
            </p:nvSpPr>
            <p:spPr bwMode="auto">
              <a:xfrm>
                <a:off x="3391" y="2120"/>
                <a:ext cx="107"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grpSp>
            <p:nvGrpSpPr>
              <p:cNvPr id="7273" name="Group 168"/>
              <p:cNvGrpSpPr>
                <a:grpSpLocks/>
              </p:cNvGrpSpPr>
              <p:nvPr/>
            </p:nvGrpSpPr>
            <p:grpSpPr bwMode="auto">
              <a:xfrm>
                <a:off x="3062" y="1787"/>
                <a:ext cx="467" cy="391"/>
                <a:chOff x="2960" y="3208"/>
                <a:chExt cx="247" cy="190"/>
              </a:xfrm>
            </p:grpSpPr>
            <p:sp>
              <p:nvSpPr>
                <p:cNvPr id="7277" name="WordArt 169"/>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7278" name="Line 170"/>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nvGrpSpPr>
              <p:cNvPr id="7274" name="Group 189"/>
              <p:cNvGrpSpPr>
                <a:grpSpLocks/>
              </p:cNvGrpSpPr>
              <p:nvPr/>
            </p:nvGrpSpPr>
            <p:grpSpPr bwMode="auto">
              <a:xfrm>
                <a:off x="3554" y="2132"/>
                <a:ext cx="315" cy="152"/>
                <a:chOff x="5156" y="3950"/>
                <a:chExt cx="180" cy="97"/>
              </a:xfrm>
            </p:grpSpPr>
            <p:sp>
              <p:nvSpPr>
                <p:cNvPr id="7275" name="WordArt 187"/>
                <p:cNvSpPr>
                  <a:spLocks noChangeArrowheads="1" noChangeShapeType="1" noTextEdit="1"/>
                </p:cNvSpPr>
                <p:nvPr/>
              </p:nvSpPr>
              <p:spPr bwMode="auto">
                <a:xfrm>
                  <a:off x="5275" y="3950"/>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276" name="Line 188"/>
                <p:cNvSpPr>
                  <a:spLocks noChangeShapeType="1"/>
                </p:cNvSpPr>
                <p:nvPr/>
              </p:nvSpPr>
              <p:spPr bwMode="auto">
                <a:xfrm>
                  <a:off x="5156" y="3991"/>
                  <a:ext cx="102" cy="1"/>
                </a:xfrm>
                <a:prstGeom prst="line">
                  <a:avLst/>
                </a:prstGeom>
                <a:noFill/>
                <a:ln w="9525">
                  <a:solidFill>
                    <a:srgbClr val="FF0000"/>
                  </a:solidFill>
                  <a:round/>
                  <a:headEnd/>
                  <a:tailEnd type="triangle" w="med" len="med"/>
                </a:ln>
                <a:effectLst/>
              </p:spPr>
              <p:txBody>
                <a:bodyPr/>
                <a:lstStyle/>
                <a:p>
                  <a:endParaRPr lang="zh-CN" altLang="en-US"/>
                </a:p>
              </p:txBody>
            </p:sp>
          </p:grpSp>
        </p:grpSp>
      </p:grpSp>
      <p:grpSp>
        <p:nvGrpSpPr>
          <p:cNvPr id="30096" name="Group 400"/>
          <p:cNvGrpSpPr>
            <a:grpSpLocks/>
          </p:cNvGrpSpPr>
          <p:nvPr/>
        </p:nvGrpSpPr>
        <p:grpSpPr bwMode="auto">
          <a:xfrm>
            <a:off x="0" y="1150938"/>
            <a:ext cx="9144000" cy="1573212"/>
            <a:chOff x="0" y="725"/>
            <a:chExt cx="5760" cy="991"/>
          </a:xfrm>
        </p:grpSpPr>
        <p:sp>
          <p:nvSpPr>
            <p:cNvPr id="7248" name="WordArt 307"/>
            <p:cNvSpPr>
              <a:spLocks noChangeArrowheads="1" noChangeShapeType="1" noTextEdit="1"/>
            </p:cNvSpPr>
            <p:nvPr/>
          </p:nvSpPr>
          <p:spPr bwMode="auto">
            <a:xfrm>
              <a:off x="504" y="1191"/>
              <a:ext cx="4591" cy="271"/>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总是等值反向且在同一直线上，即</a:t>
              </a:r>
            </a:p>
          </p:txBody>
        </p:sp>
        <p:grpSp>
          <p:nvGrpSpPr>
            <p:cNvPr id="7249" name="Group 385"/>
            <p:cNvGrpSpPr>
              <a:grpSpLocks/>
            </p:cNvGrpSpPr>
            <p:nvPr/>
          </p:nvGrpSpPr>
          <p:grpSpPr bwMode="auto">
            <a:xfrm>
              <a:off x="481" y="725"/>
              <a:ext cx="4743" cy="317"/>
              <a:chOff x="481" y="725"/>
              <a:chExt cx="4743" cy="407"/>
            </a:xfrm>
          </p:grpSpPr>
          <p:sp>
            <p:nvSpPr>
              <p:cNvPr id="7251" name="WordArt 309"/>
              <p:cNvSpPr>
                <a:spLocks noChangeArrowheads="1" noChangeShapeType="1" noTextEdit="1"/>
              </p:cNvSpPr>
              <p:nvPr/>
            </p:nvSpPr>
            <p:spPr bwMode="auto">
              <a:xfrm>
                <a:off x="481" y="751"/>
                <a:ext cx="4602" cy="350"/>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两个物体间的相互作用力     与   </a:t>
                </a:r>
              </a:p>
            </p:txBody>
          </p:sp>
          <p:grpSp>
            <p:nvGrpSpPr>
              <p:cNvPr id="7252" name="Group 329"/>
              <p:cNvGrpSpPr>
                <a:grpSpLocks/>
              </p:cNvGrpSpPr>
              <p:nvPr/>
            </p:nvGrpSpPr>
            <p:grpSpPr bwMode="auto">
              <a:xfrm>
                <a:off x="3653" y="759"/>
                <a:ext cx="576" cy="351"/>
                <a:chOff x="3540" y="703"/>
                <a:chExt cx="576" cy="351"/>
              </a:xfrm>
            </p:grpSpPr>
            <p:grpSp>
              <p:nvGrpSpPr>
                <p:cNvPr id="7261" name="Group 311"/>
                <p:cNvGrpSpPr>
                  <a:grpSpLocks/>
                </p:cNvGrpSpPr>
                <p:nvPr/>
              </p:nvGrpSpPr>
              <p:grpSpPr bwMode="auto">
                <a:xfrm>
                  <a:off x="3540" y="703"/>
                  <a:ext cx="351" cy="302"/>
                  <a:chOff x="2960" y="3208"/>
                  <a:chExt cx="247" cy="190"/>
                </a:xfrm>
              </p:grpSpPr>
              <p:sp>
                <p:nvSpPr>
                  <p:cNvPr id="7266" name="WordArt 312"/>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7267" name="Line 313"/>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nvGrpSpPr>
                <p:cNvPr id="7262" name="Group 314"/>
                <p:cNvGrpSpPr>
                  <a:grpSpLocks/>
                </p:cNvGrpSpPr>
                <p:nvPr/>
              </p:nvGrpSpPr>
              <p:grpSpPr bwMode="auto">
                <a:xfrm>
                  <a:off x="3837" y="920"/>
                  <a:ext cx="279" cy="134"/>
                  <a:chOff x="4535" y="3886"/>
                  <a:chExt cx="264" cy="99"/>
                </a:xfrm>
              </p:grpSpPr>
              <p:sp>
                <p:nvSpPr>
                  <p:cNvPr id="7263" name="WordArt 315"/>
                  <p:cNvSpPr>
                    <a:spLocks noChangeArrowheads="1" noChangeShapeType="1" noTextEdit="1"/>
                  </p:cNvSpPr>
                  <p:nvPr/>
                </p:nvSpPr>
                <p:spPr bwMode="auto">
                  <a:xfrm>
                    <a:off x="4535" y="3888"/>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264" name="Line 316"/>
                  <p:cNvSpPr>
                    <a:spLocks noChangeShapeType="1"/>
                  </p:cNvSpPr>
                  <p:nvPr/>
                </p:nvSpPr>
                <p:spPr bwMode="auto">
                  <a:xfrm>
                    <a:off x="4608" y="3930"/>
                    <a:ext cx="102" cy="1"/>
                  </a:xfrm>
                  <a:prstGeom prst="line">
                    <a:avLst/>
                  </a:prstGeom>
                  <a:noFill/>
                  <a:ln w="9525">
                    <a:solidFill>
                      <a:srgbClr val="FF0000"/>
                    </a:solidFill>
                    <a:round/>
                    <a:headEnd/>
                    <a:tailEnd type="triangle" w="med" len="med"/>
                  </a:ln>
                  <a:effectLst/>
                </p:spPr>
                <p:txBody>
                  <a:bodyPr/>
                  <a:lstStyle/>
                  <a:p>
                    <a:endParaRPr lang="zh-CN" altLang="en-US"/>
                  </a:p>
                </p:txBody>
              </p:sp>
              <p:sp>
                <p:nvSpPr>
                  <p:cNvPr id="7265" name="WordArt 317"/>
                  <p:cNvSpPr>
                    <a:spLocks noChangeArrowheads="1" noChangeShapeType="1" noTextEdit="1"/>
                  </p:cNvSpPr>
                  <p:nvPr/>
                </p:nvSpPr>
                <p:spPr bwMode="auto">
                  <a:xfrm>
                    <a:off x="4738" y="388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grpSp>
          </p:grpSp>
          <p:grpSp>
            <p:nvGrpSpPr>
              <p:cNvPr id="7253" name="Group 320"/>
              <p:cNvGrpSpPr>
                <a:grpSpLocks/>
              </p:cNvGrpSpPr>
              <p:nvPr/>
            </p:nvGrpSpPr>
            <p:grpSpPr bwMode="auto">
              <a:xfrm>
                <a:off x="4677" y="725"/>
                <a:ext cx="547" cy="407"/>
                <a:chOff x="3062" y="1787"/>
                <a:chExt cx="807" cy="497"/>
              </a:xfrm>
            </p:grpSpPr>
            <p:sp>
              <p:nvSpPr>
                <p:cNvPr id="7254" name="WordArt 321"/>
                <p:cNvSpPr>
                  <a:spLocks noChangeArrowheads="1" noChangeShapeType="1" noTextEdit="1"/>
                </p:cNvSpPr>
                <p:nvPr/>
              </p:nvSpPr>
              <p:spPr bwMode="auto">
                <a:xfrm>
                  <a:off x="3391" y="2120"/>
                  <a:ext cx="107"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grpSp>
              <p:nvGrpSpPr>
                <p:cNvPr id="7255" name="Group 322"/>
                <p:cNvGrpSpPr>
                  <a:grpSpLocks/>
                </p:cNvGrpSpPr>
                <p:nvPr/>
              </p:nvGrpSpPr>
              <p:grpSpPr bwMode="auto">
                <a:xfrm>
                  <a:off x="3062" y="1787"/>
                  <a:ext cx="467" cy="391"/>
                  <a:chOff x="2960" y="3208"/>
                  <a:chExt cx="247" cy="190"/>
                </a:xfrm>
              </p:grpSpPr>
              <p:sp>
                <p:nvSpPr>
                  <p:cNvPr id="7259" name="WordArt 323"/>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7260" name="Line 324"/>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nvGrpSpPr>
                <p:cNvPr id="7256" name="Group 325"/>
                <p:cNvGrpSpPr>
                  <a:grpSpLocks/>
                </p:cNvGrpSpPr>
                <p:nvPr/>
              </p:nvGrpSpPr>
              <p:grpSpPr bwMode="auto">
                <a:xfrm>
                  <a:off x="3554" y="2132"/>
                  <a:ext cx="315" cy="152"/>
                  <a:chOff x="5156" y="3950"/>
                  <a:chExt cx="180" cy="97"/>
                </a:xfrm>
              </p:grpSpPr>
              <p:sp>
                <p:nvSpPr>
                  <p:cNvPr id="7257" name="WordArt 326"/>
                  <p:cNvSpPr>
                    <a:spLocks noChangeArrowheads="1" noChangeShapeType="1" noTextEdit="1"/>
                  </p:cNvSpPr>
                  <p:nvPr/>
                </p:nvSpPr>
                <p:spPr bwMode="auto">
                  <a:xfrm>
                    <a:off x="5275" y="3950"/>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258" name="Line 327"/>
                  <p:cNvSpPr>
                    <a:spLocks noChangeShapeType="1"/>
                  </p:cNvSpPr>
                  <p:nvPr/>
                </p:nvSpPr>
                <p:spPr bwMode="auto">
                  <a:xfrm>
                    <a:off x="5156" y="3991"/>
                    <a:ext cx="102" cy="1"/>
                  </a:xfrm>
                  <a:prstGeom prst="line">
                    <a:avLst/>
                  </a:prstGeom>
                  <a:noFill/>
                  <a:ln w="9525">
                    <a:solidFill>
                      <a:srgbClr val="FF0000"/>
                    </a:solidFill>
                    <a:round/>
                    <a:headEnd/>
                    <a:tailEnd type="triangle" w="med" len="med"/>
                  </a:ln>
                  <a:effectLst/>
                </p:spPr>
                <p:txBody>
                  <a:bodyPr/>
                  <a:lstStyle/>
                  <a:p>
                    <a:endParaRPr lang="zh-CN" altLang="en-US"/>
                  </a:p>
                </p:txBody>
              </p:sp>
            </p:grpSp>
          </p:grpSp>
        </p:grpSp>
        <p:sp>
          <p:nvSpPr>
            <p:cNvPr id="7250" name="Rectangle 384" descr="信纸"/>
            <p:cNvSpPr>
              <a:spLocks noChangeArrowheads="1"/>
            </p:cNvSpPr>
            <p:nvPr/>
          </p:nvSpPr>
          <p:spPr bwMode="auto">
            <a:xfrm>
              <a:off x="0" y="1598"/>
              <a:ext cx="5760" cy="118"/>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grpSp>
        <p:nvGrpSpPr>
          <p:cNvPr id="30095" name="Group 399"/>
          <p:cNvGrpSpPr>
            <a:grpSpLocks/>
          </p:cNvGrpSpPr>
          <p:nvPr/>
        </p:nvGrpSpPr>
        <p:grpSpPr bwMode="auto">
          <a:xfrm>
            <a:off x="0" y="3684588"/>
            <a:ext cx="9144000" cy="3163887"/>
            <a:chOff x="0" y="2321"/>
            <a:chExt cx="5760" cy="1993"/>
          </a:xfrm>
        </p:grpSpPr>
        <p:sp>
          <p:nvSpPr>
            <p:cNvPr id="7192" name="Rectangle 96" descr="信纸"/>
            <p:cNvSpPr>
              <a:spLocks noChangeArrowheads="1"/>
            </p:cNvSpPr>
            <p:nvPr/>
          </p:nvSpPr>
          <p:spPr bwMode="auto">
            <a:xfrm>
              <a:off x="0" y="4150"/>
              <a:ext cx="5760" cy="164"/>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7193" name="Rectangle 331" descr="信纸"/>
            <p:cNvSpPr>
              <a:spLocks noChangeArrowheads="1"/>
            </p:cNvSpPr>
            <p:nvPr/>
          </p:nvSpPr>
          <p:spPr bwMode="auto">
            <a:xfrm>
              <a:off x="0" y="2321"/>
              <a:ext cx="5760" cy="118"/>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7194" name="Group 333"/>
            <p:cNvGrpSpPr>
              <a:grpSpLocks/>
            </p:cNvGrpSpPr>
            <p:nvPr/>
          </p:nvGrpSpPr>
          <p:grpSpPr bwMode="auto">
            <a:xfrm>
              <a:off x="1100" y="2673"/>
              <a:ext cx="468" cy="279"/>
              <a:chOff x="3540" y="703"/>
              <a:chExt cx="576" cy="351"/>
            </a:xfrm>
          </p:grpSpPr>
          <p:grpSp>
            <p:nvGrpSpPr>
              <p:cNvPr id="7241" name="Group 334"/>
              <p:cNvGrpSpPr>
                <a:grpSpLocks/>
              </p:cNvGrpSpPr>
              <p:nvPr/>
            </p:nvGrpSpPr>
            <p:grpSpPr bwMode="auto">
              <a:xfrm>
                <a:off x="3540" y="703"/>
                <a:ext cx="351" cy="302"/>
                <a:chOff x="2960" y="3208"/>
                <a:chExt cx="247" cy="190"/>
              </a:xfrm>
            </p:grpSpPr>
            <p:sp>
              <p:nvSpPr>
                <p:cNvPr id="7246" name="WordArt 335"/>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7247" name="Line 336"/>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nvGrpSpPr>
              <p:cNvPr id="7242" name="Group 337"/>
              <p:cNvGrpSpPr>
                <a:grpSpLocks/>
              </p:cNvGrpSpPr>
              <p:nvPr/>
            </p:nvGrpSpPr>
            <p:grpSpPr bwMode="auto">
              <a:xfrm>
                <a:off x="3837" y="920"/>
                <a:ext cx="279" cy="134"/>
                <a:chOff x="4535" y="3886"/>
                <a:chExt cx="264" cy="99"/>
              </a:xfrm>
            </p:grpSpPr>
            <p:sp>
              <p:nvSpPr>
                <p:cNvPr id="7243" name="WordArt 338"/>
                <p:cNvSpPr>
                  <a:spLocks noChangeArrowheads="1" noChangeShapeType="1" noTextEdit="1"/>
                </p:cNvSpPr>
                <p:nvPr/>
              </p:nvSpPr>
              <p:spPr bwMode="auto">
                <a:xfrm>
                  <a:off x="4535" y="3888"/>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244" name="Line 339"/>
                <p:cNvSpPr>
                  <a:spLocks noChangeShapeType="1"/>
                </p:cNvSpPr>
                <p:nvPr/>
              </p:nvSpPr>
              <p:spPr bwMode="auto">
                <a:xfrm>
                  <a:off x="4608" y="3930"/>
                  <a:ext cx="102" cy="1"/>
                </a:xfrm>
                <a:prstGeom prst="line">
                  <a:avLst/>
                </a:prstGeom>
                <a:noFill/>
                <a:ln w="9525">
                  <a:solidFill>
                    <a:srgbClr val="FF0000"/>
                  </a:solidFill>
                  <a:round/>
                  <a:headEnd/>
                  <a:tailEnd type="triangle" w="med" len="med"/>
                </a:ln>
                <a:effectLst/>
              </p:spPr>
              <p:txBody>
                <a:bodyPr/>
                <a:lstStyle/>
                <a:p>
                  <a:endParaRPr lang="zh-CN" altLang="en-US"/>
                </a:p>
              </p:txBody>
            </p:sp>
            <p:sp>
              <p:nvSpPr>
                <p:cNvPr id="7245" name="WordArt 340"/>
                <p:cNvSpPr>
                  <a:spLocks noChangeArrowheads="1" noChangeShapeType="1" noTextEdit="1"/>
                </p:cNvSpPr>
                <p:nvPr/>
              </p:nvSpPr>
              <p:spPr bwMode="auto">
                <a:xfrm>
                  <a:off x="4738" y="388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grpSp>
        </p:grpSp>
        <p:grpSp>
          <p:nvGrpSpPr>
            <p:cNvPr id="7195" name="Group 341"/>
            <p:cNvGrpSpPr>
              <a:grpSpLocks/>
            </p:cNvGrpSpPr>
            <p:nvPr/>
          </p:nvGrpSpPr>
          <p:grpSpPr bwMode="auto">
            <a:xfrm>
              <a:off x="2710" y="2651"/>
              <a:ext cx="415" cy="323"/>
              <a:chOff x="3062" y="1787"/>
              <a:chExt cx="807" cy="497"/>
            </a:xfrm>
          </p:grpSpPr>
          <p:sp>
            <p:nvSpPr>
              <p:cNvPr id="7234" name="WordArt 342"/>
              <p:cNvSpPr>
                <a:spLocks noChangeArrowheads="1" noChangeShapeType="1" noTextEdit="1"/>
              </p:cNvSpPr>
              <p:nvPr/>
            </p:nvSpPr>
            <p:spPr bwMode="auto">
              <a:xfrm>
                <a:off x="3391" y="2120"/>
                <a:ext cx="107"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grpSp>
            <p:nvGrpSpPr>
              <p:cNvPr id="7235" name="Group 343"/>
              <p:cNvGrpSpPr>
                <a:grpSpLocks/>
              </p:cNvGrpSpPr>
              <p:nvPr/>
            </p:nvGrpSpPr>
            <p:grpSpPr bwMode="auto">
              <a:xfrm>
                <a:off x="3062" y="1787"/>
                <a:ext cx="467" cy="391"/>
                <a:chOff x="2960" y="3208"/>
                <a:chExt cx="247" cy="190"/>
              </a:xfrm>
            </p:grpSpPr>
            <p:sp>
              <p:nvSpPr>
                <p:cNvPr id="7239" name="WordArt 344"/>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7240" name="Line 345"/>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nvGrpSpPr>
              <p:cNvPr id="7236" name="Group 346"/>
              <p:cNvGrpSpPr>
                <a:grpSpLocks/>
              </p:cNvGrpSpPr>
              <p:nvPr/>
            </p:nvGrpSpPr>
            <p:grpSpPr bwMode="auto">
              <a:xfrm>
                <a:off x="3554" y="2132"/>
                <a:ext cx="315" cy="152"/>
                <a:chOff x="5156" y="3950"/>
                <a:chExt cx="180" cy="97"/>
              </a:xfrm>
            </p:grpSpPr>
            <p:sp>
              <p:nvSpPr>
                <p:cNvPr id="7237" name="WordArt 347"/>
                <p:cNvSpPr>
                  <a:spLocks noChangeArrowheads="1" noChangeShapeType="1" noTextEdit="1"/>
                </p:cNvSpPr>
                <p:nvPr/>
              </p:nvSpPr>
              <p:spPr bwMode="auto">
                <a:xfrm>
                  <a:off x="5275" y="3950"/>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238" name="Line 348"/>
                <p:cNvSpPr>
                  <a:spLocks noChangeShapeType="1"/>
                </p:cNvSpPr>
                <p:nvPr/>
              </p:nvSpPr>
              <p:spPr bwMode="auto">
                <a:xfrm>
                  <a:off x="5156" y="3991"/>
                  <a:ext cx="102" cy="1"/>
                </a:xfrm>
                <a:prstGeom prst="line">
                  <a:avLst/>
                </a:prstGeom>
                <a:noFill/>
                <a:ln w="9525">
                  <a:solidFill>
                    <a:srgbClr val="FF0000"/>
                  </a:solidFill>
                  <a:round/>
                  <a:headEnd/>
                  <a:tailEnd type="triangle" w="med" len="med"/>
                </a:ln>
                <a:effectLst/>
              </p:spPr>
              <p:txBody>
                <a:bodyPr/>
                <a:lstStyle/>
                <a:p>
                  <a:endParaRPr lang="zh-CN" altLang="en-US"/>
                </a:p>
              </p:txBody>
            </p:sp>
          </p:grpSp>
        </p:grpSp>
        <p:sp>
          <p:nvSpPr>
            <p:cNvPr id="7196" name="WordArt 349"/>
            <p:cNvSpPr>
              <a:spLocks noChangeArrowheads="1" noChangeShapeType="1" noTextEdit="1"/>
            </p:cNvSpPr>
            <p:nvPr/>
          </p:nvSpPr>
          <p:spPr bwMode="auto">
            <a:xfrm>
              <a:off x="446" y="2667"/>
              <a:ext cx="5086" cy="263"/>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作用力      与反作用力     总是同时存在，同时消失；</a:t>
              </a:r>
            </a:p>
          </p:txBody>
        </p:sp>
        <p:grpSp>
          <p:nvGrpSpPr>
            <p:cNvPr id="7197" name="Group 350"/>
            <p:cNvGrpSpPr>
              <a:grpSpLocks/>
            </p:cNvGrpSpPr>
            <p:nvPr/>
          </p:nvGrpSpPr>
          <p:grpSpPr bwMode="auto">
            <a:xfrm>
              <a:off x="557" y="3144"/>
              <a:ext cx="468" cy="279"/>
              <a:chOff x="3540" y="703"/>
              <a:chExt cx="576" cy="351"/>
            </a:xfrm>
          </p:grpSpPr>
          <p:grpSp>
            <p:nvGrpSpPr>
              <p:cNvPr id="7227" name="Group 351"/>
              <p:cNvGrpSpPr>
                <a:grpSpLocks/>
              </p:cNvGrpSpPr>
              <p:nvPr/>
            </p:nvGrpSpPr>
            <p:grpSpPr bwMode="auto">
              <a:xfrm>
                <a:off x="3540" y="703"/>
                <a:ext cx="351" cy="302"/>
                <a:chOff x="2960" y="3208"/>
                <a:chExt cx="247" cy="190"/>
              </a:xfrm>
            </p:grpSpPr>
            <p:sp>
              <p:nvSpPr>
                <p:cNvPr id="7232" name="WordArt 352"/>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7233" name="Line 353"/>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nvGrpSpPr>
              <p:cNvPr id="7228" name="Group 354"/>
              <p:cNvGrpSpPr>
                <a:grpSpLocks/>
              </p:cNvGrpSpPr>
              <p:nvPr/>
            </p:nvGrpSpPr>
            <p:grpSpPr bwMode="auto">
              <a:xfrm>
                <a:off x="3837" y="920"/>
                <a:ext cx="279" cy="134"/>
                <a:chOff x="4535" y="3886"/>
                <a:chExt cx="264" cy="99"/>
              </a:xfrm>
            </p:grpSpPr>
            <p:sp>
              <p:nvSpPr>
                <p:cNvPr id="7229" name="WordArt 355"/>
                <p:cNvSpPr>
                  <a:spLocks noChangeArrowheads="1" noChangeShapeType="1" noTextEdit="1"/>
                </p:cNvSpPr>
                <p:nvPr/>
              </p:nvSpPr>
              <p:spPr bwMode="auto">
                <a:xfrm>
                  <a:off x="4535" y="3888"/>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230" name="Line 356"/>
                <p:cNvSpPr>
                  <a:spLocks noChangeShapeType="1"/>
                </p:cNvSpPr>
                <p:nvPr/>
              </p:nvSpPr>
              <p:spPr bwMode="auto">
                <a:xfrm>
                  <a:off x="4608" y="3930"/>
                  <a:ext cx="102" cy="1"/>
                </a:xfrm>
                <a:prstGeom prst="line">
                  <a:avLst/>
                </a:prstGeom>
                <a:noFill/>
                <a:ln w="9525">
                  <a:solidFill>
                    <a:srgbClr val="FF0000"/>
                  </a:solidFill>
                  <a:round/>
                  <a:headEnd/>
                  <a:tailEnd type="triangle" w="med" len="med"/>
                </a:ln>
                <a:effectLst/>
              </p:spPr>
              <p:txBody>
                <a:bodyPr/>
                <a:lstStyle/>
                <a:p>
                  <a:endParaRPr lang="zh-CN" altLang="en-US"/>
                </a:p>
              </p:txBody>
            </p:sp>
            <p:sp>
              <p:nvSpPr>
                <p:cNvPr id="7231" name="WordArt 357"/>
                <p:cNvSpPr>
                  <a:spLocks noChangeArrowheads="1" noChangeShapeType="1" noTextEdit="1"/>
                </p:cNvSpPr>
                <p:nvPr/>
              </p:nvSpPr>
              <p:spPr bwMode="auto">
                <a:xfrm>
                  <a:off x="4738" y="388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grpSp>
        </p:grpSp>
        <p:grpSp>
          <p:nvGrpSpPr>
            <p:cNvPr id="7198" name="Group 358"/>
            <p:cNvGrpSpPr>
              <a:grpSpLocks/>
            </p:cNvGrpSpPr>
            <p:nvPr/>
          </p:nvGrpSpPr>
          <p:grpSpPr bwMode="auto">
            <a:xfrm>
              <a:off x="1280" y="3123"/>
              <a:ext cx="415" cy="323"/>
              <a:chOff x="3062" y="1787"/>
              <a:chExt cx="807" cy="497"/>
            </a:xfrm>
          </p:grpSpPr>
          <p:sp>
            <p:nvSpPr>
              <p:cNvPr id="7220" name="WordArt 359"/>
              <p:cNvSpPr>
                <a:spLocks noChangeArrowheads="1" noChangeShapeType="1" noTextEdit="1"/>
              </p:cNvSpPr>
              <p:nvPr/>
            </p:nvSpPr>
            <p:spPr bwMode="auto">
              <a:xfrm>
                <a:off x="3391" y="2120"/>
                <a:ext cx="107"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grpSp>
            <p:nvGrpSpPr>
              <p:cNvPr id="7221" name="Group 360"/>
              <p:cNvGrpSpPr>
                <a:grpSpLocks/>
              </p:cNvGrpSpPr>
              <p:nvPr/>
            </p:nvGrpSpPr>
            <p:grpSpPr bwMode="auto">
              <a:xfrm>
                <a:off x="3062" y="1787"/>
                <a:ext cx="467" cy="391"/>
                <a:chOff x="2960" y="3208"/>
                <a:chExt cx="247" cy="190"/>
              </a:xfrm>
            </p:grpSpPr>
            <p:sp>
              <p:nvSpPr>
                <p:cNvPr id="7225" name="WordArt 361"/>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7226" name="Line 362"/>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nvGrpSpPr>
              <p:cNvPr id="7222" name="Group 363"/>
              <p:cNvGrpSpPr>
                <a:grpSpLocks/>
              </p:cNvGrpSpPr>
              <p:nvPr/>
            </p:nvGrpSpPr>
            <p:grpSpPr bwMode="auto">
              <a:xfrm>
                <a:off x="3554" y="2132"/>
                <a:ext cx="315" cy="152"/>
                <a:chOff x="5156" y="3950"/>
                <a:chExt cx="180" cy="97"/>
              </a:xfrm>
            </p:grpSpPr>
            <p:sp>
              <p:nvSpPr>
                <p:cNvPr id="7223" name="WordArt 364"/>
                <p:cNvSpPr>
                  <a:spLocks noChangeArrowheads="1" noChangeShapeType="1" noTextEdit="1"/>
                </p:cNvSpPr>
                <p:nvPr/>
              </p:nvSpPr>
              <p:spPr bwMode="auto">
                <a:xfrm>
                  <a:off x="5275" y="3950"/>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224" name="Line 365"/>
                <p:cNvSpPr>
                  <a:spLocks noChangeShapeType="1"/>
                </p:cNvSpPr>
                <p:nvPr/>
              </p:nvSpPr>
              <p:spPr bwMode="auto">
                <a:xfrm>
                  <a:off x="5156" y="3991"/>
                  <a:ext cx="102" cy="1"/>
                </a:xfrm>
                <a:prstGeom prst="line">
                  <a:avLst/>
                </a:prstGeom>
                <a:noFill/>
                <a:ln w="9525">
                  <a:solidFill>
                    <a:srgbClr val="FF0000"/>
                  </a:solidFill>
                  <a:round/>
                  <a:headEnd/>
                  <a:tailEnd type="triangle" w="med" len="med"/>
                </a:ln>
                <a:effectLst/>
              </p:spPr>
              <p:txBody>
                <a:bodyPr/>
                <a:lstStyle/>
                <a:p>
                  <a:endParaRPr lang="zh-CN" altLang="en-US"/>
                </a:p>
              </p:txBody>
            </p:sp>
          </p:grpSp>
        </p:grpSp>
        <p:sp>
          <p:nvSpPr>
            <p:cNvPr id="7199" name="WordArt 366"/>
            <p:cNvSpPr>
              <a:spLocks noChangeArrowheads="1" noChangeShapeType="1" noTextEdit="1"/>
            </p:cNvSpPr>
            <p:nvPr/>
          </p:nvSpPr>
          <p:spPr bwMode="auto">
            <a:xfrm>
              <a:off x="482" y="3163"/>
              <a:ext cx="5018" cy="263"/>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      、     分别作用于两个物体上，不能相互抵消；</a:t>
              </a:r>
            </a:p>
          </p:txBody>
        </p:sp>
        <p:grpSp>
          <p:nvGrpSpPr>
            <p:cNvPr id="7200" name="Group 367"/>
            <p:cNvGrpSpPr>
              <a:grpSpLocks/>
            </p:cNvGrpSpPr>
            <p:nvPr/>
          </p:nvGrpSpPr>
          <p:grpSpPr bwMode="auto">
            <a:xfrm>
              <a:off x="581" y="3560"/>
              <a:ext cx="468" cy="279"/>
              <a:chOff x="3540" y="703"/>
              <a:chExt cx="576" cy="351"/>
            </a:xfrm>
          </p:grpSpPr>
          <p:grpSp>
            <p:nvGrpSpPr>
              <p:cNvPr id="7213" name="Group 368"/>
              <p:cNvGrpSpPr>
                <a:grpSpLocks/>
              </p:cNvGrpSpPr>
              <p:nvPr/>
            </p:nvGrpSpPr>
            <p:grpSpPr bwMode="auto">
              <a:xfrm>
                <a:off x="3540" y="703"/>
                <a:ext cx="351" cy="302"/>
                <a:chOff x="2960" y="3208"/>
                <a:chExt cx="247" cy="190"/>
              </a:xfrm>
            </p:grpSpPr>
            <p:sp>
              <p:nvSpPr>
                <p:cNvPr id="7218" name="WordArt 369"/>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7219" name="Line 370"/>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nvGrpSpPr>
              <p:cNvPr id="7214" name="Group 371"/>
              <p:cNvGrpSpPr>
                <a:grpSpLocks/>
              </p:cNvGrpSpPr>
              <p:nvPr/>
            </p:nvGrpSpPr>
            <p:grpSpPr bwMode="auto">
              <a:xfrm>
                <a:off x="3837" y="920"/>
                <a:ext cx="279" cy="134"/>
                <a:chOff x="4535" y="3886"/>
                <a:chExt cx="264" cy="99"/>
              </a:xfrm>
            </p:grpSpPr>
            <p:sp>
              <p:nvSpPr>
                <p:cNvPr id="7215" name="WordArt 372"/>
                <p:cNvSpPr>
                  <a:spLocks noChangeArrowheads="1" noChangeShapeType="1" noTextEdit="1"/>
                </p:cNvSpPr>
                <p:nvPr/>
              </p:nvSpPr>
              <p:spPr bwMode="auto">
                <a:xfrm>
                  <a:off x="4535" y="3888"/>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216" name="Line 373"/>
                <p:cNvSpPr>
                  <a:spLocks noChangeShapeType="1"/>
                </p:cNvSpPr>
                <p:nvPr/>
              </p:nvSpPr>
              <p:spPr bwMode="auto">
                <a:xfrm>
                  <a:off x="4608" y="3930"/>
                  <a:ext cx="102" cy="1"/>
                </a:xfrm>
                <a:prstGeom prst="line">
                  <a:avLst/>
                </a:prstGeom>
                <a:noFill/>
                <a:ln w="9525">
                  <a:solidFill>
                    <a:srgbClr val="FF0000"/>
                  </a:solidFill>
                  <a:round/>
                  <a:headEnd/>
                  <a:tailEnd type="triangle" w="med" len="med"/>
                </a:ln>
                <a:effectLst/>
              </p:spPr>
              <p:txBody>
                <a:bodyPr/>
                <a:lstStyle/>
                <a:p>
                  <a:endParaRPr lang="zh-CN" altLang="en-US"/>
                </a:p>
              </p:txBody>
            </p:sp>
            <p:sp>
              <p:nvSpPr>
                <p:cNvPr id="7217" name="WordArt 374"/>
                <p:cNvSpPr>
                  <a:spLocks noChangeArrowheads="1" noChangeShapeType="1" noTextEdit="1"/>
                </p:cNvSpPr>
                <p:nvPr/>
              </p:nvSpPr>
              <p:spPr bwMode="auto">
                <a:xfrm>
                  <a:off x="4738" y="3886"/>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grpSp>
        </p:grpSp>
        <p:grpSp>
          <p:nvGrpSpPr>
            <p:cNvPr id="7201" name="Group 375"/>
            <p:cNvGrpSpPr>
              <a:grpSpLocks/>
            </p:cNvGrpSpPr>
            <p:nvPr/>
          </p:nvGrpSpPr>
          <p:grpSpPr bwMode="auto">
            <a:xfrm>
              <a:off x="1285" y="3549"/>
              <a:ext cx="415" cy="323"/>
              <a:chOff x="3062" y="1787"/>
              <a:chExt cx="807" cy="497"/>
            </a:xfrm>
          </p:grpSpPr>
          <p:sp>
            <p:nvSpPr>
              <p:cNvPr id="7206" name="WordArt 376"/>
              <p:cNvSpPr>
                <a:spLocks noChangeArrowheads="1" noChangeShapeType="1" noTextEdit="1"/>
              </p:cNvSpPr>
              <p:nvPr/>
            </p:nvSpPr>
            <p:spPr bwMode="auto">
              <a:xfrm>
                <a:off x="3391" y="2120"/>
                <a:ext cx="107" cy="15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2</a:t>
                </a:r>
                <a:endParaRPr lang="zh-CN" altLang="en-US" sz="3600" kern="10">
                  <a:ln w="9525">
                    <a:solidFill>
                      <a:srgbClr val="FF0000"/>
                    </a:solidFill>
                    <a:round/>
                    <a:headEnd/>
                    <a:tailEnd/>
                  </a:ln>
                  <a:solidFill>
                    <a:srgbClr val="FF0000"/>
                  </a:solidFill>
                  <a:latin typeface="宋体"/>
                  <a:ea typeface="宋体"/>
                </a:endParaRPr>
              </a:p>
            </p:txBody>
          </p:sp>
          <p:grpSp>
            <p:nvGrpSpPr>
              <p:cNvPr id="7207" name="Group 377"/>
              <p:cNvGrpSpPr>
                <a:grpSpLocks/>
              </p:cNvGrpSpPr>
              <p:nvPr/>
            </p:nvGrpSpPr>
            <p:grpSpPr bwMode="auto">
              <a:xfrm>
                <a:off x="3062" y="1787"/>
                <a:ext cx="467" cy="391"/>
                <a:chOff x="2960" y="3208"/>
                <a:chExt cx="247" cy="190"/>
              </a:xfrm>
            </p:grpSpPr>
            <p:sp>
              <p:nvSpPr>
                <p:cNvPr id="7211" name="WordArt 378"/>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b="1" i="1" kern="10">
                      <a:ln w="9525">
                        <a:solidFill>
                          <a:srgbClr val="FF0000"/>
                        </a:solidFill>
                        <a:round/>
                        <a:headEnd/>
                        <a:tailEnd/>
                      </a:ln>
                      <a:solidFill>
                        <a:srgbClr val="FF0000"/>
                      </a:solidFill>
                      <a:latin typeface="Times New Roman"/>
                      <a:cs typeface="Times New Roman"/>
                    </a:rPr>
                    <a:t>F</a:t>
                  </a:r>
                  <a:endParaRPr lang="zh-CN" altLang="en-US" b="1" i="1" kern="10">
                    <a:ln w="9525">
                      <a:solidFill>
                        <a:srgbClr val="FF0000"/>
                      </a:solidFill>
                      <a:round/>
                      <a:headEnd/>
                      <a:tailEnd/>
                    </a:ln>
                    <a:solidFill>
                      <a:srgbClr val="FF0000"/>
                    </a:solidFill>
                    <a:latin typeface="Times New Roman"/>
                    <a:cs typeface="Times New Roman"/>
                  </a:endParaRPr>
                </a:p>
              </p:txBody>
            </p:sp>
            <p:sp>
              <p:nvSpPr>
                <p:cNvPr id="7212" name="Line 379"/>
                <p:cNvSpPr>
                  <a:spLocks noChangeShapeType="1"/>
                </p:cNvSpPr>
                <p:nvPr/>
              </p:nvSpPr>
              <p:spPr bwMode="auto">
                <a:xfrm>
                  <a:off x="2992" y="3208"/>
                  <a:ext cx="215" cy="0"/>
                </a:xfrm>
                <a:prstGeom prst="line">
                  <a:avLst/>
                </a:prstGeom>
                <a:noFill/>
                <a:ln w="12700">
                  <a:solidFill>
                    <a:srgbClr val="FF0000"/>
                  </a:solidFill>
                  <a:round/>
                  <a:headEnd/>
                  <a:tailEnd type="triangle" w="med" len="med"/>
                </a:ln>
                <a:effectLst/>
              </p:spPr>
              <p:txBody>
                <a:bodyPr/>
                <a:lstStyle/>
                <a:p>
                  <a:endParaRPr lang="zh-CN" altLang="en-US"/>
                </a:p>
              </p:txBody>
            </p:sp>
          </p:grpSp>
          <p:grpSp>
            <p:nvGrpSpPr>
              <p:cNvPr id="7208" name="Group 380"/>
              <p:cNvGrpSpPr>
                <a:grpSpLocks/>
              </p:cNvGrpSpPr>
              <p:nvPr/>
            </p:nvGrpSpPr>
            <p:grpSpPr bwMode="auto">
              <a:xfrm>
                <a:off x="3554" y="2132"/>
                <a:ext cx="315" cy="152"/>
                <a:chOff x="5156" y="3950"/>
                <a:chExt cx="180" cy="97"/>
              </a:xfrm>
            </p:grpSpPr>
            <p:sp>
              <p:nvSpPr>
                <p:cNvPr id="7209" name="WordArt 381"/>
                <p:cNvSpPr>
                  <a:spLocks noChangeArrowheads="1" noChangeShapeType="1" noTextEdit="1"/>
                </p:cNvSpPr>
                <p:nvPr/>
              </p:nvSpPr>
              <p:spPr bwMode="auto">
                <a:xfrm>
                  <a:off x="5275" y="3950"/>
                  <a:ext cx="61"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sp>
              <p:nvSpPr>
                <p:cNvPr id="7210" name="Line 382"/>
                <p:cNvSpPr>
                  <a:spLocks noChangeShapeType="1"/>
                </p:cNvSpPr>
                <p:nvPr/>
              </p:nvSpPr>
              <p:spPr bwMode="auto">
                <a:xfrm>
                  <a:off x="5156" y="3991"/>
                  <a:ext cx="102" cy="1"/>
                </a:xfrm>
                <a:prstGeom prst="line">
                  <a:avLst/>
                </a:prstGeom>
                <a:noFill/>
                <a:ln w="9525">
                  <a:solidFill>
                    <a:srgbClr val="FF0000"/>
                  </a:solidFill>
                  <a:round/>
                  <a:headEnd/>
                  <a:tailEnd type="triangle" w="med" len="med"/>
                </a:ln>
                <a:effectLst/>
              </p:spPr>
              <p:txBody>
                <a:bodyPr/>
                <a:lstStyle/>
                <a:p>
                  <a:endParaRPr lang="zh-CN" altLang="en-US"/>
                </a:p>
              </p:txBody>
            </p:sp>
          </p:grpSp>
        </p:grpSp>
        <p:sp>
          <p:nvSpPr>
            <p:cNvPr id="7202" name="WordArt 383"/>
            <p:cNvSpPr>
              <a:spLocks noChangeArrowheads="1" noChangeShapeType="1" noTextEdit="1"/>
            </p:cNvSpPr>
            <p:nvPr/>
          </p:nvSpPr>
          <p:spPr bwMode="auto">
            <a:xfrm>
              <a:off x="441" y="3600"/>
              <a:ext cx="3108" cy="228"/>
            </a:xfrm>
            <a:prstGeom prst="rect">
              <a:avLst/>
            </a:prstGeom>
          </p:spPr>
          <p:txBody>
            <a:bodyPr wrap="none" fromWordArt="1">
              <a:prstTxWarp prst="textDeflate">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      、    具有相同的性质；</a:t>
              </a:r>
            </a:p>
          </p:txBody>
        </p:sp>
        <p:sp>
          <p:nvSpPr>
            <p:cNvPr id="7203" name="Oval 387"/>
            <p:cNvSpPr>
              <a:spLocks noChangeArrowheads="1"/>
            </p:cNvSpPr>
            <p:nvPr/>
          </p:nvSpPr>
          <p:spPr bwMode="auto">
            <a:xfrm>
              <a:off x="158" y="3618"/>
              <a:ext cx="201" cy="189"/>
            </a:xfrm>
            <a:prstGeom prst="ellipse">
              <a:avLst/>
            </a:prstGeom>
            <a:gradFill rotWithShape="1">
              <a:gsLst>
                <a:gs pos="0">
                  <a:srgbClr val="00FFCC"/>
                </a:gs>
                <a:gs pos="100000">
                  <a:srgbClr val="00765E"/>
                </a:gs>
              </a:gsLst>
              <a:path path="shape">
                <a:fillToRect l="50000" t="50000" r="50000" b="50000"/>
              </a:path>
            </a:gradFill>
            <a:ln w="28575">
              <a:solidFill>
                <a:srgbClr val="FF9900"/>
              </a:solidFill>
              <a:round/>
              <a:headEnd/>
              <a:tailEnd/>
            </a:ln>
            <a:effectLst/>
          </p:spPr>
          <p:txBody>
            <a:bodyPr wrap="none" anchor="ctr"/>
            <a:lstStyle/>
            <a:p>
              <a:pPr eaLnBrk="1" hangingPunct="1"/>
              <a:endParaRPr lang="zh-CN" altLang="en-US"/>
            </a:p>
          </p:txBody>
        </p:sp>
        <p:sp>
          <p:nvSpPr>
            <p:cNvPr id="7204" name="Oval 390"/>
            <p:cNvSpPr>
              <a:spLocks noChangeArrowheads="1"/>
            </p:cNvSpPr>
            <p:nvPr/>
          </p:nvSpPr>
          <p:spPr bwMode="auto">
            <a:xfrm>
              <a:off x="169" y="3200"/>
              <a:ext cx="201" cy="189"/>
            </a:xfrm>
            <a:prstGeom prst="ellipse">
              <a:avLst/>
            </a:prstGeom>
            <a:gradFill rotWithShape="1">
              <a:gsLst>
                <a:gs pos="0">
                  <a:srgbClr val="00FFCC"/>
                </a:gs>
                <a:gs pos="100000">
                  <a:srgbClr val="00765E"/>
                </a:gs>
              </a:gsLst>
              <a:path path="shape">
                <a:fillToRect l="50000" t="50000" r="50000" b="50000"/>
              </a:path>
            </a:gradFill>
            <a:ln w="28575">
              <a:solidFill>
                <a:srgbClr val="FF9900"/>
              </a:solidFill>
              <a:round/>
              <a:headEnd/>
              <a:tailEnd/>
            </a:ln>
            <a:effectLst/>
          </p:spPr>
          <p:txBody>
            <a:bodyPr wrap="none" anchor="ctr"/>
            <a:lstStyle/>
            <a:p>
              <a:pPr eaLnBrk="1" hangingPunct="1"/>
              <a:endParaRPr lang="zh-CN" altLang="en-US"/>
            </a:p>
          </p:txBody>
        </p:sp>
        <p:sp>
          <p:nvSpPr>
            <p:cNvPr id="7205" name="Oval 393"/>
            <p:cNvSpPr>
              <a:spLocks noChangeArrowheads="1"/>
            </p:cNvSpPr>
            <p:nvPr/>
          </p:nvSpPr>
          <p:spPr bwMode="auto">
            <a:xfrm>
              <a:off x="169" y="2716"/>
              <a:ext cx="201" cy="189"/>
            </a:xfrm>
            <a:prstGeom prst="ellipse">
              <a:avLst/>
            </a:prstGeom>
            <a:gradFill rotWithShape="1">
              <a:gsLst>
                <a:gs pos="0">
                  <a:srgbClr val="00FFCC"/>
                </a:gs>
                <a:gs pos="100000">
                  <a:srgbClr val="00765E"/>
                </a:gs>
              </a:gsLst>
              <a:path path="shape">
                <a:fillToRect l="50000" t="50000" r="50000" b="50000"/>
              </a:path>
            </a:gradFill>
            <a:ln w="28575">
              <a:solidFill>
                <a:srgbClr val="FF9900"/>
              </a:solidFill>
              <a:round/>
              <a:headEnd/>
              <a:tailEnd/>
            </a:ln>
            <a:effectLst/>
          </p:spPr>
          <p:txBody>
            <a:bodyPr wrap="none" anchor="ctr"/>
            <a:lstStyle/>
            <a:p>
              <a:pPr eaLnBrk="1" hangingPunct="1"/>
              <a:endParaRPr lang="zh-CN" altLang="en-US"/>
            </a:p>
          </p:txBody>
        </p:sp>
      </p:grpSp>
      <p:grpSp>
        <p:nvGrpSpPr>
          <p:cNvPr id="30102" name="Group 406"/>
          <p:cNvGrpSpPr>
            <a:grpSpLocks/>
          </p:cNvGrpSpPr>
          <p:nvPr/>
        </p:nvGrpSpPr>
        <p:grpSpPr bwMode="auto">
          <a:xfrm>
            <a:off x="1612900" y="301625"/>
            <a:ext cx="5592763" cy="422275"/>
            <a:chOff x="993" y="159"/>
            <a:chExt cx="3523" cy="266"/>
          </a:xfrm>
        </p:grpSpPr>
        <p:grpSp>
          <p:nvGrpSpPr>
            <p:cNvPr id="7182" name="Group 396"/>
            <p:cNvGrpSpPr>
              <a:grpSpLocks/>
            </p:cNvGrpSpPr>
            <p:nvPr/>
          </p:nvGrpSpPr>
          <p:grpSpPr bwMode="auto">
            <a:xfrm>
              <a:off x="993" y="163"/>
              <a:ext cx="3519" cy="262"/>
              <a:chOff x="993" y="163"/>
              <a:chExt cx="3519" cy="262"/>
            </a:xfrm>
          </p:grpSpPr>
          <p:grpSp>
            <p:nvGrpSpPr>
              <p:cNvPr id="7188" name="Group 93"/>
              <p:cNvGrpSpPr>
                <a:grpSpLocks/>
              </p:cNvGrpSpPr>
              <p:nvPr/>
            </p:nvGrpSpPr>
            <p:grpSpPr bwMode="auto">
              <a:xfrm>
                <a:off x="993" y="184"/>
                <a:ext cx="201" cy="189"/>
                <a:chOff x="2136" y="1382"/>
                <a:chExt cx="576" cy="576"/>
              </a:xfrm>
            </p:grpSpPr>
            <p:sp>
              <p:nvSpPr>
                <p:cNvPr id="7190" name="Oval 94"/>
                <p:cNvSpPr>
                  <a:spLocks noChangeArrowheads="1"/>
                </p:cNvSpPr>
                <p:nvPr/>
              </p:nvSpPr>
              <p:spPr bwMode="auto">
                <a:xfrm>
                  <a:off x="2136" y="1382"/>
                  <a:ext cx="576" cy="576"/>
                </a:xfrm>
                <a:prstGeom prst="ellipse">
                  <a:avLst/>
                </a:prstGeom>
                <a:solidFill>
                  <a:schemeClr val="bg1"/>
                </a:solidFill>
                <a:ln w="76200">
                  <a:solidFill>
                    <a:schemeClr val="bg1"/>
                  </a:solidFill>
                  <a:round/>
                  <a:headEnd/>
                  <a:tailEnd/>
                </a:ln>
                <a:effectLst/>
              </p:spPr>
              <p:txBody>
                <a:bodyPr wrap="none" anchor="ctr"/>
                <a:lstStyle/>
                <a:p>
                  <a:pPr eaLnBrk="1" hangingPunct="1"/>
                  <a:endParaRPr lang="zh-CN" altLang="en-US"/>
                </a:p>
              </p:txBody>
            </p:sp>
            <p:sp>
              <p:nvSpPr>
                <p:cNvPr id="7191" name="Oval 95"/>
                <p:cNvSpPr>
                  <a:spLocks noChangeArrowheads="1"/>
                </p:cNvSpPr>
                <p:nvPr/>
              </p:nvSpPr>
              <p:spPr bwMode="auto">
                <a:xfrm rot="-3104273">
                  <a:off x="2212" y="1482"/>
                  <a:ext cx="232" cy="149"/>
                </a:xfrm>
                <a:prstGeom prst="ellipse">
                  <a:avLst/>
                </a:prstGeom>
                <a:solidFill>
                  <a:schemeClr val="bg1"/>
                </a:solidFill>
                <a:ln w="76200">
                  <a:solidFill>
                    <a:schemeClr val="bg1"/>
                  </a:solidFill>
                  <a:round/>
                  <a:headEnd/>
                  <a:tailEnd/>
                </a:ln>
                <a:effectLst/>
              </p:spPr>
              <p:txBody>
                <a:bodyPr wrap="none" anchor="ctr"/>
                <a:lstStyle/>
                <a:p>
                  <a:pPr eaLnBrk="1" hangingPunct="1"/>
                  <a:endParaRPr lang="zh-CN" altLang="en-US"/>
                </a:p>
              </p:txBody>
            </p:sp>
          </p:grpSp>
          <p:sp>
            <p:nvSpPr>
              <p:cNvPr id="7189" name="WordArt 97"/>
              <p:cNvSpPr>
                <a:spLocks noChangeArrowheads="1" noChangeShapeType="1" noTextEdit="1"/>
              </p:cNvSpPr>
              <p:nvPr/>
            </p:nvSpPr>
            <p:spPr bwMode="auto">
              <a:xfrm>
                <a:off x="1339" y="163"/>
                <a:ext cx="3173" cy="262"/>
              </a:xfrm>
              <a:prstGeom prst="rect">
                <a:avLst/>
              </a:prstGeom>
            </p:spPr>
            <p:txBody>
              <a:bodyPr wrap="none" fromWordArt="1">
                <a:prstTxWarp prst="textPlain">
                  <a:avLst>
                    <a:gd name="adj" fmla="val 50000"/>
                  </a:avLst>
                </a:prstTxWarp>
              </a:bodyPr>
              <a:lstStyle/>
              <a:p>
                <a:pPr algn="ctr"/>
                <a:r>
                  <a:rPr lang="zh-CN" altLang="en-US" sz="3600" kern="10">
                    <a:ln w="76200">
                      <a:solidFill>
                        <a:schemeClr val="bg1"/>
                      </a:solidFill>
                      <a:round/>
                      <a:headEnd/>
                      <a:tailEnd/>
                    </a:ln>
                    <a:solidFill>
                      <a:schemeClr val="bg1"/>
                    </a:solidFill>
                    <a:latin typeface="华文中宋"/>
                    <a:ea typeface="华文中宋"/>
                  </a:rPr>
                  <a:t>牛顿第三运动定律</a:t>
                </a:r>
              </a:p>
            </p:txBody>
          </p:sp>
        </p:grpSp>
        <p:grpSp>
          <p:nvGrpSpPr>
            <p:cNvPr id="7183" name="Group 401"/>
            <p:cNvGrpSpPr>
              <a:grpSpLocks/>
            </p:cNvGrpSpPr>
            <p:nvPr/>
          </p:nvGrpSpPr>
          <p:grpSpPr bwMode="auto">
            <a:xfrm>
              <a:off x="997" y="159"/>
              <a:ext cx="3519" cy="262"/>
              <a:chOff x="993" y="163"/>
              <a:chExt cx="3519" cy="262"/>
            </a:xfrm>
          </p:grpSpPr>
          <p:grpSp>
            <p:nvGrpSpPr>
              <p:cNvPr id="7184" name="Group 402"/>
              <p:cNvGrpSpPr>
                <a:grpSpLocks/>
              </p:cNvGrpSpPr>
              <p:nvPr/>
            </p:nvGrpSpPr>
            <p:grpSpPr bwMode="auto">
              <a:xfrm>
                <a:off x="993" y="184"/>
                <a:ext cx="201" cy="189"/>
                <a:chOff x="2136" y="1382"/>
                <a:chExt cx="576" cy="576"/>
              </a:xfrm>
            </p:grpSpPr>
            <p:sp>
              <p:nvSpPr>
                <p:cNvPr id="7186" name="Oval 403"/>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a:effectLst/>
              </p:spPr>
              <p:txBody>
                <a:bodyPr wrap="none" anchor="ctr"/>
                <a:lstStyle/>
                <a:p>
                  <a:pPr eaLnBrk="1" hangingPunct="1"/>
                  <a:endParaRPr lang="zh-CN" altLang="en-US"/>
                </a:p>
              </p:txBody>
            </p:sp>
            <p:sp>
              <p:nvSpPr>
                <p:cNvPr id="7187" name="Oval 404"/>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a:effectLst/>
              </p:spPr>
              <p:txBody>
                <a:bodyPr wrap="none" anchor="ctr"/>
                <a:lstStyle/>
                <a:p>
                  <a:pPr eaLnBrk="1" hangingPunct="1"/>
                  <a:endParaRPr lang="zh-CN" altLang="en-US"/>
                </a:p>
              </p:txBody>
            </p:sp>
          </p:grpSp>
          <p:sp>
            <p:nvSpPr>
              <p:cNvPr id="7185" name="WordArt 405"/>
              <p:cNvSpPr>
                <a:spLocks noChangeArrowheads="1" noChangeShapeType="1" noTextEdit="1"/>
              </p:cNvSpPr>
              <p:nvPr/>
            </p:nvSpPr>
            <p:spPr bwMode="auto">
              <a:xfrm>
                <a:off x="1339" y="163"/>
                <a:ext cx="3173" cy="262"/>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FF0000"/>
                      </a:solidFill>
                      <a:round/>
                      <a:headEnd/>
                      <a:tailEnd/>
                    </a:ln>
                    <a:solidFill>
                      <a:srgbClr val="FF0000"/>
                    </a:solidFill>
                    <a:latin typeface="华文中宋"/>
                    <a:ea typeface="华文中宋"/>
                  </a:rPr>
                  <a:t>牛顿第三运动定律</a:t>
                </a:r>
              </a:p>
            </p:txBody>
          </p:sp>
        </p:grpSp>
      </p:grpSp>
      <p:sp>
        <p:nvSpPr>
          <p:cNvPr id="7178"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7179" name="AutoShape 26">
            <a:hlinkClick r:id="" action="ppaction://hlinkshowjump?jump=firstslide"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7180" name="AutoShape 27">
            <a:hlinkClick r:id="rId3"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7181" name="动作按钮: 后退或前一项 118">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30102"/>
                                        </p:tgtEl>
                                        <p:attrNameLst>
                                          <p:attrName>style.visibility</p:attrName>
                                        </p:attrNameLst>
                                      </p:cBhvr>
                                      <p:to>
                                        <p:strVal val="visible"/>
                                      </p:to>
                                    </p:set>
                                    <p:anim calcmode="lin" valueType="num">
                                      <p:cBhvr>
                                        <p:cTn id="7" dur="500" fill="hold"/>
                                        <p:tgtEl>
                                          <p:spTgt spid="30102"/>
                                        </p:tgtEl>
                                        <p:attrNameLst>
                                          <p:attrName>ppt_w</p:attrName>
                                        </p:attrNameLst>
                                      </p:cBhvr>
                                      <p:tavLst>
                                        <p:tav tm="0">
                                          <p:val>
                                            <p:fltVal val="0"/>
                                          </p:val>
                                        </p:tav>
                                        <p:tav tm="100000">
                                          <p:val>
                                            <p:strVal val="#ppt_w"/>
                                          </p:val>
                                        </p:tav>
                                      </p:tavLst>
                                    </p:anim>
                                    <p:anim calcmode="lin" valueType="num">
                                      <p:cBhvr>
                                        <p:cTn id="8" dur="500" fill="hold"/>
                                        <p:tgtEl>
                                          <p:spTgt spid="30102"/>
                                        </p:tgtEl>
                                        <p:attrNameLst>
                                          <p:attrName>ppt_h</p:attrName>
                                        </p:attrNameLst>
                                      </p:cBhvr>
                                      <p:tavLst>
                                        <p:tav tm="0">
                                          <p:val>
                                            <p:fltVal val="0"/>
                                          </p:val>
                                        </p:tav>
                                        <p:tav tm="100000">
                                          <p:val>
                                            <p:strVal val="#ppt_h"/>
                                          </p:val>
                                        </p:tav>
                                      </p:tavLst>
                                    </p:anim>
                                    <p:animEffect transition="in" filter="fade">
                                      <p:cBhvr>
                                        <p:cTn id="9" dur="500"/>
                                        <p:tgtEl>
                                          <p:spTgt spid="30102"/>
                                        </p:tgtEl>
                                      </p:cBhvr>
                                    </p:animEffect>
                                  </p:childTnLst>
                                </p:cTn>
                              </p:par>
                            </p:childTnLst>
                          </p:cTn>
                        </p:par>
                        <p:par>
                          <p:cTn id="10" fill="hold" nodeType="afterGroup">
                            <p:stCondLst>
                              <p:cond delay="500"/>
                            </p:stCondLst>
                            <p:childTnLst>
                              <p:par>
                                <p:cTn id="11" presetID="2" presetClass="entr" presetSubtype="4" fill="hold" nodeType="afterEffect">
                                  <p:stCondLst>
                                    <p:cond delay="0"/>
                                  </p:stCondLst>
                                  <p:childTnLst>
                                    <p:set>
                                      <p:cBhvr>
                                        <p:cTn id="12" dur="1" fill="hold">
                                          <p:stCondLst>
                                            <p:cond delay="0"/>
                                          </p:stCondLst>
                                        </p:cTn>
                                        <p:tgtEl>
                                          <p:spTgt spid="30096"/>
                                        </p:tgtEl>
                                        <p:attrNameLst>
                                          <p:attrName>style.visibility</p:attrName>
                                        </p:attrNameLst>
                                      </p:cBhvr>
                                      <p:to>
                                        <p:strVal val="visible"/>
                                      </p:to>
                                    </p:set>
                                    <p:anim calcmode="lin" valueType="num">
                                      <p:cBhvr additive="base">
                                        <p:cTn id="13" dur="500" fill="hold"/>
                                        <p:tgtEl>
                                          <p:spTgt spid="30096"/>
                                        </p:tgtEl>
                                        <p:attrNameLst>
                                          <p:attrName>ppt_x</p:attrName>
                                        </p:attrNameLst>
                                      </p:cBhvr>
                                      <p:tavLst>
                                        <p:tav tm="0">
                                          <p:val>
                                            <p:strVal val="#ppt_x"/>
                                          </p:val>
                                        </p:tav>
                                        <p:tav tm="100000">
                                          <p:val>
                                            <p:strVal val="#ppt_x"/>
                                          </p:val>
                                        </p:tav>
                                      </p:tavLst>
                                    </p:anim>
                                    <p:anim calcmode="lin" valueType="num">
                                      <p:cBhvr additive="base">
                                        <p:cTn id="14" dur="500" fill="hold"/>
                                        <p:tgtEl>
                                          <p:spTgt spid="300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024"/>
                                        </p:tgtEl>
                                        <p:attrNameLst>
                                          <p:attrName>style.visibility</p:attrName>
                                        </p:attrNameLst>
                                      </p:cBhvr>
                                      <p:to>
                                        <p:strVal val="visible"/>
                                      </p:to>
                                    </p:set>
                                    <p:anim calcmode="lin" valueType="num">
                                      <p:cBhvr additive="base">
                                        <p:cTn id="19" dur="500" fill="hold"/>
                                        <p:tgtEl>
                                          <p:spTgt spid="30024"/>
                                        </p:tgtEl>
                                        <p:attrNameLst>
                                          <p:attrName>ppt_x</p:attrName>
                                        </p:attrNameLst>
                                      </p:cBhvr>
                                      <p:tavLst>
                                        <p:tav tm="0">
                                          <p:val>
                                            <p:strVal val="#ppt_x"/>
                                          </p:val>
                                        </p:tav>
                                        <p:tav tm="100000">
                                          <p:val>
                                            <p:strVal val="#ppt_x"/>
                                          </p:val>
                                        </p:tav>
                                      </p:tavLst>
                                    </p:anim>
                                    <p:anim calcmode="lin" valueType="num">
                                      <p:cBhvr additive="base">
                                        <p:cTn id="20" dur="500" fill="hold"/>
                                        <p:tgtEl>
                                          <p:spTgt spid="3002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30095"/>
                                        </p:tgtEl>
                                        <p:attrNameLst>
                                          <p:attrName>style.visibility</p:attrName>
                                        </p:attrNameLst>
                                      </p:cBhvr>
                                      <p:to>
                                        <p:strVal val="visible"/>
                                      </p:to>
                                    </p:set>
                                    <p:animEffect transition="in" filter="slide(fromBottom)">
                                      <p:cBhvr>
                                        <p:cTn id="25" dur="500"/>
                                        <p:tgtEl>
                                          <p:spTgt spid="30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4413" y="0"/>
            <a:ext cx="3316287" cy="715963"/>
          </a:xfrm>
        </p:spPr>
        <p:txBody>
          <a:bodyPr/>
          <a:lstStyle/>
          <a:p>
            <a:pPr eaLnBrk="1" hangingPunct="1"/>
            <a:r>
              <a:rPr lang="zh-CN" altLang="en-US" sz="4000" smtClean="0">
                <a:solidFill>
                  <a:schemeClr val="bg1"/>
                </a:solidFill>
              </a:rPr>
              <a:t>第三节</a:t>
            </a:r>
          </a:p>
        </p:txBody>
      </p:sp>
      <p:grpSp>
        <p:nvGrpSpPr>
          <p:cNvPr id="8195" name="Group 3"/>
          <p:cNvGrpSpPr>
            <a:grpSpLocks/>
          </p:cNvGrpSpPr>
          <p:nvPr/>
        </p:nvGrpSpPr>
        <p:grpSpPr bwMode="auto">
          <a:xfrm>
            <a:off x="17463" y="0"/>
            <a:ext cx="9144000" cy="6858000"/>
            <a:chOff x="0" y="0"/>
            <a:chExt cx="5760" cy="4320"/>
          </a:xfrm>
        </p:grpSpPr>
        <p:sp>
          <p:nvSpPr>
            <p:cNvPr id="8200" name="Rectangle 4" descr="羊皮纸"/>
            <p:cNvSpPr>
              <a:spLocks noChangeArrowheads="1"/>
            </p:cNvSpPr>
            <p:nvPr/>
          </p:nvSpPr>
          <p:spPr bwMode="auto">
            <a:xfrm>
              <a:off x="0" y="3430"/>
              <a:ext cx="5760" cy="89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8201" name="Rectangle 5" descr="羊皮纸"/>
            <p:cNvSpPr>
              <a:spLocks noChangeArrowheads="1"/>
            </p:cNvSpPr>
            <p:nvPr/>
          </p:nvSpPr>
          <p:spPr bwMode="auto">
            <a:xfrm>
              <a:off x="0" y="0"/>
              <a:ext cx="5760" cy="905"/>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8202" name="WordArt 6"/>
            <p:cNvSpPr>
              <a:spLocks noChangeArrowheads="1" noChangeShapeType="1" noTextEdit="1"/>
            </p:cNvSpPr>
            <p:nvPr/>
          </p:nvSpPr>
          <p:spPr bwMode="auto">
            <a:xfrm>
              <a:off x="648" y="2544"/>
              <a:ext cx="4487" cy="370"/>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6600"/>
                    </a:solidFill>
                    <a:round/>
                    <a:headEnd/>
                    <a:tailEnd/>
                  </a:ln>
                  <a:solidFill>
                    <a:srgbClr val="006600"/>
                  </a:solidFill>
                  <a:latin typeface="Times New Roman"/>
                  <a:cs typeface="Times New Roman"/>
                </a:rPr>
                <a:t>applications of  Newton's law of motion</a:t>
              </a:r>
              <a:endParaRPr lang="zh-CN" altLang="en-US" sz="3600" b="1" kern="10">
                <a:ln w="9525">
                  <a:solidFill>
                    <a:srgbClr val="006600"/>
                  </a:solidFill>
                  <a:round/>
                  <a:headEnd/>
                  <a:tailEnd/>
                </a:ln>
                <a:solidFill>
                  <a:srgbClr val="006600"/>
                </a:solidFill>
                <a:latin typeface="Times New Roman"/>
                <a:cs typeface="Times New Roman"/>
              </a:endParaRPr>
            </a:p>
          </p:txBody>
        </p:sp>
        <p:sp>
          <p:nvSpPr>
            <p:cNvPr id="8203" name="WordArt 7"/>
            <p:cNvSpPr>
              <a:spLocks noChangeArrowheads="1" noChangeShapeType="1" noTextEdit="1"/>
            </p:cNvSpPr>
            <p:nvPr/>
          </p:nvSpPr>
          <p:spPr bwMode="auto">
            <a:xfrm>
              <a:off x="1093" y="1548"/>
              <a:ext cx="3654" cy="546"/>
            </a:xfrm>
            <a:prstGeom prst="rect">
              <a:avLst/>
            </a:prstGeom>
          </p:spPr>
          <p:txBody>
            <a:bodyPr wrap="none" fromWordArt="1">
              <a:prstTxWarp prst="textPlain">
                <a:avLst>
                  <a:gd name="adj" fmla="val 50000"/>
                </a:avLst>
              </a:prstTxWarp>
            </a:bodyPr>
            <a:lstStyle/>
            <a:p>
              <a:pPr algn="ctr"/>
              <a:r>
                <a:rPr lang="zh-CN" altLang="en-US" sz="3600" b="1" kern="10">
                  <a:ln w="9525">
                    <a:solidFill>
                      <a:srgbClr val="CC0000"/>
                    </a:solidFill>
                    <a:round/>
                    <a:headEnd/>
                    <a:tailEnd/>
                  </a:ln>
                  <a:solidFill>
                    <a:srgbClr val="CC0000"/>
                  </a:solidFill>
                  <a:latin typeface="华文中宋"/>
                  <a:ea typeface="华文中宋"/>
                </a:rPr>
                <a:t>牛顿运动定律的应用</a:t>
              </a:r>
            </a:p>
          </p:txBody>
        </p:sp>
      </p:grpSp>
      <p:sp>
        <p:nvSpPr>
          <p:cNvPr id="8196"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8197" name="AutoShape 26">
            <a:hlinkClick r:id="rId3" action="ppaction://hlinksldjump"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8198" name="AutoShape 27">
            <a:hlinkClick r:id="rId4"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8199" name="动作按钮: 后退或前一项 15">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
        <p:nvSpPr>
          <p:cNvPr id="12" name="Rectangle 2"/>
          <p:cNvSpPr>
            <a:spLocks noChangeArrowheads="1"/>
          </p:cNvSpPr>
          <p:nvPr/>
        </p:nvSpPr>
        <p:spPr bwMode="auto">
          <a:xfrm>
            <a:off x="254000" y="2565929"/>
            <a:ext cx="962123" cy="707886"/>
          </a:xfrm>
          <a:prstGeom prst="rect">
            <a:avLst/>
          </a:prstGeom>
          <a:solidFill>
            <a:srgbClr val="FFFFFF"/>
          </a:solidFill>
          <a:ln w="9525">
            <a:noFill/>
            <a:miter lim="800000"/>
            <a:headEnd/>
            <a:tailEnd/>
          </a:ln>
        </p:spPr>
        <p:txBody>
          <a:bodyPr wrap="none">
            <a:spAutoFit/>
          </a:bodyPr>
          <a:lstStyle/>
          <a:p>
            <a:r>
              <a:rPr kumimoji="0" lang="en-US" altLang="zh-CN" sz="4000" b="1" dirty="0" smtClean="0">
                <a:solidFill>
                  <a:srgbClr val="FF3300"/>
                </a:solidFill>
                <a:latin typeface="华文彩云" pitchFamily="2" charset="-122"/>
                <a:ea typeface="华文彩云" pitchFamily="2" charset="-122"/>
              </a:rPr>
              <a:t>2.4</a:t>
            </a:r>
            <a:endParaRPr lang="zh-CN" altLang="en-US" sz="4000" dirty="0">
              <a:solidFill>
                <a:schemeClr val="tx2"/>
              </a:solidFill>
              <a:latin typeface="华文彩云" pitchFamily="2" charset="-122"/>
              <a:ea typeface="华文彩云" pitchFamily="2" charset="-122"/>
            </a:endParaRPr>
          </a:p>
        </p:txBody>
      </p:sp>
    </p:spTree>
  </p:cSld>
  <p:clrMapOvr>
    <a:masterClrMapping/>
  </p:clrMapOvr>
  <p:transition>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609725" y="0"/>
            <a:ext cx="6457950" cy="169863"/>
          </a:xfrm>
        </p:spPr>
        <p:txBody>
          <a:bodyPr/>
          <a:lstStyle/>
          <a:p>
            <a:pPr eaLnBrk="1" hangingPunct="1"/>
            <a:r>
              <a:rPr lang="zh-CN" altLang="en-US" sz="700" smtClean="0">
                <a:solidFill>
                  <a:schemeClr val="bg1"/>
                </a:solidFill>
              </a:rPr>
              <a:t>两类问题</a:t>
            </a:r>
          </a:p>
        </p:txBody>
      </p:sp>
      <p:sp>
        <p:nvSpPr>
          <p:cNvPr id="9219" name="Rectangle 3" descr="信纸"/>
          <p:cNvSpPr>
            <a:spLocks noChangeArrowheads="1"/>
          </p:cNvSpPr>
          <p:nvPr/>
        </p:nvSpPr>
        <p:spPr bwMode="auto">
          <a:xfrm>
            <a:off x="0" y="0"/>
            <a:ext cx="9144000" cy="227013"/>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9220" name="Rectangle 4" descr="信纸"/>
          <p:cNvSpPr>
            <a:spLocks noChangeArrowheads="1"/>
          </p:cNvSpPr>
          <p:nvPr/>
        </p:nvSpPr>
        <p:spPr bwMode="auto">
          <a:xfrm>
            <a:off x="0" y="6592888"/>
            <a:ext cx="9144000" cy="255587"/>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grpSp>
        <p:nvGrpSpPr>
          <p:cNvPr id="82949" name="Group 5"/>
          <p:cNvGrpSpPr>
            <a:grpSpLocks/>
          </p:cNvGrpSpPr>
          <p:nvPr/>
        </p:nvGrpSpPr>
        <p:grpSpPr bwMode="auto">
          <a:xfrm>
            <a:off x="1228725" y="496888"/>
            <a:ext cx="6372225" cy="1076325"/>
            <a:chOff x="646" y="767"/>
            <a:chExt cx="4364" cy="685"/>
          </a:xfrm>
        </p:grpSpPr>
        <p:sp>
          <p:nvSpPr>
            <p:cNvPr id="9326" name="WordArt 6"/>
            <p:cNvSpPr>
              <a:spLocks noChangeArrowheads="1" noChangeShapeType="1" noTextEdit="1"/>
            </p:cNvSpPr>
            <p:nvPr/>
          </p:nvSpPr>
          <p:spPr bwMode="auto">
            <a:xfrm>
              <a:off x="646" y="767"/>
              <a:ext cx="4364" cy="249"/>
            </a:xfrm>
            <a:prstGeom prst="rect">
              <a:avLst/>
            </a:prstGeom>
          </p:spPr>
          <p:txBody>
            <a:bodyPr wrap="none" fromWordArt="1">
              <a:prstTxWarp prst="textPlain">
                <a:avLst>
                  <a:gd name="adj" fmla="val 50000"/>
                </a:avLst>
              </a:prstTxWarp>
            </a:bodyPr>
            <a:lstStyle/>
            <a:p>
              <a:pPr algn="ctr"/>
              <a:r>
                <a:rPr lang="zh-CN" altLang="en-US" sz="3600" kern="10">
                  <a:ln w="9525">
                    <a:solidFill>
                      <a:srgbClr val="FF0000"/>
                    </a:solidFill>
                    <a:round/>
                    <a:headEnd/>
                    <a:tailEnd/>
                  </a:ln>
                  <a:solidFill>
                    <a:srgbClr val="FF0000"/>
                  </a:solidFill>
                  <a:latin typeface="华文中宋"/>
                  <a:ea typeface="华文中宋"/>
                </a:rPr>
                <a:t>质点动力学中的两类基本问题</a:t>
              </a:r>
            </a:p>
          </p:txBody>
        </p:sp>
        <p:sp>
          <p:nvSpPr>
            <p:cNvPr id="9327" name="WordArt 7"/>
            <p:cNvSpPr>
              <a:spLocks noChangeArrowheads="1" noChangeShapeType="1" noTextEdit="1"/>
            </p:cNvSpPr>
            <p:nvPr/>
          </p:nvSpPr>
          <p:spPr bwMode="auto">
            <a:xfrm>
              <a:off x="1157" y="1225"/>
              <a:ext cx="678" cy="227"/>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已知</a:t>
              </a:r>
            </a:p>
          </p:txBody>
        </p:sp>
        <p:sp>
          <p:nvSpPr>
            <p:cNvPr id="9328" name="WordArt 8"/>
            <p:cNvSpPr>
              <a:spLocks noChangeArrowheads="1" noChangeShapeType="1" noTextEdit="1"/>
            </p:cNvSpPr>
            <p:nvPr/>
          </p:nvSpPr>
          <p:spPr bwMode="auto">
            <a:xfrm>
              <a:off x="4315" y="1234"/>
              <a:ext cx="368" cy="207"/>
            </a:xfrm>
            <a:prstGeom prst="rect">
              <a:avLst/>
            </a:prstGeom>
          </p:spPr>
          <p:txBody>
            <a:bodyPr wrap="none" fromWordArt="1">
              <a:prstTxWarp prst="textPlain">
                <a:avLst>
                  <a:gd name="adj" fmla="val 50000"/>
                </a:avLst>
              </a:prstTxWarp>
            </a:bodyPr>
            <a:lstStyle/>
            <a:p>
              <a:pPr algn="ctr"/>
              <a:r>
                <a:rPr lang="zh-CN" altLang="en-US" sz="3600" kern="10">
                  <a:ln w="9525">
                    <a:solidFill>
                      <a:srgbClr val="CC0000"/>
                    </a:solidFill>
                    <a:round/>
                    <a:headEnd/>
                    <a:tailEnd/>
                  </a:ln>
                  <a:solidFill>
                    <a:srgbClr val="CC0000"/>
                  </a:solidFill>
                  <a:latin typeface="华文中宋"/>
                  <a:ea typeface="华文中宋"/>
                </a:rPr>
                <a:t>求</a:t>
              </a:r>
            </a:p>
          </p:txBody>
        </p:sp>
      </p:grpSp>
      <p:grpSp>
        <p:nvGrpSpPr>
          <p:cNvPr id="83054" name="Group 110"/>
          <p:cNvGrpSpPr>
            <a:grpSpLocks/>
          </p:cNvGrpSpPr>
          <p:nvPr/>
        </p:nvGrpSpPr>
        <p:grpSpPr bwMode="auto">
          <a:xfrm>
            <a:off x="336550" y="4283075"/>
            <a:ext cx="7886700" cy="1808163"/>
            <a:chOff x="251" y="2846"/>
            <a:chExt cx="4968" cy="1139"/>
          </a:xfrm>
        </p:grpSpPr>
        <p:sp>
          <p:nvSpPr>
            <p:cNvPr id="9269" name="Rectangle 14"/>
            <p:cNvSpPr>
              <a:spLocks noChangeArrowheads="1"/>
            </p:cNvSpPr>
            <p:nvPr/>
          </p:nvSpPr>
          <p:spPr bwMode="auto">
            <a:xfrm>
              <a:off x="707" y="2846"/>
              <a:ext cx="1559" cy="1132"/>
            </a:xfrm>
            <a:prstGeom prst="rect">
              <a:avLst/>
            </a:prstGeom>
            <a:noFill/>
            <a:ln w="38100">
              <a:solidFill>
                <a:srgbClr val="FF9900"/>
              </a:solidFill>
              <a:miter lim="800000"/>
              <a:headEnd/>
              <a:tailEnd/>
            </a:ln>
            <a:effectLst/>
          </p:spPr>
          <p:txBody>
            <a:bodyPr wrap="none" anchor="ctr"/>
            <a:lstStyle/>
            <a:p>
              <a:pPr eaLnBrk="1" hangingPunct="1"/>
              <a:endParaRPr lang="zh-CN" altLang="en-US"/>
            </a:p>
          </p:txBody>
        </p:sp>
        <p:sp>
          <p:nvSpPr>
            <p:cNvPr id="9270" name="WordArt 15"/>
            <p:cNvSpPr>
              <a:spLocks noChangeArrowheads="1" noChangeShapeType="1" noTextEdit="1"/>
            </p:cNvSpPr>
            <p:nvPr/>
          </p:nvSpPr>
          <p:spPr bwMode="auto">
            <a:xfrm>
              <a:off x="955" y="2917"/>
              <a:ext cx="993" cy="230"/>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6600"/>
                    </a:solidFill>
                    <a:round/>
                    <a:headEnd/>
                    <a:tailEnd/>
                  </a:ln>
                  <a:solidFill>
                    <a:srgbClr val="006600"/>
                  </a:solidFill>
                  <a:latin typeface="宋体"/>
                  <a:ea typeface="宋体"/>
                </a:rPr>
                <a:t>质量为   的</a:t>
              </a:r>
            </a:p>
          </p:txBody>
        </p:sp>
        <p:sp>
          <p:nvSpPr>
            <p:cNvPr id="9271" name="WordArt 16"/>
            <p:cNvSpPr>
              <a:spLocks noChangeArrowheads="1" noChangeShapeType="1" noTextEdit="1"/>
            </p:cNvSpPr>
            <p:nvPr/>
          </p:nvSpPr>
          <p:spPr bwMode="auto">
            <a:xfrm>
              <a:off x="816" y="3207"/>
              <a:ext cx="1327" cy="240"/>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6600"/>
                    </a:solidFill>
                    <a:round/>
                    <a:headEnd/>
                    <a:tailEnd/>
                  </a:ln>
                  <a:solidFill>
                    <a:srgbClr val="006600"/>
                  </a:solidFill>
                  <a:latin typeface="宋体"/>
                  <a:ea typeface="宋体"/>
                </a:rPr>
                <a:t>质点运动学方程</a:t>
              </a:r>
            </a:p>
          </p:txBody>
        </p:sp>
        <p:sp>
          <p:nvSpPr>
            <p:cNvPr id="9272" name="WordArt 17"/>
            <p:cNvSpPr>
              <a:spLocks noChangeArrowheads="1" noChangeShapeType="1" noTextEdit="1"/>
            </p:cNvSpPr>
            <p:nvPr/>
          </p:nvSpPr>
          <p:spPr bwMode="auto">
            <a:xfrm>
              <a:off x="1553" y="2977"/>
              <a:ext cx="191" cy="13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9273" name="Oval 18"/>
            <p:cNvSpPr>
              <a:spLocks noChangeArrowheads="1"/>
            </p:cNvSpPr>
            <p:nvPr/>
          </p:nvSpPr>
          <p:spPr bwMode="auto">
            <a:xfrm>
              <a:off x="469" y="3561"/>
              <a:ext cx="45" cy="57"/>
            </a:xfrm>
            <a:prstGeom prst="ellipse">
              <a:avLst/>
            </a:prstGeom>
            <a:solidFill>
              <a:srgbClr val="CC0000"/>
            </a:solidFill>
            <a:ln w="9525">
              <a:solidFill>
                <a:srgbClr val="CC0000"/>
              </a:solidFill>
              <a:round/>
              <a:headEnd/>
              <a:tailEnd/>
            </a:ln>
            <a:effectLst/>
          </p:spPr>
          <p:txBody>
            <a:bodyPr wrap="none" anchor="ctr"/>
            <a:lstStyle/>
            <a:p>
              <a:pPr eaLnBrk="1" hangingPunct="1"/>
              <a:endParaRPr lang="zh-CN" altLang="en-US"/>
            </a:p>
          </p:txBody>
        </p:sp>
        <p:grpSp>
          <p:nvGrpSpPr>
            <p:cNvPr id="9274" name="Group 19"/>
            <p:cNvGrpSpPr>
              <a:grpSpLocks/>
            </p:cNvGrpSpPr>
            <p:nvPr/>
          </p:nvGrpSpPr>
          <p:grpSpPr bwMode="auto">
            <a:xfrm>
              <a:off x="1005" y="3545"/>
              <a:ext cx="237" cy="312"/>
              <a:chOff x="1571" y="3254"/>
              <a:chExt cx="147" cy="175"/>
            </a:xfrm>
          </p:grpSpPr>
          <p:sp>
            <p:nvSpPr>
              <p:cNvPr id="9324" name="WordArt 20"/>
              <p:cNvSpPr>
                <a:spLocks noChangeArrowheads="1" noChangeShapeType="1" noTextEdit="1"/>
              </p:cNvSpPr>
              <p:nvPr/>
            </p:nvSpPr>
            <p:spPr bwMode="auto">
              <a:xfrm>
                <a:off x="1604" y="3305"/>
                <a:ext cx="75" cy="12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r</a:t>
                </a:r>
                <a:endParaRPr lang="zh-CN" altLang="en-US" sz="3600" b="1" i="1" kern="10">
                  <a:ln w="9525">
                    <a:solidFill>
                      <a:schemeClr val="tx1"/>
                    </a:solidFill>
                    <a:round/>
                    <a:headEnd/>
                    <a:tailEnd/>
                  </a:ln>
                  <a:latin typeface="Times New Roman"/>
                  <a:cs typeface="Times New Roman"/>
                </a:endParaRPr>
              </a:p>
            </p:txBody>
          </p:sp>
          <p:sp>
            <p:nvSpPr>
              <p:cNvPr id="9325" name="Line 21"/>
              <p:cNvSpPr>
                <a:spLocks noChangeShapeType="1"/>
              </p:cNvSpPr>
              <p:nvPr/>
            </p:nvSpPr>
            <p:spPr bwMode="auto">
              <a:xfrm>
                <a:off x="1571" y="3254"/>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grpSp>
          <p:nvGrpSpPr>
            <p:cNvPr id="9275" name="Group 22"/>
            <p:cNvGrpSpPr>
              <a:grpSpLocks/>
            </p:cNvGrpSpPr>
            <p:nvPr/>
          </p:nvGrpSpPr>
          <p:grpSpPr bwMode="auto">
            <a:xfrm rot="5400000">
              <a:off x="1297" y="3672"/>
              <a:ext cx="72" cy="189"/>
              <a:chOff x="2928" y="3216"/>
              <a:chExt cx="48" cy="240"/>
            </a:xfrm>
          </p:grpSpPr>
          <p:sp>
            <p:nvSpPr>
              <p:cNvPr id="9322" name="Line 23"/>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9323" name="Line 24"/>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grpSp>
          <p:nvGrpSpPr>
            <p:cNvPr id="9276" name="Group 25"/>
            <p:cNvGrpSpPr>
              <a:grpSpLocks/>
            </p:cNvGrpSpPr>
            <p:nvPr/>
          </p:nvGrpSpPr>
          <p:grpSpPr bwMode="auto">
            <a:xfrm>
              <a:off x="1439" y="3554"/>
              <a:ext cx="610" cy="316"/>
              <a:chOff x="1478" y="2183"/>
              <a:chExt cx="610" cy="259"/>
            </a:xfrm>
          </p:grpSpPr>
          <p:sp>
            <p:nvSpPr>
              <p:cNvPr id="9316" name="WordArt 26"/>
              <p:cNvSpPr>
                <a:spLocks noChangeArrowheads="1" noChangeShapeType="1" noTextEdit="1"/>
              </p:cNvSpPr>
              <p:nvPr/>
            </p:nvSpPr>
            <p:spPr bwMode="auto">
              <a:xfrm>
                <a:off x="1704" y="2236"/>
                <a:ext cx="94"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317" name="WordArt 27"/>
              <p:cNvSpPr>
                <a:spLocks noChangeArrowheads="1" noChangeShapeType="1" noTextEdit="1"/>
              </p:cNvSpPr>
              <p:nvPr/>
            </p:nvSpPr>
            <p:spPr bwMode="auto">
              <a:xfrm>
                <a:off x="1994" y="2236"/>
                <a:ext cx="94"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318" name="WordArt 28"/>
              <p:cNvSpPr>
                <a:spLocks noChangeArrowheads="1" noChangeShapeType="1" noTextEdit="1"/>
              </p:cNvSpPr>
              <p:nvPr/>
            </p:nvSpPr>
            <p:spPr bwMode="auto">
              <a:xfrm>
                <a:off x="1852" y="2238"/>
                <a:ext cx="106" cy="20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9319" name="Group 29"/>
              <p:cNvGrpSpPr>
                <a:grpSpLocks/>
              </p:cNvGrpSpPr>
              <p:nvPr/>
            </p:nvGrpSpPr>
            <p:grpSpPr bwMode="auto">
              <a:xfrm>
                <a:off x="1478" y="2183"/>
                <a:ext cx="214" cy="243"/>
                <a:chOff x="1571" y="3254"/>
                <a:chExt cx="147" cy="175"/>
              </a:xfrm>
            </p:grpSpPr>
            <p:sp>
              <p:nvSpPr>
                <p:cNvPr id="9320" name="WordArt 30"/>
                <p:cNvSpPr>
                  <a:spLocks noChangeArrowheads="1" noChangeShapeType="1" noTextEdit="1"/>
                </p:cNvSpPr>
                <p:nvPr/>
              </p:nvSpPr>
              <p:spPr bwMode="auto">
                <a:xfrm>
                  <a:off x="1604" y="3305"/>
                  <a:ext cx="75" cy="12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r</a:t>
                  </a:r>
                  <a:endParaRPr lang="zh-CN" altLang="en-US" sz="3600" b="1" i="1" kern="10">
                    <a:ln w="9525">
                      <a:solidFill>
                        <a:schemeClr val="tx1"/>
                      </a:solidFill>
                      <a:round/>
                      <a:headEnd/>
                      <a:tailEnd/>
                    </a:ln>
                    <a:latin typeface="Times New Roman"/>
                    <a:cs typeface="Times New Roman"/>
                  </a:endParaRPr>
                </a:p>
              </p:txBody>
            </p:sp>
            <p:sp>
              <p:nvSpPr>
                <p:cNvPr id="9321" name="Line 31"/>
                <p:cNvSpPr>
                  <a:spLocks noChangeShapeType="1"/>
                </p:cNvSpPr>
                <p:nvPr/>
              </p:nvSpPr>
              <p:spPr bwMode="auto">
                <a:xfrm>
                  <a:off x="1571" y="3254"/>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grpSp>
        <p:sp>
          <p:nvSpPr>
            <p:cNvPr id="9277" name="Rectangle 32"/>
            <p:cNvSpPr>
              <a:spLocks noChangeArrowheads="1"/>
            </p:cNvSpPr>
            <p:nvPr/>
          </p:nvSpPr>
          <p:spPr bwMode="auto">
            <a:xfrm>
              <a:off x="3660" y="2853"/>
              <a:ext cx="1559" cy="1132"/>
            </a:xfrm>
            <a:prstGeom prst="rect">
              <a:avLst/>
            </a:prstGeom>
            <a:noFill/>
            <a:ln w="38100">
              <a:solidFill>
                <a:srgbClr val="FF9900"/>
              </a:solidFill>
              <a:miter lim="800000"/>
              <a:headEnd/>
              <a:tailEnd/>
            </a:ln>
            <a:effectLst/>
          </p:spPr>
          <p:txBody>
            <a:bodyPr wrap="none" anchor="ctr"/>
            <a:lstStyle/>
            <a:p>
              <a:pPr eaLnBrk="1" hangingPunct="1"/>
              <a:endParaRPr lang="zh-CN" altLang="en-US"/>
            </a:p>
          </p:txBody>
        </p:sp>
        <p:sp>
          <p:nvSpPr>
            <p:cNvPr id="9278" name="WordArt 33"/>
            <p:cNvSpPr>
              <a:spLocks noChangeArrowheads="1" noChangeShapeType="1" noTextEdit="1"/>
            </p:cNvSpPr>
            <p:nvPr/>
          </p:nvSpPr>
          <p:spPr bwMode="auto">
            <a:xfrm>
              <a:off x="3860" y="2988"/>
              <a:ext cx="1169" cy="297"/>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所受合外力</a:t>
              </a:r>
            </a:p>
          </p:txBody>
        </p:sp>
        <p:sp>
          <p:nvSpPr>
            <p:cNvPr id="9279" name="Line 34"/>
            <p:cNvSpPr>
              <a:spLocks noChangeShapeType="1"/>
            </p:cNvSpPr>
            <p:nvPr/>
          </p:nvSpPr>
          <p:spPr bwMode="auto">
            <a:xfrm>
              <a:off x="2322" y="3314"/>
              <a:ext cx="1310" cy="0"/>
            </a:xfrm>
            <a:prstGeom prst="line">
              <a:avLst/>
            </a:prstGeom>
            <a:noFill/>
            <a:ln w="57150">
              <a:solidFill>
                <a:srgbClr val="CC0000"/>
              </a:solidFill>
              <a:round/>
              <a:headEnd/>
              <a:tailEnd type="triangle" w="med" len="lg"/>
            </a:ln>
            <a:effectLst/>
          </p:spPr>
          <p:txBody>
            <a:bodyPr/>
            <a:lstStyle/>
            <a:p>
              <a:endParaRPr lang="zh-CN" altLang="en-US"/>
            </a:p>
          </p:txBody>
        </p:sp>
        <p:sp>
          <p:nvSpPr>
            <p:cNvPr id="9280" name="WordArt 35"/>
            <p:cNvSpPr>
              <a:spLocks noChangeArrowheads="1" noChangeShapeType="1" noTextEdit="1"/>
            </p:cNvSpPr>
            <p:nvPr/>
          </p:nvSpPr>
          <p:spPr bwMode="auto">
            <a:xfrm>
              <a:off x="2552" y="2974"/>
              <a:ext cx="733" cy="279"/>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006600"/>
                    </a:solidFill>
                    <a:round/>
                    <a:headEnd/>
                    <a:tailEnd/>
                  </a:ln>
                  <a:solidFill>
                    <a:srgbClr val="006600"/>
                  </a:solidFill>
                  <a:latin typeface="华文中宋"/>
                  <a:ea typeface="华文中宋"/>
                </a:rPr>
                <a:t>求导</a:t>
              </a:r>
            </a:p>
          </p:txBody>
        </p:sp>
        <p:grpSp>
          <p:nvGrpSpPr>
            <p:cNvPr id="9281" name="Group 36"/>
            <p:cNvGrpSpPr>
              <a:grpSpLocks/>
            </p:cNvGrpSpPr>
            <p:nvPr/>
          </p:nvGrpSpPr>
          <p:grpSpPr bwMode="auto">
            <a:xfrm>
              <a:off x="2459" y="3463"/>
              <a:ext cx="883" cy="471"/>
              <a:chOff x="2520" y="2086"/>
              <a:chExt cx="883" cy="385"/>
            </a:xfrm>
          </p:grpSpPr>
          <p:sp>
            <p:nvSpPr>
              <p:cNvPr id="9300" name="WordArt 37"/>
              <p:cNvSpPr>
                <a:spLocks noChangeArrowheads="1" noChangeShapeType="1" noTextEdit="1"/>
              </p:cNvSpPr>
              <p:nvPr/>
            </p:nvSpPr>
            <p:spPr bwMode="auto">
              <a:xfrm>
                <a:off x="3116" y="2092"/>
                <a:ext cx="72" cy="8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9301" name="Group 38"/>
              <p:cNvGrpSpPr>
                <a:grpSpLocks/>
              </p:cNvGrpSpPr>
              <p:nvPr/>
            </p:nvGrpSpPr>
            <p:grpSpPr bwMode="auto">
              <a:xfrm>
                <a:off x="2520" y="2197"/>
                <a:ext cx="229" cy="212"/>
                <a:chOff x="900" y="2708"/>
                <a:chExt cx="232" cy="209"/>
              </a:xfrm>
            </p:grpSpPr>
            <p:sp>
              <p:nvSpPr>
                <p:cNvPr id="9314" name="WordArt 39"/>
                <p:cNvSpPr>
                  <a:spLocks noChangeArrowheads="1" noChangeShapeType="1" noTextEdit="1"/>
                </p:cNvSpPr>
                <p:nvPr/>
              </p:nvSpPr>
              <p:spPr bwMode="auto">
                <a:xfrm>
                  <a:off x="900" y="2771"/>
                  <a:ext cx="164" cy="146"/>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a</a:t>
                  </a:r>
                  <a:endParaRPr lang="zh-CN" altLang="en-US" sz="3600" b="1" i="1" kern="10">
                    <a:ln w="9525">
                      <a:solidFill>
                        <a:schemeClr val="tx1"/>
                      </a:solidFill>
                      <a:round/>
                      <a:headEnd/>
                      <a:tailEnd/>
                    </a:ln>
                    <a:latin typeface="Times New Roman"/>
                    <a:cs typeface="Times New Roman"/>
                  </a:endParaRPr>
                </a:p>
              </p:txBody>
            </p:sp>
            <p:sp>
              <p:nvSpPr>
                <p:cNvPr id="9315" name="Line 40"/>
                <p:cNvSpPr>
                  <a:spLocks noChangeShapeType="1"/>
                </p:cNvSpPr>
                <p:nvPr/>
              </p:nvSpPr>
              <p:spPr bwMode="auto">
                <a:xfrm>
                  <a:off x="922" y="2708"/>
                  <a:ext cx="210"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grpSp>
            <p:nvGrpSpPr>
              <p:cNvPr id="9302" name="Group 41"/>
              <p:cNvGrpSpPr>
                <a:grpSpLocks/>
              </p:cNvGrpSpPr>
              <p:nvPr/>
            </p:nvGrpSpPr>
            <p:grpSpPr bwMode="auto">
              <a:xfrm>
                <a:off x="2927" y="2138"/>
                <a:ext cx="476" cy="333"/>
                <a:chOff x="2765" y="2065"/>
                <a:chExt cx="345" cy="416"/>
              </a:xfrm>
            </p:grpSpPr>
            <p:sp>
              <p:nvSpPr>
                <p:cNvPr id="9310" name="WordArt 42"/>
                <p:cNvSpPr>
                  <a:spLocks noChangeArrowheads="1" noChangeShapeType="1" noTextEdit="1"/>
                </p:cNvSpPr>
                <p:nvPr/>
              </p:nvSpPr>
              <p:spPr bwMode="auto">
                <a:xfrm>
                  <a:off x="2789" y="2065"/>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9311" name="Line 43"/>
                <p:cNvSpPr>
                  <a:spLocks noChangeShapeType="1"/>
                </p:cNvSpPr>
                <p:nvPr/>
              </p:nvSpPr>
              <p:spPr bwMode="auto">
                <a:xfrm>
                  <a:off x="2765" y="2273"/>
                  <a:ext cx="345" cy="0"/>
                </a:xfrm>
                <a:prstGeom prst="line">
                  <a:avLst/>
                </a:prstGeom>
                <a:noFill/>
                <a:ln w="38100">
                  <a:solidFill>
                    <a:schemeClr val="tx1"/>
                  </a:solidFill>
                  <a:round/>
                  <a:headEnd/>
                  <a:tailEnd/>
                </a:ln>
                <a:effectLst/>
              </p:spPr>
              <p:txBody>
                <a:bodyPr wrap="none" anchor="ctr"/>
                <a:lstStyle/>
                <a:p>
                  <a:endParaRPr lang="zh-CN" altLang="en-US"/>
                </a:p>
              </p:txBody>
            </p:sp>
            <p:sp>
              <p:nvSpPr>
                <p:cNvPr id="9312" name="WordArt 44"/>
                <p:cNvSpPr>
                  <a:spLocks noChangeArrowheads="1" noChangeShapeType="1" noTextEdit="1"/>
                </p:cNvSpPr>
                <p:nvPr/>
              </p:nvSpPr>
              <p:spPr bwMode="auto">
                <a:xfrm>
                  <a:off x="2822" y="2306"/>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9313" name="WordArt 45"/>
                <p:cNvSpPr>
                  <a:spLocks noChangeArrowheads="1" noChangeShapeType="1" noTextEdit="1"/>
                </p:cNvSpPr>
                <p:nvPr/>
              </p:nvSpPr>
              <p:spPr bwMode="auto">
                <a:xfrm>
                  <a:off x="2964" y="2306"/>
                  <a:ext cx="69" cy="17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9303" name="Group 46"/>
              <p:cNvGrpSpPr>
                <a:grpSpLocks/>
              </p:cNvGrpSpPr>
              <p:nvPr/>
            </p:nvGrpSpPr>
            <p:grpSpPr bwMode="auto">
              <a:xfrm rot="5400000">
                <a:off x="2803" y="2245"/>
                <a:ext cx="48" cy="132"/>
                <a:chOff x="2928" y="3216"/>
                <a:chExt cx="48" cy="240"/>
              </a:xfrm>
            </p:grpSpPr>
            <p:sp>
              <p:nvSpPr>
                <p:cNvPr id="9308" name="Line 47"/>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9309" name="Line 48"/>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grpSp>
            <p:nvGrpSpPr>
              <p:cNvPr id="9304" name="Group 49"/>
              <p:cNvGrpSpPr>
                <a:grpSpLocks/>
              </p:cNvGrpSpPr>
              <p:nvPr/>
            </p:nvGrpSpPr>
            <p:grpSpPr bwMode="auto">
              <a:xfrm>
                <a:off x="3222" y="2086"/>
                <a:ext cx="180" cy="175"/>
                <a:chOff x="1571" y="3254"/>
                <a:chExt cx="147" cy="175"/>
              </a:xfrm>
            </p:grpSpPr>
            <p:sp>
              <p:nvSpPr>
                <p:cNvPr id="9306" name="WordArt 50"/>
                <p:cNvSpPr>
                  <a:spLocks noChangeArrowheads="1" noChangeShapeType="1" noTextEdit="1"/>
                </p:cNvSpPr>
                <p:nvPr/>
              </p:nvSpPr>
              <p:spPr bwMode="auto">
                <a:xfrm>
                  <a:off x="1604" y="3305"/>
                  <a:ext cx="75" cy="12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r</a:t>
                  </a:r>
                  <a:endParaRPr lang="zh-CN" altLang="en-US" sz="3600" b="1" i="1" kern="10">
                    <a:ln w="9525">
                      <a:solidFill>
                        <a:schemeClr val="tx1"/>
                      </a:solidFill>
                      <a:round/>
                      <a:headEnd/>
                      <a:tailEnd/>
                    </a:ln>
                    <a:latin typeface="Times New Roman"/>
                    <a:cs typeface="Times New Roman"/>
                  </a:endParaRPr>
                </a:p>
              </p:txBody>
            </p:sp>
            <p:sp>
              <p:nvSpPr>
                <p:cNvPr id="9307" name="Line 51"/>
                <p:cNvSpPr>
                  <a:spLocks noChangeShapeType="1"/>
                </p:cNvSpPr>
                <p:nvPr/>
              </p:nvSpPr>
              <p:spPr bwMode="auto">
                <a:xfrm>
                  <a:off x="1571" y="3254"/>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sp>
            <p:nvSpPr>
              <p:cNvPr id="9305" name="WordArt 52"/>
              <p:cNvSpPr>
                <a:spLocks noChangeArrowheads="1" noChangeShapeType="1" noTextEdit="1"/>
              </p:cNvSpPr>
              <p:nvPr/>
            </p:nvSpPr>
            <p:spPr bwMode="auto">
              <a:xfrm>
                <a:off x="3325" y="2346"/>
                <a:ext cx="72" cy="86"/>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9282" name="Group 53"/>
            <p:cNvGrpSpPr>
              <a:grpSpLocks/>
            </p:cNvGrpSpPr>
            <p:nvPr/>
          </p:nvGrpSpPr>
          <p:grpSpPr bwMode="auto">
            <a:xfrm>
              <a:off x="3859" y="3468"/>
              <a:ext cx="1235" cy="297"/>
              <a:chOff x="3931" y="2045"/>
              <a:chExt cx="1235" cy="243"/>
            </a:xfrm>
          </p:grpSpPr>
          <p:grpSp>
            <p:nvGrpSpPr>
              <p:cNvPr id="9288" name="Group 54"/>
              <p:cNvGrpSpPr>
                <a:grpSpLocks/>
              </p:cNvGrpSpPr>
              <p:nvPr/>
            </p:nvGrpSpPr>
            <p:grpSpPr bwMode="auto">
              <a:xfrm>
                <a:off x="3931" y="2045"/>
                <a:ext cx="293" cy="235"/>
                <a:chOff x="4338" y="2045"/>
                <a:chExt cx="293" cy="235"/>
              </a:xfrm>
            </p:grpSpPr>
            <p:sp>
              <p:nvSpPr>
                <p:cNvPr id="9298" name="WordArt 55"/>
                <p:cNvSpPr>
                  <a:spLocks noChangeArrowheads="1" noChangeShapeType="1" noTextEdit="1"/>
                </p:cNvSpPr>
                <p:nvPr/>
              </p:nvSpPr>
              <p:spPr bwMode="auto">
                <a:xfrm>
                  <a:off x="4338" y="2111"/>
                  <a:ext cx="216" cy="169"/>
                </a:xfrm>
                <a:prstGeom prst="rect">
                  <a:avLst/>
                </a:prstGeom>
              </p:spPr>
              <p:txBody>
                <a:bodyPr wrap="none" fromWordArt="1">
                  <a:prstTxWarp prst="textPlain">
                    <a:avLst>
                      <a:gd name="adj" fmla="val 50000"/>
                    </a:avLst>
                  </a:prstTxWarp>
                </a:bodyPr>
                <a:lstStyle/>
                <a:p>
                  <a:pPr algn="ctr"/>
                  <a:r>
                    <a:rPr lang="en-US" altLang="zh-CN" b="1" i="1" kern="10">
                      <a:ln w="9525">
                        <a:solidFill>
                          <a:srgbClr val="000000"/>
                        </a:solidFill>
                        <a:round/>
                        <a:headEnd/>
                        <a:tailEnd/>
                      </a:ln>
                      <a:solidFill>
                        <a:srgbClr val="000000"/>
                      </a:solidFill>
                      <a:latin typeface="Times New Roman"/>
                      <a:cs typeface="Times New Roman"/>
                    </a:rPr>
                    <a:t>F</a:t>
                  </a:r>
                  <a:endParaRPr lang="zh-CN" altLang="en-US" b="1" i="1" kern="10">
                    <a:ln w="9525">
                      <a:solidFill>
                        <a:srgbClr val="000000"/>
                      </a:solidFill>
                      <a:round/>
                      <a:headEnd/>
                      <a:tailEnd/>
                    </a:ln>
                    <a:solidFill>
                      <a:srgbClr val="000000"/>
                    </a:solidFill>
                    <a:latin typeface="Times New Roman"/>
                    <a:cs typeface="Times New Roman"/>
                  </a:endParaRPr>
                </a:p>
              </p:txBody>
            </p:sp>
            <p:sp>
              <p:nvSpPr>
                <p:cNvPr id="9299" name="Line 56"/>
                <p:cNvSpPr>
                  <a:spLocks noChangeShapeType="1"/>
                </p:cNvSpPr>
                <p:nvPr/>
              </p:nvSpPr>
              <p:spPr bwMode="auto">
                <a:xfrm>
                  <a:off x="4349" y="2045"/>
                  <a:ext cx="282" cy="0"/>
                </a:xfrm>
                <a:prstGeom prst="line">
                  <a:avLst/>
                </a:prstGeom>
                <a:noFill/>
                <a:ln w="28575">
                  <a:solidFill>
                    <a:schemeClr val="tx1"/>
                  </a:solidFill>
                  <a:round/>
                  <a:headEnd/>
                  <a:tailEnd type="triangle" w="med" len="med"/>
                </a:ln>
                <a:effectLst/>
              </p:spPr>
              <p:txBody>
                <a:bodyPr/>
                <a:lstStyle/>
                <a:p>
                  <a:endParaRPr lang="zh-CN" altLang="en-US"/>
                </a:p>
              </p:txBody>
            </p:sp>
          </p:grpSp>
          <p:sp>
            <p:nvSpPr>
              <p:cNvPr id="9289" name="WordArt 57"/>
              <p:cNvSpPr>
                <a:spLocks noChangeArrowheads="1" noChangeShapeType="1" noTextEdit="1"/>
              </p:cNvSpPr>
              <p:nvPr/>
            </p:nvSpPr>
            <p:spPr bwMode="auto">
              <a:xfrm>
                <a:off x="4217" y="2106"/>
                <a:ext cx="94"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290" name="WordArt 58"/>
              <p:cNvSpPr>
                <a:spLocks noChangeArrowheads="1" noChangeShapeType="1" noTextEdit="1"/>
              </p:cNvSpPr>
              <p:nvPr/>
            </p:nvSpPr>
            <p:spPr bwMode="auto">
              <a:xfrm>
                <a:off x="5072" y="2106"/>
                <a:ext cx="94" cy="182"/>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9291" name="Group 59"/>
              <p:cNvGrpSpPr>
                <a:grpSpLocks/>
              </p:cNvGrpSpPr>
              <p:nvPr/>
            </p:nvGrpSpPr>
            <p:grpSpPr bwMode="auto">
              <a:xfrm>
                <a:off x="4830" y="2056"/>
                <a:ext cx="229" cy="212"/>
                <a:chOff x="900" y="2708"/>
                <a:chExt cx="232" cy="209"/>
              </a:xfrm>
            </p:grpSpPr>
            <p:sp>
              <p:nvSpPr>
                <p:cNvPr id="9296" name="WordArt 60"/>
                <p:cNvSpPr>
                  <a:spLocks noChangeArrowheads="1" noChangeShapeType="1" noTextEdit="1"/>
                </p:cNvSpPr>
                <p:nvPr/>
              </p:nvSpPr>
              <p:spPr bwMode="auto">
                <a:xfrm>
                  <a:off x="900" y="2771"/>
                  <a:ext cx="164" cy="146"/>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a</a:t>
                  </a:r>
                  <a:endParaRPr lang="zh-CN" altLang="en-US" sz="3600" b="1" i="1" kern="10">
                    <a:ln w="9525">
                      <a:solidFill>
                        <a:schemeClr val="tx1"/>
                      </a:solidFill>
                      <a:round/>
                      <a:headEnd/>
                      <a:tailEnd/>
                    </a:ln>
                    <a:latin typeface="Times New Roman"/>
                    <a:cs typeface="Times New Roman"/>
                  </a:endParaRPr>
                </a:p>
              </p:txBody>
            </p:sp>
            <p:sp>
              <p:nvSpPr>
                <p:cNvPr id="9297" name="Line 61"/>
                <p:cNvSpPr>
                  <a:spLocks noChangeShapeType="1"/>
                </p:cNvSpPr>
                <p:nvPr/>
              </p:nvSpPr>
              <p:spPr bwMode="auto">
                <a:xfrm>
                  <a:off x="922" y="2708"/>
                  <a:ext cx="210"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grpSp>
            <p:nvGrpSpPr>
              <p:cNvPr id="9292" name="Group 62"/>
              <p:cNvGrpSpPr>
                <a:grpSpLocks/>
              </p:cNvGrpSpPr>
              <p:nvPr/>
            </p:nvGrpSpPr>
            <p:grpSpPr bwMode="auto">
              <a:xfrm rot="5400000">
                <a:off x="4442" y="2121"/>
                <a:ext cx="59" cy="189"/>
                <a:chOff x="2928" y="3216"/>
                <a:chExt cx="48" cy="240"/>
              </a:xfrm>
            </p:grpSpPr>
            <p:sp>
              <p:nvSpPr>
                <p:cNvPr id="9294" name="Line 63"/>
                <p:cNvSpPr>
                  <a:spLocks noChangeShapeType="1"/>
                </p:cNvSpPr>
                <p:nvPr/>
              </p:nvSpPr>
              <p:spPr bwMode="auto">
                <a:xfrm>
                  <a:off x="2928" y="3216"/>
                  <a:ext cx="0" cy="240"/>
                </a:xfrm>
                <a:prstGeom prst="line">
                  <a:avLst/>
                </a:prstGeom>
                <a:noFill/>
                <a:ln w="38100">
                  <a:solidFill>
                    <a:schemeClr val="tx1"/>
                  </a:solidFill>
                  <a:round/>
                  <a:headEnd/>
                  <a:tailEnd/>
                </a:ln>
                <a:effectLst/>
              </p:spPr>
              <p:txBody>
                <a:bodyPr/>
                <a:lstStyle/>
                <a:p>
                  <a:endParaRPr lang="zh-CN" altLang="en-US"/>
                </a:p>
              </p:txBody>
            </p:sp>
            <p:sp>
              <p:nvSpPr>
                <p:cNvPr id="9295" name="Line 64"/>
                <p:cNvSpPr>
                  <a:spLocks noChangeShapeType="1"/>
                </p:cNvSpPr>
                <p:nvPr/>
              </p:nvSpPr>
              <p:spPr bwMode="auto">
                <a:xfrm>
                  <a:off x="2976" y="3216"/>
                  <a:ext cx="0" cy="240"/>
                </a:xfrm>
                <a:prstGeom prst="line">
                  <a:avLst/>
                </a:prstGeom>
                <a:noFill/>
                <a:ln w="38100">
                  <a:solidFill>
                    <a:schemeClr val="tx1"/>
                  </a:solidFill>
                  <a:round/>
                  <a:headEnd/>
                  <a:tailEnd/>
                </a:ln>
                <a:effectLst/>
              </p:spPr>
              <p:txBody>
                <a:bodyPr/>
                <a:lstStyle/>
                <a:p>
                  <a:endParaRPr lang="zh-CN" altLang="en-US"/>
                </a:p>
              </p:txBody>
            </p:sp>
          </p:grpSp>
          <p:sp>
            <p:nvSpPr>
              <p:cNvPr id="9293" name="WordArt 65"/>
              <p:cNvSpPr>
                <a:spLocks noChangeArrowheads="1" noChangeShapeType="1" noTextEdit="1"/>
              </p:cNvSpPr>
              <p:nvPr/>
            </p:nvSpPr>
            <p:spPr bwMode="auto">
              <a:xfrm>
                <a:off x="4614" y="2145"/>
                <a:ext cx="191"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grpSp>
          <p:nvGrpSpPr>
            <p:cNvPr id="9283" name="Group 67"/>
            <p:cNvGrpSpPr>
              <a:grpSpLocks/>
            </p:cNvGrpSpPr>
            <p:nvPr/>
          </p:nvGrpSpPr>
          <p:grpSpPr bwMode="auto">
            <a:xfrm>
              <a:off x="251" y="3177"/>
              <a:ext cx="186" cy="398"/>
              <a:chOff x="1445" y="1888"/>
              <a:chExt cx="283" cy="551"/>
            </a:xfrm>
          </p:grpSpPr>
          <p:sp>
            <p:nvSpPr>
              <p:cNvPr id="9284" name="Line 68"/>
              <p:cNvSpPr>
                <a:spLocks noChangeShapeType="1"/>
              </p:cNvSpPr>
              <p:nvPr/>
            </p:nvSpPr>
            <p:spPr bwMode="auto">
              <a:xfrm flipV="1">
                <a:off x="1445" y="1888"/>
                <a:ext cx="281" cy="3"/>
              </a:xfrm>
              <a:prstGeom prst="line">
                <a:avLst/>
              </a:prstGeom>
              <a:noFill/>
              <a:ln w="38100">
                <a:solidFill>
                  <a:srgbClr val="CC0000"/>
                </a:solidFill>
                <a:round/>
                <a:headEnd/>
                <a:tailEnd/>
              </a:ln>
              <a:effectLst/>
            </p:spPr>
            <p:txBody>
              <a:bodyPr/>
              <a:lstStyle/>
              <a:p>
                <a:endParaRPr lang="zh-CN" altLang="en-US"/>
              </a:p>
            </p:txBody>
          </p:sp>
          <p:sp>
            <p:nvSpPr>
              <p:cNvPr id="9285" name="Rectangle 69"/>
              <p:cNvSpPr>
                <a:spLocks noChangeArrowheads="1"/>
              </p:cNvSpPr>
              <p:nvPr/>
            </p:nvSpPr>
            <p:spPr bwMode="auto">
              <a:xfrm>
                <a:off x="1491" y="1894"/>
                <a:ext cx="56" cy="545"/>
              </a:xfrm>
              <a:prstGeom prst="rect">
                <a:avLst/>
              </a:prstGeom>
              <a:solidFill>
                <a:srgbClr val="CC0000"/>
              </a:solidFill>
              <a:ln w="9525">
                <a:solidFill>
                  <a:srgbClr val="CC0000"/>
                </a:solidFill>
                <a:miter lim="800000"/>
                <a:headEnd/>
                <a:tailEnd/>
              </a:ln>
              <a:effectLst/>
            </p:spPr>
            <p:txBody>
              <a:bodyPr wrap="none" anchor="ctr"/>
              <a:lstStyle/>
              <a:p>
                <a:pPr eaLnBrk="1" hangingPunct="1"/>
                <a:endParaRPr lang="zh-CN" altLang="en-US"/>
              </a:p>
            </p:txBody>
          </p:sp>
          <p:sp>
            <p:nvSpPr>
              <p:cNvPr id="9286" name="Line 70"/>
              <p:cNvSpPr>
                <a:spLocks noChangeShapeType="1"/>
              </p:cNvSpPr>
              <p:nvPr/>
            </p:nvSpPr>
            <p:spPr bwMode="auto">
              <a:xfrm>
                <a:off x="1447" y="2439"/>
                <a:ext cx="281" cy="0"/>
              </a:xfrm>
              <a:prstGeom prst="line">
                <a:avLst/>
              </a:prstGeom>
              <a:noFill/>
              <a:ln w="38100">
                <a:solidFill>
                  <a:srgbClr val="CC0000"/>
                </a:solidFill>
                <a:round/>
                <a:headEnd/>
                <a:tailEnd/>
              </a:ln>
              <a:effectLst/>
            </p:spPr>
            <p:txBody>
              <a:bodyPr/>
              <a:lstStyle/>
              <a:p>
                <a:endParaRPr lang="zh-CN" altLang="en-US"/>
              </a:p>
            </p:txBody>
          </p:sp>
          <p:sp>
            <p:nvSpPr>
              <p:cNvPr id="9287" name="Rectangle 71"/>
              <p:cNvSpPr>
                <a:spLocks noChangeArrowheads="1"/>
              </p:cNvSpPr>
              <p:nvPr/>
            </p:nvSpPr>
            <p:spPr bwMode="auto">
              <a:xfrm>
                <a:off x="1626" y="1891"/>
                <a:ext cx="56" cy="545"/>
              </a:xfrm>
              <a:prstGeom prst="rect">
                <a:avLst/>
              </a:prstGeom>
              <a:solidFill>
                <a:srgbClr val="CC0000"/>
              </a:solidFill>
              <a:ln w="9525">
                <a:solidFill>
                  <a:srgbClr val="CC0000"/>
                </a:solidFill>
                <a:miter lim="800000"/>
                <a:headEnd/>
                <a:tailEnd/>
              </a:ln>
              <a:effectLst/>
            </p:spPr>
            <p:txBody>
              <a:bodyPr wrap="none" anchor="ctr"/>
              <a:lstStyle/>
              <a:p>
                <a:pPr eaLnBrk="1" hangingPunct="1"/>
                <a:endParaRPr lang="zh-CN" altLang="en-US"/>
              </a:p>
            </p:txBody>
          </p:sp>
        </p:grpSp>
      </p:grpSp>
      <p:grpSp>
        <p:nvGrpSpPr>
          <p:cNvPr id="83053" name="Group 109"/>
          <p:cNvGrpSpPr>
            <a:grpSpLocks/>
          </p:cNvGrpSpPr>
          <p:nvPr/>
        </p:nvGrpSpPr>
        <p:grpSpPr bwMode="auto">
          <a:xfrm>
            <a:off x="382588" y="1895475"/>
            <a:ext cx="7880350" cy="1941513"/>
            <a:chOff x="265" y="1420"/>
            <a:chExt cx="4964" cy="1223"/>
          </a:xfrm>
        </p:grpSpPr>
        <p:grpSp>
          <p:nvGrpSpPr>
            <p:cNvPr id="9228" name="Group 10"/>
            <p:cNvGrpSpPr>
              <a:grpSpLocks/>
            </p:cNvGrpSpPr>
            <p:nvPr/>
          </p:nvGrpSpPr>
          <p:grpSpPr bwMode="auto">
            <a:xfrm>
              <a:off x="265" y="1839"/>
              <a:ext cx="167" cy="369"/>
              <a:chOff x="965" y="1897"/>
              <a:chExt cx="253" cy="548"/>
            </a:xfrm>
          </p:grpSpPr>
          <p:sp>
            <p:nvSpPr>
              <p:cNvPr id="9266" name="Line 11"/>
              <p:cNvSpPr>
                <a:spLocks noChangeShapeType="1"/>
              </p:cNvSpPr>
              <p:nvPr/>
            </p:nvSpPr>
            <p:spPr bwMode="auto">
              <a:xfrm>
                <a:off x="965" y="1897"/>
                <a:ext cx="248" cy="0"/>
              </a:xfrm>
              <a:prstGeom prst="line">
                <a:avLst/>
              </a:prstGeom>
              <a:noFill/>
              <a:ln w="38100">
                <a:solidFill>
                  <a:srgbClr val="CC0000"/>
                </a:solidFill>
                <a:round/>
                <a:headEnd/>
                <a:tailEnd/>
              </a:ln>
              <a:effectLst/>
            </p:spPr>
            <p:txBody>
              <a:bodyPr/>
              <a:lstStyle/>
              <a:p>
                <a:endParaRPr lang="zh-CN" altLang="en-US"/>
              </a:p>
            </p:txBody>
          </p:sp>
          <p:sp>
            <p:nvSpPr>
              <p:cNvPr id="9267" name="Rectangle 12"/>
              <p:cNvSpPr>
                <a:spLocks noChangeArrowheads="1"/>
              </p:cNvSpPr>
              <p:nvPr/>
            </p:nvSpPr>
            <p:spPr bwMode="auto">
              <a:xfrm>
                <a:off x="1062" y="1900"/>
                <a:ext cx="56" cy="545"/>
              </a:xfrm>
              <a:prstGeom prst="rect">
                <a:avLst/>
              </a:prstGeom>
              <a:solidFill>
                <a:srgbClr val="CC0000"/>
              </a:solidFill>
              <a:ln w="9525">
                <a:solidFill>
                  <a:srgbClr val="CC0000"/>
                </a:solidFill>
                <a:miter lim="800000"/>
                <a:headEnd/>
                <a:tailEnd/>
              </a:ln>
              <a:effectLst/>
            </p:spPr>
            <p:txBody>
              <a:bodyPr wrap="none" anchor="ctr"/>
              <a:lstStyle/>
              <a:p>
                <a:pPr eaLnBrk="1" hangingPunct="1"/>
                <a:endParaRPr lang="zh-CN" altLang="en-US"/>
              </a:p>
            </p:txBody>
          </p:sp>
          <p:sp>
            <p:nvSpPr>
              <p:cNvPr id="9268" name="Line 13"/>
              <p:cNvSpPr>
                <a:spLocks noChangeShapeType="1"/>
              </p:cNvSpPr>
              <p:nvPr/>
            </p:nvSpPr>
            <p:spPr bwMode="auto">
              <a:xfrm>
                <a:off x="970" y="2445"/>
                <a:ext cx="248" cy="0"/>
              </a:xfrm>
              <a:prstGeom prst="line">
                <a:avLst/>
              </a:prstGeom>
              <a:noFill/>
              <a:ln w="38100">
                <a:solidFill>
                  <a:srgbClr val="CC0000"/>
                </a:solidFill>
                <a:round/>
                <a:headEnd/>
                <a:tailEnd/>
              </a:ln>
              <a:effectLst/>
            </p:spPr>
            <p:txBody>
              <a:bodyPr/>
              <a:lstStyle/>
              <a:p>
                <a:endParaRPr lang="zh-CN" altLang="en-US"/>
              </a:p>
            </p:txBody>
          </p:sp>
        </p:grpSp>
        <p:sp>
          <p:nvSpPr>
            <p:cNvPr id="9229" name="Oval 72"/>
            <p:cNvSpPr>
              <a:spLocks noChangeArrowheads="1"/>
            </p:cNvSpPr>
            <p:nvPr/>
          </p:nvSpPr>
          <p:spPr bwMode="auto">
            <a:xfrm>
              <a:off x="502" y="2203"/>
              <a:ext cx="45" cy="62"/>
            </a:xfrm>
            <a:prstGeom prst="ellipse">
              <a:avLst/>
            </a:prstGeom>
            <a:solidFill>
              <a:srgbClr val="CC0000"/>
            </a:solidFill>
            <a:ln w="9525">
              <a:solidFill>
                <a:srgbClr val="CC0000"/>
              </a:solidFill>
              <a:round/>
              <a:headEnd/>
              <a:tailEnd/>
            </a:ln>
            <a:effectLst/>
          </p:spPr>
          <p:txBody>
            <a:bodyPr wrap="none" anchor="ctr"/>
            <a:lstStyle/>
            <a:p>
              <a:pPr eaLnBrk="1" hangingPunct="1"/>
              <a:endParaRPr lang="zh-CN" altLang="en-US"/>
            </a:p>
          </p:txBody>
        </p:sp>
        <p:grpSp>
          <p:nvGrpSpPr>
            <p:cNvPr id="9230" name="Group 73"/>
            <p:cNvGrpSpPr>
              <a:grpSpLocks/>
            </p:cNvGrpSpPr>
            <p:nvPr/>
          </p:nvGrpSpPr>
          <p:grpSpPr bwMode="auto">
            <a:xfrm>
              <a:off x="930" y="1528"/>
              <a:ext cx="993" cy="246"/>
              <a:chOff x="1044" y="2922"/>
              <a:chExt cx="993" cy="188"/>
            </a:xfrm>
          </p:grpSpPr>
          <p:sp>
            <p:nvSpPr>
              <p:cNvPr id="9264" name="WordArt 74"/>
              <p:cNvSpPr>
                <a:spLocks noChangeArrowheads="1" noChangeShapeType="1" noTextEdit="1"/>
              </p:cNvSpPr>
              <p:nvPr/>
            </p:nvSpPr>
            <p:spPr bwMode="auto">
              <a:xfrm>
                <a:off x="1044" y="2922"/>
                <a:ext cx="993" cy="188"/>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质量为   的</a:t>
                </a:r>
              </a:p>
            </p:txBody>
          </p:sp>
          <p:sp>
            <p:nvSpPr>
              <p:cNvPr id="9265" name="WordArt 75"/>
              <p:cNvSpPr>
                <a:spLocks noChangeArrowheads="1" noChangeShapeType="1" noTextEdit="1"/>
              </p:cNvSpPr>
              <p:nvPr/>
            </p:nvSpPr>
            <p:spPr bwMode="auto">
              <a:xfrm>
                <a:off x="1642" y="2971"/>
                <a:ext cx="191" cy="114"/>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grpSp>
        <p:sp>
          <p:nvSpPr>
            <p:cNvPr id="9231" name="WordArt 76"/>
            <p:cNvSpPr>
              <a:spLocks noChangeArrowheads="1" noChangeShapeType="1" noTextEdit="1"/>
            </p:cNvSpPr>
            <p:nvPr/>
          </p:nvSpPr>
          <p:spPr bwMode="auto">
            <a:xfrm>
              <a:off x="818" y="1861"/>
              <a:ext cx="1254" cy="260"/>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tx1"/>
                    </a:solidFill>
                    <a:round/>
                    <a:headEnd/>
                    <a:tailEnd/>
                  </a:ln>
                  <a:latin typeface="宋体"/>
                  <a:ea typeface="宋体"/>
                </a:rPr>
                <a:t>质点受力情况</a:t>
              </a:r>
            </a:p>
          </p:txBody>
        </p:sp>
        <p:sp>
          <p:nvSpPr>
            <p:cNvPr id="9232" name="WordArt 77"/>
            <p:cNvSpPr>
              <a:spLocks noChangeArrowheads="1" noChangeShapeType="1" noTextEdit="1"/>
            </p:cNvSpPr>
            <p:nvPr/>
          </p:nvSpPr>
          <p:spPr bwMode="auto">
            <a:xfrm>
              <a:off x="950" y="2189"/>
              <a:ext cx="1035" cy="274"/>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tx1"/>
                    </a:solidFill>
                    <a:round/>
                    <a:headEnd/>
                    <a:tailEnd/>
                  </a:ln>
                  <a:latin typeface="宋体"/>
                  <a:ea typeface="宋体"/>
                </a:rPr>
                <a:t>及初始条件</a:t>
              </a:r>
            </a:p>
          </p:txBody>
        </p:sp>
        <p:sp>
          <p:nvSpPr>
            <p:cNvPr id="9233" name="Rectangle 78"/>
            <p:cNvSpPr>
              <a:spLocks noChangeArrowheads="1"/>
            </p:cNvSpPr>
            <p:nvPr/>
          </p:nvSpPr>
          <p:spPr bwMode="auto">
            <a:xfrm>
              <a:off x="683" y="1420"/>
              <a:ext cx="1559" cy="1215"/>
            </a:xfrm>
            <a:prstGeom prst="rect">
              <a:avLst/>
            </a:prstGeom>
            <a:noFill/>
            <a:ln w="38100">
              <a:solidFill>
                <a:srgbClr val="FF9900"/>
              </a:solidFill>
              <a:miter lim="800000"/>
              <a:headEnd/>
              <a:tailEnd/>
            </a:ln>
            <a:effectLst/>
          </p:spPr>
          <p:txBody>
            <a:bodyPr wrap="none" anchor="ctr"/>
            <a:lstStyle/>
            <a:p>
              <a:pPr eaLnBrk="1" hangingPunct="1"/>
              <a:endParaRPr lang="zh-CN" altLang="en-US"/>
            </a:p>
          </p:txBody>
        </p:sp>
        <p:sp>
          <p:nvSpPr>
            <p:cNvPr id="9234" name="Rectangle 79"/>
            <p:cNvSpPr>
              <a:spLocks noChangeArrowheads="1"/>
            </p:cNvSpPr>
            <p:nvPr/>
          </p:nvSpPr>
          <p:spPr bwMode="auto">
            <a:xfrm>
              <a:off x="3670" y="1428"/>
              <a:ext cx="1559" cy="1215"/>
            </a:xfrm>
            <a:prstGeom prst="rect">
              <a:avLst/>
            </a:prstGeom>
            <a:noFill/>
            <a:ln w="38100">
              <a:solidFill>
                <a:srgbClr val="FF9900"/>
              </a:solidFill>
              <a:miter lim="800000"/>
              <a:headEnd/>
              <a:tailEnd/>
            </a:ln>
            <a:effectLst/>
          </p:spPr>
          <p:txBody>
            <a:bodyPr wrap="none" anchor="ctr"/>
            <a:lstStyle/>
            <a:p>
              <a:pPr eaLnBrk="1" hangingPunct="1"/>
              <a:endParaRPr lang="zh-CN" altLang="en-US"/>
            </a:p>
          </p:txBody>
        </p:sp>
        <p:sp>
          <p:nvSpPr>
            <p:cNvPr id="9235" name="Line 80"/>
            <p:cNvSpPr>
              <a:spLocks noChangeShapeType="1"/>
            </p:cNvSpPr>
            <p:nvPr/>
          </p:nvSpPr>
          <p:spPr bwMode="auto">
            <a:xfrm>
              <a:off x="2300" y="1892"/>
              <a:ext cx="1310" cy="0"/>
            </a:xfrm>
            <a:prstGeom prst="line">
              <a:avLst/>
            </a:prstGeom>
            <a:noFill/>
            <a:ln w="57150">
              <a:solidFill>
                <a:srgbClr val="CC0000"/>
              </a:solidFill>
              <a:round/>
              <a:headEnd/>
              <a:tailEnd type="triangle" w="med" len="lg"/>
            </a:ln>
            <a:effectLst/>
          </p:spPr>
          <p:txBody>
            <a:bodyPr/>
            <a:lstStyle/>
            <a:p>
              <a:endParaRPr lang="zh-CN" altLang="en-US"/>
            </a:p>
          </p:txBody>
        </p:sp>
        <p:sp>
          <p:nvSpPr>
            <p:cNvPr id="9236" name="WordArt 81"/>
            <p:cNvSpPr>
              <a:spLocks noChangeArrowheads="1" noChangeShapeType="1" noTextEdit="1"/>
            </p:cNvSpPr>
            <p:nvPr/>
          </p:nvSpPr>
          <p:spPr bwMode="auto">
            <a:xfrm>
              <a:off x="2580" y="1507"/>
              <a:ext cx="712" cy="286"/>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华文中宋"/>
                  <a:ea typeface="华文中宋"/>
                </a:rPr>
                <a:t>积分</a:t>
              </a:r>
            </a:p>
          </p:txBody>
        </p:sp>
        <p:grpSp>
          <p:nvGrpSpPr>
            <p:cNvPr id="9237" name="Group 82"/>
            <p:cNvGrpSpPr>
              <a:grpSpLocks/>
            </p:cNvGrpSpPr>
            <p:nvPr/>
          </p:nvGrpSpPr>
          <p:grpSpPr bwMode="auto">
            <a:xfrm>
              <a:off x="3759" y="1534"/>
              <a:ext cx="1362" cy="971"/>
              <a:chOff x="3793" y="2905"/>
              <a:chExt cx="1430" cy="819"/>
            </a:xfrm>
          </p:grpSpPr>
          <p:sp>
            <p:nvSpPr>
              <p:cNvPr id="9240" name="WordArt 83"/>
              <p:cNvSpPr>
                <a:spLocks noChangeArrowheads="1" noChangeShapeType="1" noTextEdit="1"/>
              </p:cNvSpPr>
              <p:nvPr/>
            </p:nvSpPr>
            <p:spPr bwMode="auto">
              <a:xfrm>
                <a:off x="3793" y="2905"/>
                <a:ext cx="1430" cy="21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质点的运动规律</a:t>
                </a:r>
              </a:p>
            </p:txBody>
          </p:sp>
          <p:grpSp>
            <p:nvGrpSpPr>
              <p:cNvPr id="9241" name="Group 84"/>
              <p:cNvGrpSpPr>
                <a:grpSpLocks/>
              </p:cNvGrpSpPr>
              <p:nvPr/>
            </p:nvGrpSpPr>
            <p:grpSpPr bwMode="auto">
              <a:xfrm>
                <a:off x="4247" y="3508"/>
                <a:ext cx="529" cy="203"/>
                <a:chOff x="4304" y="3519"/>
                <a:chExt cx="529" cy="203"/>
              </a:xfrm>
            </p:grpSpPr>
            <p:sp>
              <p:nvSpPr>
                <p:cNvPr id="9258" name="WordArt 85"/>
                <p:cNvSpPr>
                  <a:spLocks noChangeArrowheads="1" noChangeShapeType="1" noTextEdit="1"/>
                </p:cNvSpPr>
                <p:nvPr/>
              </p:nvSpPr>
              <p:spPr bwMode="auto">
                <a:xfrm>
                  <a:off x="4316" y="3605"/>
                  <a:ext cx="143" cy="11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Bookman Old Style"/>
                    </a:rPr>
                    <a:t>v</a:t>
                  </a:r>
                  <a:endParaRPr lang="zh-CN" altLang="en-US" sz="3600" i="1" kern="10">
                    <a:ln w="9525">
                      <a:solidFill>
                        <a:schemeClr val="tx1"/>
                      </a:solidFill>
                      <a:round/>
                      <a:headEnd/>
                      <a:tailEnd/>
                    </a:ln>
                    <a:latin typeface="Bookman Old Style"/>
                  </a:endParaRPr>
                </a:p>
              </p:txBody>
            </p:sp>
            <p:sp>
              <p:nvSpPr>
                <p:cNvPr id="9259" name="Line 86"/>
                <p:cNvSpPr>
                  <a:spLocks noChangeShapeType="1"/>
                </p:cNvSpPr>
                <p:nvPr/>
              </p:nvSpPr>
              <p:spPr bwMode="auto">
                <a:xfrm>
                  <a:off x="4304" y="3522"/>
                  <a:ext cx="203" cy="0"/>
                </a:xfrm>
                <a:prstGeom prst="line">
                  <a:avLst/>
                </a:prstGeom>
                <a:noFill/>
                <a:ln w="38100">
                  <a:solidFill>
                    <a:schemeClr val="tx1"/>
                  </a:solidFill>
                  <a:round/>
                  <a:headEnd/>
                  <a:tailEnd type="triangle" w="sm" len="med"/>
                </a:ln>
                <a:effectLst/>
              </p:spPr>
              <p:txBody>
                <a:bodyPr wrap="none" anchor="ctr"/>
                <a:lstStyle/>
                <a:p>
                  <a:endParaRPr lang="zh-CN" altLang="en-US"/>
                </a:p>
              </p:txBody>
            </p:sp>
            <p:sp>
              <p:nvSpPr>
                <p:cNvPr id="9260" name="WordArt 87"/>
                <p:cNvSpPr>
                  <a:spLocks noChangeArrowheads="1" noChangeShapeType="1" noTextEdit="1"/>
                </p:cNvSpPr>
                <p:nvPr/>
              </p:nvSpPr>
              <p:spPr bwMode="auto">
                <a:xfrm>
                  <a:off x="4496" y="3571"/>
                  <a:ext cx="67" cy="14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261" name="WordArt 88"/>
                <p:cNvSpPr>
                  <a:spLocks noChangeArrowheads="1" noChangeShapeType="1" noTextEdit="1"/>
                </p:cNvSpPr>
                <p:nvPr/>
              </p:nvSpPr>
              <p:spPr bwMode="auto">
                <a:xfrm>
                  <a:off x="4766" y="3579"/>
                  <a:ext cx="67" cy="14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262" name="WordArt 89"/>
                <p:cNvSpPr>
                  <a:spLocks noChangeArrowheads="1" noChangeShapeType="1" noTextEdit="1"/>
                </p:cNvSpPr>
                <p:nvPr/>
              </p:nvSpPr>
              <p:spPr bwMode="auto">
                <a:xfrm>
                  <a:off x="4611" y="3585"/>
                  <a:ext cx="78" cy="135"/>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r</a:t>
                  </a:r>
                  <a:endParaRPr lang="zh-CN" altLang="en-US" sz="3600" b="1" i="1" kern="10">
                    <a:ln w="9525">
                      <a:solidFill>
                        <a:schemeClr val="tx1"/>
                      </a:solidFill>
                      <a:round/>
                      <a:headEnd/>
                      <a:tailEnd/>
                    </a:ln>
                    <a:latin typeface="Times New Roman"/>
                    <a:cs typeface="Times New Roman"/>
                  </a:endParaRPr>
                </a:p>
              </p:txBody>
            </p:sp>
            <p:sp>
              <p:nvSpPr>
                <p:cNvPr id="9263" name="Line 90"/>
                <p:cNvSpPr>
                  <a:spLocks noChangeShapeType="1"/>
                </p:cNvSpPr>
                <p:nvPr/>
              </p:nvSpPr>
              <p:spPr bwMode="auto">
                <a:xfrm>
                  <a:off x="4588" y="3519"/>
                  <a:ext cx="153"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sp>
            <p:nvSpPr>
              <p:cNvPr id="9242" name="WordArt 91"/>
              <p:cNvSpPr>
                <a:spLocks noChangeArrowheads="1" noChangeShapeType="1" noTextEdit="1"/>
              </p:cNvSpPr>
              <p:nvPr/>
            </p:nvSpPr>
            <p:spPr bwMode="auto">
              <a:xfrm>
                <a:off x="4858" y="3503"/>
                <a:ext cx="232" cy="220"/>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等</a:t>
                </a:r>
              </a:p>
            </p:txBody>
          </p:sp>
          <p:grpSp>
            <p:nvGrpSpPr>
              <p:cNvPr id="9243" name="Group 92"/>
              <p:cNvGrpSpPr>
                <a:grpSpLocks/>
              </p:cNvGrpSpPr>
              <p:nvPr/>
            </p:nvGrpSpPr>
            <p:grpSpPr bwMode="auto">
              <a:xfrm>
                <a:off x="3870" y="3208"/>
                <a:ext cx="1284" cy="211"/>
                <a:chOff x="3836" y="3209"/>
                <a:chExt cx="1284" cy="211"/>
              </a:xfrm>
            </p:grpSpPr>
            <p:grpSp>
              <p:nvGrpSpPr>
                <p:cNvPr id="9245" name="Group 93"/>
                <p:cNvGrpSpPr>
                  <a:grpSpLocks/>
                </p:cNvGrpSpPr>
                <p:nvPr/>
              </p:nvGrpSpPr>
              <p:grpSpPr bwMode="auto">
                <a:xfrm>
                  <a:off x="4623" y="3209"/>
                  <a:ext cx="497" cy="191"/>
                  <a:chOff x="2421" y="3864"/>
                  <a:chExt cx="497" cy="191"/>
                </a:xfrm>
              </p:grpSpPr>
              <p:sp>
                <p:nvSpPr>
                  <p:cNvPr id="9252" name="WordArt 94"/>
                  <p:cNvSpPr>
                    <a:spLocks noChangeArrowheads="1" noChangeShapeType="1" noTextEdit="1"/>
                  </p:cNvSpPr>
                  <p:nvPr/>
                </p:nvSpPr>
                <p:spPr bwMode="auto">
                  <a:xfrm>
                    <a:off x="2605" y="3903"/>
                    <a:ext cx="77" cy="134"/>
                  </a:xfrm>
                  <a:prstGeom prst="rect">
                    <a:avLst/>
                  </a:prstGeom>
                </p:spPr>
                <p:txBody>
                  <a:bodyPr wrap="none" fromWordArt="1">
                    <a:prstTxWarp prst="textPlain">
                      <a:avLst>
                        <a:gd name="adj" fmla="val 50000"/>
                      </a:avLst>
                    </a:prstTxWarp>
                  </a:bodyPr>
                  <a:lstStyle/>
                  <a:p>
                    <a:pPr algn="ctr"/>
                    <a:r>
                      <a:rPr lang="en-US" altLang="zh-CN" sz="3600" kern="10" dirty="0">
                        <a:ln w="9525">
                          <a:solidFill>
                            <a:srgbClr val="000000"/>
                          </a:solidFill>
                          <a:round/>
                          <a:headEnd/>
                          <a:tailEnd/>
                        </a:ln>
                        <a:latin typeface="宋体"/>
                        <a:ea typeface="宋体"/>
                      </a:rPr>
                      <a:t>(</a:t>
                    </a:r>
                    <a:endParaRPr lang="zh-CN" altLang="en-US" sz="3600" kern="10" dirty="0">
                      <a:ln w="9525">
                        <a:solidFill>
                          <a:srgbClr val="000000"/>
                        </a:solidFill>
                        <a:round/>
                        <a:headEnd/>
                        <a:tailEnd/>
                      </a:ln>
                      <a:latin typeface="宋体"/>
                      <a:ea typeface="宋体"/>
                    </a:endParaRPr>
                  </a:p>
                </p:txBody>
              </p:sp>
              <p:sp>
                <p:nvSpPr>
                  <p:cNvPr id="9253" name="WordArt 95"/>
                  <p:cNvSpPr>
                    <a:spLocks noChangeArrowheads="1" noChangeShapeType="1" noTextEdit="1"/>
                  </p:cNvSpPr>
                  <p:nvPr/>
                </p:nvSpPr>
                <p:spPr bwMode="auto">
                  <a:xfrm>
                    <a:off x="2841" y="3903"/>
                    <a:ext cx="77" cy="134"/>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254" name="WordArt 96"/>
                  <p:cNvSpPr>
                    <a:spLocks noChangeArrowheads="1" noChangeShapeType="1" noTextEdit="1"/>
                  </p:cNvSpPr>
                  <p:nvPr/>
                </p:nvSpPr>
                <p:spPr bwMode="auto">
                  <a:xfrm>
                    <a:off x="2726" y="3905"/>
                    <a:ext cx="86" cy="15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9255" name="Group 97"/>
                  <p:cNvGrpSpPr>
                    <a:grpSpLocks/>
                  </p:cNvGrpSpPr>
                  <p:nvPr/>
                </p:nvGrpSpPr>
                <p:grpSpPr bwMode="auto">
                  <a:xfrm>
                    <a:off x="2421" y="3864"/>
                    <a:ext cx="174" cy="179"/>
                    <a:chOff x="1571" y="3254"/>
                    <a:chExt cx="147" cy="175"/>
                  </a:xfrm>
                </p:grpSpPr>
                <p:sp>
                  <p:nvSpPr>
                    <p:cNvPr id="9256" name="WordArt 98"/>
                    <p:cNvSpPr>
                      <a:spLocks noChangeArrowheads="1" noChangeShapeType="1" noTextEdit="1"/>
                    </p:cNvSpPr>
                    <p:nvPr/>
                  </p:nvSpPr>
                  <p:spPr bwMode="auto">
                    <a:xfrm>
                      <a:off x="1604" y="3305"/>
                      <a:ext cx="75" cy="124"/>
                    </a:xfrm>
                    <a:prstGeom prst="rect">
                      <a:avLst/>
                    </a:prstGeom>
                  </p:spPr>
                  <p:txBody>
                    <a:bodyPr wrap="none" fromWordArt="1">
                      <a:prstTxWarp prst="textPlain">
                        <a:avLst>
                          <a:gd name="adj" fmla="val 50000"/>
                        </a:avLst>
                      </a:prstTxWarp>
                    </a:bodyPr>
                    <a:lstStyle/>
                    <a:p>
                      <a:pPr algn="ctr"/>
                      <a:r>
                        <a:rPr lang="en-US" altLang="zh-CN" sz="3600" b="1" i="1" kern="10">
                          <a:ln w="9525">
                            <a:solidFill>
                              <a:schemeClr val="tx1"/>
                            </a:solidFill>
                            <a:round/>
                            <a:headEnd/>
                            <a:tailEnd/>
                          </a:ln>
                          <a:latin typeface="Times New Roman"/>
                          <a:cs typeface="Times New Roman"/>
                        </a:rPr>
                        <a:t>r</a:t>
                      </a:r>
                      <a:endParaRPr lang="zh-CN" altLang="en-US" sz="3600" b="1" i="1" kern="10">
                        <a:ln w="9525">
                          <a:solidFill>
                            <a:schemeClr val="tx1"/>
                          </a:solidFill>
                          <a:round/>
                          <a:headEnd/>
                          <a:tailEnd/>
                        </a:ln>
                        <a:latin typeface="Times New Roman"/>
                        <a:cs typeface="Times New Roman"/>
                      </a:endParaRPr>
                    </a:p>
                  </p:txBody>
                </p:sp>
                <p:sp>
                  <p:nvSpPr>
                    <p:cNvPr id="9257" name="Line 99"/>
                    <p:cNvSpPr>
                      <a:spLocks noChangeShapeType="1"/>
                    </p:cNvSpPr>
                    <p:nvPr/>
                  </p:nvSpPr>
                  <p:spPr bwMode="auto">
                    <a:xfrm>
                      <a:off x="1571" y="3254"/>
                      <a:ext cx="147" cy="0"/>
                    </a:xfrm>
                    <a:prstGeom prst="line">
                      <a:avLst/>
                    </a:prstGeom>
                    <a:noFill/>
                    <a:ln w="38100">
                      <a:solidFill>
                        <a:schemeClr val="tx1"/>
                      </a:solidFill>
                      <a:round/>
                      <a:headEnd/>
                      <a:tailEnd type="triangle" w="sm" len="med"/>
                    </a:ln>
                    <a:effectLst/>
                  </p:spPr>
                  <p:txBody>
                    <a:bodyPr wrap="none" anchor="ctr"/>
                    <a:lstStyle/>
                    <a:p>
                      <a:endParaRPr lang="zh-CN" altLang="en-US"/>
                    </a:p>
                  </p:txBody>
                </p:sp>
              </p:grpSp>
            </p:grpSp>
            <p:sp>
              <p:nvSpPr>
                <p:cNvPr id="9246" name="WordArt 100"/>
                <p:cNvSpPr>
                  <a:spLocks noChangeArrowheads="1" noChangeShapeType="1" noTextEdit="1"/>
                </p:cNvSpPr>
                <p:nvPr/>
              </p:nvSpPr>
              <p:spPr bwMode="auto">
                <a:xfrm>
                  <a:off x="4448" y="3323"/>
                  <a:ext cx="47" cy="97"/>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247" name="WordArt 101"/>
                <p:cNvSpPr>
                  <a:spLocks noChangeArrowheads="1" noChangeShapeType="1" noTextEdit="1"/>
                </p:cNvSpPr>
                <p:nvPr/>
              </p:nvSpPr>
              <p:spPr bwMode="auto">
                <a:xfrm>
                  <a:off x="3836" y="3281"/>
                  <a:ext cx="143" cy="116"/>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Bookman Old Style"/>
                    </a:rPr>
                    <a:t>v</a:t>
                  </a:r>
                  <a:endParaRPr lang="zh-CN" altLang="en-US" sz="3600" i="1" kern="10" dirty="0">
                    <a:ln w="9525">
                      <a:solidFill>
                        <a:schemeClr val="tx1"/>
                      </a:solidFill>
                      <a:round/>
                      <a:headEnd/>
                      <a:tailEnd/>
                    </a:ln>
                    <a:latin typeface="Bookman Old Style"/>
                  </a:endParaRPr>
                </a:p>
              </p:txBody>
            </p:sp>
            <p:sp>
              <p:nvSpPr>
                <p:cNvPr id="9248" name="Line 102"/>
                <p:cNvSpPr>
                  <a:spLocks noChangeShapeType="1"/>
                </p:cNvSpPr>
                <p:nvPr/>
              </p:nvSpPr>
              <p:spPr bwMode="auto">
                <a:xfrm>
                  <a:off x="3836" y="3233"/>
                  <a:ext cx="203" cy="0"/>
                </a:xfrm>
                <a:prstGeom prst="line">
                  <a:avLst/>
                </a:prstGeom>
                <a:noFill/>
                <a:ln w="38100">
                  <a:solidFill>
                    <a:schemeClr val="tx1"/>
                  </a:solidFill>
                  <a:round/>
                  <a:headEnd/>
                  <a:tailEnd type="triangle" w="sm" len="med"/>
                </a:ln>
                <a:effectLst/>
              </p:spPr>
              <p:txBody>
                <a:bodyPr wrap="none" anchor="ctr"/>
                <a:lstStyle/>
                <a:p>
                  <a:endParaRPr lang="zh-CN" altLang="en-US"/>
                </a:p>
              </p:txBody>
            </p:sp>
            <p:sp>
              <p:nvSpPr>
                <p:cNvPr id="9249" name="WordArt 103"/>
                <p:cNvSpPr>
                  <a:spLocks noChangeArrowheads="1" noChangeShapeType="1" noTextEdit="1"/>
                </p:cNvSpPr>
                <p:nvPr/>
              </p:nvSpPr>
              <p:spPr bwMode="auto">
                <a:xfrm>
                  <a:off x="4005" y="3270"/>
                  <a:ext cx="67" cy="14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250" name="WordArt 104"/>
                <p:cNvSpPr>
                  <a:spLocks noChangeArrowheads="1" noChangeShapeType="1" noTextEdit="1"/>
                </p:cNvSpPr>
                <p:nvPr/>
              </p:nvSpPr>
              <p:spPr bwMode="auto">
                <a:xfrm>
                  <a:off x="4275" y="3267"/>
                  <a:ext cx="67" cy="143"/>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9251" name="WordArt 105"/>
                <p:cNvSpPr>
                  <a:spLocks noChangeArrowheads="1" noChangeShapeType="1" noTextEdit="1"/>
                </p:cNvSpPr>
                <p:nvPr/>
              </p:nvSpPr>
              <p:spPr bwMode="auto">
                <a:xfrm>
                  <a:off x="4132" y="3245"/>
                  <a:ext cx="86" cy="150"/>
                </a:xfrm>
                <a:prstGeom prst="rect">
                  <a:avLst/>
                </a:prstGeom>
              </p:spPr>
              <p:txBody>
                <a:bodyPr wrap="none" fromWordArt="1">
                  <a:prstTxWarp prst="textPlain">
                    <a:avLst>
                      <a:gd name="adj" fmla="val 50000"/>
                    </a:avLst>
                  </a:prstTxWarp>
                </a:bodyPr>
                <a:lstStyle/>
                <a:p>
                  <a:pPr algn="ctr"/>
                  <a:r>
                    <a:rPr lang="en-US" altLang="zh-CN" sz="3600" i="1" kern="10" dirty="0">
                      <a:ln w="9525">
                        <a:solidFill>
                          <a:schemeClr val="tx1"/>
                        </a:solidFill>
                        <a:round/>
                        <a:headEnd/>
                        <a:tailEnd/>
                      </a:ln>
                      <a:latin typeface="Times New Roman"/>
                      <a:cs typeface="Times New Roman"/>
                    </a:rPr>
                    <a:t>t</a:t>
                  </a:r>
                  <a:endParaRPr lang="zh-CN" altLang="en-US" sz="3600" i="1" kern="10" dirty="0">
                    <a:ln w="9525">
                      <a:solidFill>
                        <a:schemeClr val="tx1"/>
                      </a:solidFill>
                      <a:round/>
                      <a:headEnd/>
                      <a:tailEnd/>
                    </a:ln>
                    <a:latin typeface="Times New Roman"/>
                    <a:cs typeface="Times New Roman"/>
                  </a:endParaRPr>
                </a:p>
              </p:txBody>
            </p:sp>
          </p:grpSp>
          <p:sp>
            <p:nvSpPr>
              <p:cNvPr id="9244" name="WordArt 106"/>
              <p:cNvSpPr>
                <a:spLocks noChangeArrowheads="1" noChangeShapeType="1" noTextEdit="1"/>
              </p:cNvSpPr>
              <p:nvPr/>
            </p:nvSpPr>
            <p:spPr bwMode="auto">
              <a:xfrm>
                <a:off x="3945" y="3503"/>
                <a:ext cx="220" cy="221"/>
              </a:xfrm>
              <a:prstGeom prst="rect">
                <a:avLst/>
              </a:prstGeom>
            </p:spPr>
            <p:txBody>
              <a:bodyPr wrap="none" fromWordArt="1">
                <a:prstTxWarp prst="textPlain">
                  <a:avLst>
                    <a:gd name="adj" fmla="val 50000"/>
                  </a:avLst>
                </a:prstTxWarp>
              </a:bodyPr>
              <a:lstStyle/>
              <a:p>
                <a:pPr algn="ctr"/>
                <a:r>
                  <a:rPr lang="zh-CN" altLang="en-US" sz="3600" kern="10">
                    <a:ln w="9525">
                      <a:solidFill>
                        <a:srgbClr val="006600"/>
                      </a:solidFill>
                      <a:round/>
                      <a:headEnd/>
                      <a:tailEnd/>
                    </a:ln>
                    <a:solidFill>
                      <a:srgbClr val="006600"/>
                    </a:solidFill>
                    <a:latin typeface="宋体"/>
                    <a:ea typeface="宋体"/>
                  </a:rPr>
                  <a:t>或</a:t>
                </a:r>
              </a:p>
            </p:txBody>
          </p:sp>
        </p:grpSp>
        <p:sp>
          <p:nvSpPr>
            <p:cNvPr id="9238" name="WordArt 107"/>
            <p:cNvSpPr>
              <a:spLocks noChangeArrowheads="1" noChangeShapeType="1" noTextEdit="1"/>
            </p:cNvSpPr>
            <p:nvPr/>
          </p:nvSpPr>
          <p:spPr bwMode="auto">
            <a:xfrm>
              <a:off x="2419" y="2038"/>
              <a:ext cx="1010" cy="231"/>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tx1"/>
                    </a:solidFill>
                    <a:round/>
                    <a:headEnd/>
                    <a:tailEnd/>
                  </a:ln>
                  <a:latin typeface="宋体"/>
                  <a:ea typeface="宋体"/>
                </a:rPr>
                <a:t>按具体情况</a:t>
              </a:r>
            </a:p>
          </p:txBody>
        </p:sp>
        <p:sp>
          <p:nvSpPr>
            <p:cNvPr id="9239" name="WordArt 108"/>
            <p:cNvSpPr>
              <a:spLocks noChangeArrowheads="1" noChangeShapeType="1" noTextEdit="1"/>
            </p:cNvSpPr>
            <p:nvPr/>
          </p:nvSpPr>
          <p:spPr bwMode="auto">
            <a:xfrm>
              <a:off x="2342" y="2320"/>
              <a:ext cx="1186" cy="244"/>
            </a:xfrm>
            <a:prstGeom prst="rect">
              <a:avLst/>
            </a:prstGeom>
          </p:spPr>
          <p:txBody>
            <a:bodyPr wrap="none" fromWordArt="1">
              <a:prstTxWarp prst="textPlain">
                <a:avLst>
                  <a:gd name="adj" fmla="val 50000"/>
                </a:avLst>
              </a:prstTxWarp>
            </a:bodyPr>
            <a:lstStyle/>
            <a:p>
              <a:pPr algn="ctr"/>
              <a:r>
                <a:rPr lang="zh-CN" altLang="en-US" sz="3600" kern="10">
                  <a:ln w="9525">
                    <a:solidFill>
                      <a:schemeClr val="tx1"/>
                    </a:solidFill>
                    <a:round/>
                    <a:headEnd/>
                    <a:tailEnd/>
                  </a:ln>
                  <a:latin typeface="宋体"/>
                  <a:ea typeface="宋体"/>
                </a:rPr>
                <a:t>分离变量求积</a:t>
              </a:r>
            </a:p>
          </p:txBody>
        </p:sp>
      </p:grpSp>
      <p:sp>
        <p:nvSpPr>
          <p:cNvPr id="9224"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9225" name="AutoShape 26">
            <a:hlinkClick r:id="rId4" action="ppaction://hlinksldjump"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9226" name="AutoShape 27">
            <a:hlinkClick r:id="rId5"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9227" name="动作按钮: 后退或前一项 111">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slide(fromBottom)">
                                      <p:cBhvr>
                                        <p:cTn id="7" dur="500"/>
                                        <p:tgtEl>
                                          <p:spTgt spid="82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3053"/>
                                        </p:tgtEl>
                                        <p:attrNameLst>
                                          <p:attrName>style.visibility</p:attrName>
                                        </p:attrNameLst>
                                      </p:cBhvr>
                                      <p:to>
                                        <p:strVal val="visible"/>
                                      </p:to>
                                    </p:set>
                                    <p:animEffect transition="in" filter="wipe(left)">
                                      <p:cBhvr>
                                        <p:cTn id="12" dur="500"/>
                                        <p:tgtEl>
                                          <p:spTgt spid="83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3054"/>
                                        </p:tgtEl>
                                        <p:attrNameLst>
                                          <p:attrName>style.visibility</p:attrName>
                                        </p:attrNameLst>
                                      </p:cBhvr>
                                      <p:to>
                                        <p:strVal val="visible"/>
                                      </p:to>
                                    </p:set>
                                    <p:animEffect transition="in" filter="wipe(left)">
                                      <p:cBhvr>
                                        <p:cTn id="17" dur="500"/>
                                        <p:tgtEl>
                                          <p:spTgt spid="83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084638" y="0"/>
            <a:ext cx="5059362" cy="320675"/>
          </a:xfrm>
        </p:spPr>
        <p:txBody>
          <a:bodyPr/>
          <a:lstStyle/>
          <a:p>
            <a:pPr eaLnBrk="1" hangingPunct="1"/>
            <a:r>
              <a:rPr lang="zh-CN" altLang="en-US" sz="1600" smtClean="0">
                <a:solidFill>
                  <a:schemeClr val="bg1"/>
                </a:solidFill>
              </a:rPr>
              <a:t>解体思路和步骤</a:t>
            </a:r>
          </a:p>
        </p:txBody>
      </p:sp>
      <p:sp>
        <p:nvSpPr>
          <p:cNvPr id="10243" name="Rectangle 3" descr="信纸"/>
          <p:cNvSpPr>
            <a:spLocks noChangeArrowheads="1"/>
          </p:cNvSpPr>
          <p:nvPr/>
        </p:nvSpPr>
        <p:spPr bwMode="auto">
          <a:xfrm>
            <a:off x="0" y="0"/>
            <a:ext cx="9144000" cy="187325"/>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0244" name="Rectangle 4" descr="信纸"/>
          <p:cNvSpPr>
            <a:spLocks noChangeArrowheads="1"/>
          </p:cNvSpPr>
          <p:nvPr/>
        </p:nvSpPr>
        <p:spPr bwMode="auto">
          <a:xfrm>
            <a:off x="0" y="6588125"/>
            <a:ext cx="9144000" cy="269875"/>
          </a:xfrm>
          <a:prstGeom prst="rect">
            <a:avLst/>
          </a:prstGeom>
          <a:blipFill dpi="0" rotWithShape="0">
            <a:blip r:embed="rId3" cstate="print"/>
            <a:srcRect/>
            <a:tile tx="0" ty="0" sx="100000" sy="100000" flip="none" algn="tl"/>
          </a:blipFill>
          <a:ln w="9525">
            <a:noFill/>
            <a:miter lim="800000"/>
            <a:headEnd/>
            <a:tailEnd/>
          </a:ln>
          <a:effectLst/>
        </p:spPr>
        <p:txBody>
          <a:bodyPr wrap="none" anchor="ctr"/>
          <a:lstStyle/>
          <a:p>
            <a:pPr eaLnBrk="1" hangingPunct="1"/>
            <a:endParaRPr lang="zh-CN" altLang="en-US"/>
          </a:p>
        </p:txBody>
      </p:sp>
      <p:sp>
        <p:nvSpPr>
          <p:cNvPr id="10245" name="WordArt 5"/>
          <p:cNvSpPr>
            <a:spLocks noChangeArrowheads="1" noChangeShapeType="1" noTextEdit="1"/>
          </p:cNvSpPr>
          <p:nvPr/>
        </p:nvSpPr>
        <p:spPr bwMode="auto">
          <a:xfrm>
            <a:off x="1120775" y="430213"/>
            <a:ext cx="6800850" cy="390525"/>
          </a:xfrm>
          <a:prstGeom prst="rect">
            <a:avLst/>
          </a:prstGeom>
        </p:spPr>
        <p:txBody>
          <a:bodyPr wrap="none" fromWordArt="1">
            <a:prstTxWarp prst="textPlain">
              <a:avLst>
                <a:gd name="adj" fmla="val 50000"/>
              </a:avLst>
            </a:prstTxWarp>
          </a:bodyPr>
          <a:lstStyle/>
          <a:p>
            <a:pPr algn="ctr"/>
            <a:r>
              <a:rPr lang="zh-CN" altLang="en-US" sz="3600" kern="10">
                <a:ln w="9525">
                  <a:solidFill>
                    <a:srgbClr val="FF0000"/>
                  </a:solidFill>
                  <a:round/>
                  <a:headEnd/>
                  <a:tailEnd/>
                </a:ln>
                <a:solidFill>
                  <a:srgbClr val="FF0000"/>
                </a:solidFill>
                <a:latin typeface="华文中宋"/>
                <a:ea typeface="华文中宋"/>
              </a:rPr>
              <a:t>用牛顿运动定律解动力学问题的思路和步骤</a:t>
            </a:r>
          </a:p>
        </p:txBody>
      </p:sp>
      <p:grpSp>
        <p:nvGrpSpPr>
          <p:cNvPr id="10246" name="Group 6"/>
          <p:cNvGrpSpPr>
            <a:grpSpLocks/>
          </p:cNvGrpSpPr>
          <p:nvPr/>
        </p:nvGrpSpPr>
        <p:grpSpPr bwMode="auto">
          <a:xfrm>
            <a:off x="730250" y="1074738"/>
            <a:ext cx="7669213" cy="2828925"/>
            <a:chOff x="494" y="709"/>
            <a:chExt cx="4831" cy="1782"/>
          </a:xfrm>
        </p:grpSpPr>
        <p:sp>
          <p:nvSpPr>
            <p:cNvPr id="108551" name="WordArt 7"/>
            <p:cNvSpPr>
              <a:spLocks noChangeArrowheads="1" noChangeShapeType="1" noTextEdit="1"/>
            </p:cNvSpPr>
            <p:nvPr/>
          </p:nvSpPr>
          <p:spPr bwMode="auto">
            <a:xfrm>
              <a:off x="503" y="709"/>
              <a:ext cx="2246" cy="17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eaLnBrk="1" hangingPunct="1">
                <a:defRPr/>
              </a:pPr>
              <a:r>
                <a:rPr lang="en-US" altLang="zh-CN" sz="3600" kern="10">
                  <a:ln w="9525">
                    <a:solidFill>
                      <a:schemeClr val="accent2"/>
                    </a:solidFill>
                    <a:round/>
                    <a:headEnd/>
                    <a:tailEnd/>
                  </a:ln>
                  <a:solidFill>
                    <a:schemeClr val="accent2"/>
                  </a:solidFill>
                  <a:latin typeface="华文中宋"/>
                  <a:ea typeface="华文中宋"/>
                </a:rPr>
                <a:t>1</a:t>
              </a:r>
              <a:r>
                <a:rPr lang="zh-CN" altLang="en-US" sz="3600" kern="10">
                  <a:ln w="9525">
                    <a:solidFill>
                      <a:schemeClr val="accent2"/>
                    </a:solidFill>
                    <a:round/>
                    <a:headEnd/>
                    <a:tailEnd/>
                  </a:ln>
                  <a:solidFill>
                    <a:schemeClr val="accent2"/>
                  </a:solidFill>
                  <a:latin typeface="华文中宋"/>
                  <a:ea typeface="华文中宋"/>
                </a:rPr>
                <a:t>、认物体 明确研究对象；</a:t>
              </a:r>
            </a:p>
          </p:txBody>
        </p:sp>
        <p:grpSp>
          <p:nvGrpSpPr>
            <p:cNvPr id="10255" name="Group 8"/>
            <p:cNvGrpSpPr>
              <a:grpSpLocks/>
            </p:cNvGrpSpPr>
            <p:nvPr/>
          </p:nvGrpSpPr>
          <p:grpSpPr bwMode="auto">
            <a:xfrm>
              <a:off x="494" y="1047"/>
              <a:ext cx="4560" cy="428"/>
              <a:chOff x="697" y="1210"/>
              <a:chExt cx="4598" cy="428"/>
            </a:xfrm>
          </p:grpSpPr>
          <p:sp>
            <p:nvSpPr>
              <p:cNvPr id="108553" name="WordArt 9"/>
              <p:cNvSpPr>
                <a:spLocks noChangeArrowheads="1" noChangeShapeType="1" noTextEdit="1"/>
              </p:cNvSpPr>
              <p:nvPr/>
            </p:nvSpPr>
            <p:spPr bwMode="auto">
              <a:xfrm>
                <a:off x="697" y="1210"/>
                <a:ext cx="4598" cy="17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eaLnBrk="1" hangingPunct="1">
                  <a:defRPr/>
                </a:pPr>
                <a:r>
                  <a:rPr lang="en-US" altLang="zh-CN" sz="3600" kern="10" dirty="0">
                    <a:ln w="9525">
                      <a:solidFill>
                        <a:schemeClr val="accent2"/>
                      </a:solidFill>
                      <a:round/>
                      <a:headEnd/>
                      <a:tailEnd/>
                    </a:ln>
                    <a:solidFill>
                      <a:schemeClr val="accent2"/>
                    </a:solidFill>
                    <a:latin typeface="华文中宋"/>
                    <a:ea typeface="华文中宋"/>
                  </a:rPr>
                  <a:t>2</a:t>
                </a:r>
                <a:r>
                  <a:rPr lang="zh-CN" altLang="en-US" sz="3600" kern="10" dirty="0">
                    <a:ln w="9525">
                      <a:solidFill>
                        <a:schemeClr val="accent2"/>
                      </a:solidFill>
                      <a:round/>
                      <a:headEnd/>
                      <a:tailEnd/>
                    </a:ln>
                    <a:solidFill>
                      <a:schemeClr val="accent2"/>
                    </a:solidFill>
                    <a:latin typeface="华文中宋"/>
                    <a:ea typeface="华文中宋"/>
                  </a:rPr>
                  <a:t>、看运动 分析物体的运动状态并选取适当的适当的</a:t>
                </a:r>
              </a:p>
            </p:txBody>
          </p:sp>
          <p:sp>
            <p:nvSpPr>
              <p:cNvPr id="10283" name="WordArt 10"/>
              <p:cNvSpPr>
                <a:spLocks noChangeArrowheads="1" noChangeShapeType="1" noTextEdit="1"/>
              </p:cNvSpPr>
              <p:nvPr/>
            </p:nvSpPr>
            <p:spPr bwMode="auto">
              <a:xfrm>
                <a:off x="1015" y="1470"/>
                <a:ext cx="1401" cy="168"/>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accent2"/>
                      </a:solidFill>
                      <a:round/>
                      <a:headEnd/>
                      <a:tailEnd/>
                    </a:ln>
                    <a:solidFill>
                      <a:schemeClr val="accent2"/>
                    </a:solidFill>
                    <a:latin typeface="华文中宋"/>
                    <a:ea typeface="华文中宋"/>
                  </a:rPr>
                  <a:t>参照系和坐标系；</a:t>
                </a:r>
              </a:p>
            </p:txBody>
          </p:sp>
        </p:grpSp>
        <p:sp>
          <p:nvSpPr>
            <p:cNvPr id="108555" name="WordArt 11"/>
            <p:cNvSpPr>
              <a:spLocks noChangeArrowheads="1" noChangeShapeType="1" noTextEdit="1"/>
            </p:cNvSpPr>
            <p:nvPr/>
          </p:nvSpPr>
          <p:spPr bwMode="auto">
            <a:xfrm>
              <a:off x="513" y="1613"/>
              <a:ext cx="4796" cy="17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eaLnBrk="1" hangingPunct="1">
                <a:defRPr/>
              </a:pPr>
              <a:r>
                <a:rPr lang="en-US" altLang="zh-CN" sz="3600" kern="10" dirty="0">
                  <a:ln w="9525">
                    <a:solidFill>
                      <a:schemeClr val="accent2"/>
                    </a:solidFill>
                    <a:round/>
                    <a:headEnd/>
                    <a:tailEnd/>
                  </a:ln>
                  <a:solidFill>
                    <a:schemeClr val="accent2"/>
                  </a:solidFill>
                  <a:latin typeface="华文中宋"/>
                  <a:ea typeface="华文中宋"/>
                </a:rPr>
                <a:t>3</a:t>
              </a:r>
              <a:r>
                <a:rPr lang="zh-CN" altLang="en-US" sz="3600" kern="10" dirty="0">
                  <a:ln w="9525">
                    <a:solidFill>
                      <a:schemeClr val="accent2"/>
                    </a:solidFill>
                    <a:round/>
                    <a:headEnd/>
                    <a:tailEnd/>
                  </a:ln>
                  <a:solidFill>
                    <a:schemeClr val="accent2"/>
                  </a:solidFill>
                  <a:latin typeface="华文中宋"/>
                  <a:ea typeface="华文中宋"/>
                </a:rPr>
                <a:t>、查受力 对物体用隔离体法进行受力分析并作受力分析图；</a:t>
              </a:r>
            </a:p>
          </p:txBody>
        </p:sp>
        <p:grpSp>
          <p:nvGrpSpPr>
            <p:cNvPr id="10257" name="Group 12"/>
            <p:cNvGrpSpPr>
              <a:grpSpLocks/>
            </p:cNvGrpSpPr>
            <p:nvPr/>
          </p:nvGrpSpPr>
          <p:grpSpPr bwMode="auto">
            <a:xfrm>
              <a:off x="523" y="1869"/>
              <a:ext cx="3848" cy="348"/>
              <a:chOff x="735" y="2215"/>
              <a:chExt cx="3880" cy="367"/>
            </a:xfrm>
          </p:grpSpPr>
          <p:sp>
            <p:nvSpPr>
              <p:cNvPr id="108557" name="WordArt 13"/>
              <p:cNvSpPr>
                <a:spLocks noChangeArrowheads="1" noChangeShapeType="1" noTextEdit="1"/>
              </p:cNvSpPr>
              <p:nvPr/>
            </p:nvSpPr>
            <p:spPr bwMode="auto">
              <a:xfrm>
                <a:off x="735" y="2312"/>
                <a:ext cx="1181" cy="206"/>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eaLnBrk="1" hangingPunct="1">
                  <a:defRPr/>
                </a:pPr>
                <a:r>
                  <a:rPr lang="en-US" altLang="zh-CN" sz="3600" kern="10">
                    <a:ln w="9525">
                      <a:solidFill>
                        <a:schemeClr val="accent2"/>
                      </a:solidFill>
                      <a:round/>
                      <a:headEnd/>
                      <a:tailEnd/>
                    </a:ln>
                    <a:solidFill>
                      <a:schemeClr val="accent2"/>
                    </a:solidFill>
                    <a:latin typeface="华文中宋"/>
                    <a:ea typeface="华文中宋"/>
                  </a:rPr>
                  <a:t>4</a:t>
                </a:r>
                <a:r>
                  <a:rPr lang="zh-CN" altLang="en-US" sz="3600" kern="10">
                    <a:ln w="9525">
                      <a:solidFill>
                        <a:schemeClr val="accent2"/>
                      </a:solidFill>
                      <a:round/>
                      <a:headEnd/>
                      <a:tailEnd/>
                    </a:ln>
                    <a:solidFill>
                      <a:schemeClr val="accent2"/>
                    </a:solidFill>
                    <a:latin typeface="华文中宋"/>
                    <a:ea typeface="华文中宋"/>
                  </a:rPr>
                  <a:t>、列方程 用</a:t>
                </a:r>
              </a:p>
            </p:txBody>
          </p:sp>
          <p:grpSp>
            <p:nvGrpSpPr>
              <p:cNvPr id="10260" name="Group 14"/>
              <p:cNvGrpSpPr>
                <a:grpSpLocks/>
              </p:cNvGrpSpPr>
              <p:nvPr/>
            </p:nvGrpSpPr>
            <p:grpSpPr bwMode="auto">
              <a:xfrm>
                <a:off x="2027" y="2215"/>
                <a:ext cx="1327" cy="367"/>
                <a:chOff x="559" y="3079"/>
                <a:chExt cx="2075" cy="415"/>
              </a:xfrm>
            </p:grpSpPr>
            <p:sp>
              <p:nvSpPr>
                <p:cNvPr id="10262" name="WordArt 15"/>
                <p:cNvSpPr>
                  <a:spLocks noChangeArrowheads="1" noChangeShapeType="1" noTextEdit="1"/>
                </p:cNvSpPr>
                <p:nvPr/>
              </p:nvSpPr>
              <p:spPr bwMode="auto">
                <a:xfrm>
                  <a:off x="2397" y="3144"/>
                  <a:ext cx="166" cy="12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accent2"/>
                        </a:solidFill>
                        <a:round/>
                        <a:headEnd/>
                        <a:tailEnd/>
                      </a:ln>
                      <a:solidFill>
                        <a:schemeClr val="accent2"/>
                      </a:solidFill>
                      <a:latin typeface="Bookman Old Style"/>
                    </a:rPr>
                    <a:t>v</a:t>
                  </a:r>
                  <a:endParaRPr lang="zh-CN" altLang="en-US" sz="3600" i="1" kern="10">
                    <a:ln w="9525">
                      <a:solidFill>
                        <a:schemeClr val="accent2"/>
                      </a:solidFill>
                      <a:round/>
                      <a:headEnd/>
                      <a:tailEnd/>
                    </a:ln>
                    <a:solidFill>
                      <a:schemeClr val="accent2"/>
                    </a:solidFill>
                    <a:latin typeface="Bookman Old Style"/>
                  </a:endParaRPr>
                </a:p>
              </p:txBody>
            </p:sp>
            <p:sp>
              <p:nvSpPr>
                <p:cNvPr id="10263" name="Line 16"/>
                <p:cNvSpPr>
                  <a:spLocks noChangeShapeType="1"/>
                </p:cNvSpPr>
                <p:nvPr/>
              </p:nvSpPr>
              <p:spPr bwMode="auto">
                <a:xfrm>
                  <a:off x="2362" y="3079"/>
                  <a:ext cx="272" cy="0"/>
                </a:xfrm>
                <a:prstGeom prst="line">
                  <a:avLst/>
                </a:prstGeom>
                <a:noFill/>
                <a:ln w="19050">
                  <a:solidFill>
                    <a:schemeClr val="accent2"/>
                  </a:solidFill>
                  <a:round/>
                  <a:headEnd/>
                  <a:tailEnd type="triangle" w="sm" len="med"/>
                </a:ln>
                <a:effectLst/>
              </p:spPr>
              <p:txBody>
                <a:bodyPr wrap="none" anchor="ctr"/>
                <a:lstStyle/>
                <a:p>
                  <a:endParaRPr lang="zh-CN" altLang="en-US"/>
                </a:p>
              </p:txBody>
            </p:sp>
            <p:grpSp>
              <p:nvGrpSpPr>
                <p:cNvPr id="10264" name="Group 17"/>
                <p:cNvGrpSpPr>
                  <a:grpSpLocks/>
                </p:cNvGrpSpPr>
                <p:nvPr/>
              </p:nvGrpSpPr>
              <p:grpSpPr bwMode="auto">
                <a:xfrm>
                  <a:off x="2197" y="3131"/>
                  <a:ext cx="417" cy="363"/>
                  <a:chOff x="2765" y="2065"/>
                  <a:chExt cx="345" cy="416"/>
                </a:xfrm>
              </p:grpSpPr>
              <p:sp>
                <p:nvSpPr>
                  <p:cNvPr id="10278" name="WordArt 18"/>
                  <p:cNvSpPr>
                    <a:spLocks noChangeArrowheads="1" noChangeShapeType="1" noTextEdit="1"/>
                  </p:cNvSpPr>
                  <p:nvPr/>
                </p:nvSpPr>
                <p:spPr bwMode="auto">
                  <a:xfrm>
                    <a:off x="2789" y="2065"/>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chemeClr val="accent2"/>
                          </a:solidFill>
                          <a:round/>
                          <a:headEnd/>
                          <a:tailEnd/>
                        </a:ln>
                        <a:solidFill>
                          <a:schemeClr val="accent2"/>
                        </a:solidFill>
                        <a:latin typeface="宋体"/>
                        <a:ea typeface="宋体"/>
                      </a:rPr>
                      <a:t>d</a:t>
                    </a:r>
                    <a:endParaRPr lang="zh-CN" altLang="en-US" sz="1800" kern="10">
                      <a:ln w="9525">
                        <a:solidFill>
                          <a:schemeClr val="accent2"/>
                        </a:solidFill>
                        <a:round/>
                        <a:headEnd/>
                        <a:tailEnd/>
                      </a:ln>
                      <a:solidFill>
                        <a:schemeClr val="accent2"/>
                      </a:solidFill>
                      <a:latin typeface="宋体"/>
                      <a:ea typeface="宋体"/>
                    </a:endParaRPr>
                  </a:p>
                </p:txBody>
              </p:sp>
              <p:sp>
                <p:nvSpPr>
                  <p:cNvPr id="10279" name="Line 19"/>
                  <p:cNvSpPr>
                    <a:spLocks noChangeShapeType="1"/>
                  </p:cNvSpPr>
                  <p:nvPr/>
                </p:nvSpPr>
                <p:spPr bwMode="auto">
                  <a:xfrm>
                    <a:off x="2765" y="2273"/>
                    <a:ext cx="345" cy="0"/>
                  </a:xfrm>
                  <a:prstGeom prst="line">
                    <a:avLst/>
                  </a:prstGeom>
                  <a:noFill/>
                  <a:ln w="38100">
                    <a:solidFill>
                      <a:schemeClr val="accent2"/>
                    </a:solidFill>
                    <a:round/>
                    <a:headEnd/>
                    <a:tailEnd/>
                  </a:ln>
                  <a:effectLst/>
                </p:spPr>
                <p:txBody>
                  <a:bodyPr wrap="none" anchor="ctr"/>
                  <a:lstStyle/>
                  <a:p>
                    <a:endParaRPr lang="zh-CN" altLang="en-US"/>
                  </a:p>
                </p:txBody>
              </p:sp>
              <p:sp>
                <p:nvSpPr>
                  <p:cNvPr id="10280" name="WordArt 20"/>
                  <p:cNvSpPr>
                    <a:spLocks noChangeArrowheads="1" noChangeShapeType="1" noTextEdit="1"/>
                  </p:cNvSpPr>
                  <p:nvPr/>
                </p:nvSpPr>
                <p:spPr bwMode="auto">
                  <a:xfrm>
                    <a:off x="2822" y="2306"/>
                    <a:ext cx="104" cy="165"/>
                  </a:xfrm>
                  <a:prstGeom prst="rect">
                    <a:avLst/>
                  </a:prstGeom>
                </p:spPr>
                <p:txBody>
                  <a:bodyPr wrap="none" fromWordArt="1">
                    <a:prstTxWarp prst="textPlain">
                      <a:avLst>
                        <a:gd name="adj" fmla="val 50000"/>
                      </a:avLst>
                    </a:prstTxWarp>
                  </a:bodyPr>
                  <a:lstStyle/>
                  <a:p>
                    <a:pPr algn="ctr"/>
                    <a:r>
                      <a:rPr lang="en-US" altLang="zh-CN" sz="1800" kern="10">
                        <a:ln w="9525">
                          <a:solidFill>
                            <a:schemeClr val="accent2"/>
                          </a:solidFill>
                          <a:round/>
                          <a:headEnd/>
                          <a:tailEnd/>
                        </a:ln>
                        <a:solidFill>
                          <a:schemeClr val="accent2"/>
                        </a:solidFill>
                        <a:latin typeface="宋体"/>
                        <a:ea typeface="宋体"/>
                      </a:rPr>
                      <a:t>d</a:t>
                    </a:r>
                    <a:endParaRPr lang="zh-CN" altLang="en-US" sz="1800" kern="10">
                      <a:ln w="9525">
                        <a:solidFill>
                          <a:schemeClr val="accent2"/>
                        </a:solidFill>
                        <a:round/>
                        <a:headEnd/>
                        <a:tailEnd/>
                      </a:ln>
                      <a:solidFill>
                        <a:schemeClr val="accent2"/>
                      </a:solidFill>
                      <a:latin typeface="宋体"/>
                      <a:ea typeface="宋体"/>
                    </a:endParaRPr>
                  </a:p>
                </p:txBody>
              </p:sp>
              <p:sp>
                <p:nvSpPr>
                  <p:cNvPr id="10281" name="WordArt 21"/>
                  <p:cNvSpPr>
                    <a:spLocks noChangeArrowheads="1" noChangeShapeType="1" noTextEdit="1"/>
                  </p:cNvSpPr>
                  <p:nvPr/>
                </p:nvSpPr>
                <p:spPr bwMode="auto">
                  <a:xfrm>
                    <a:off x="2964" y="2306"/>
                    <a:ext cx="69" cy="17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accent2"/>
                          </a:solidFill>
                          <a:round/>
                          <a:headEnd/>
                          <a:tailEnd/>
                        </a:ln>
                        <a:solidFill>
                          <a:schemeClr val="accent2"/>
                        </a:solidFill>
                        <a:latin typeface="Times New Roman"/>
                        <a:cs typeface="Times New Roman"/>
                      </a:rPr>
                      <a:t>t</a:t>
                    </a:r>
                    <a:endParaRPr lang="zh-CN" altLang="en-US" sz="3600" i="1" kern="10">
                      <a:ln w="9525">
                        <a:solidFill>
                          <a:schemeClr val="accent2"/>
                        </a:solidFill>
                        <a:round/>
                        <a:headEnd/>
                        <a:tailEnd/>
                      </a:ln>
                      <a:solidFill>
                        <a:schemeClr val="accent2"/>
                      </a:solidFill>
                      <a:latin typeface="Times New Roman"/>
                      <a:cs typeface="Times New Roman"/>
                    </a:endParaRPr>
                  </a:p>
                </p:txBody>
              </p:sp>
            </p:grpSp>
            <p:sp>
              <p:nvSpPr>
                <p:cNvPr id="10265" name="WordArt 22"/>
                <p:cNvSpPr>
                  <a:spLocks noChangeArrowheads="1" noChangeShapeType="1" noTextEdit="1"/>
                </p:cNvSpPr>
                <p:nvPr/>
              </p:nvSpPr>
              <p:spPr bwMode="auto">
                <a:xfrm>
                  <a:off x="1415" y="3261"/>
                  <a:ext cx="184" cy="11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accent2"/>
                        </a:solidFill>
                        <a:round/>
                        <a:headEnd/>
                        <a:tailEnd/>
                      </a:ln>
                      <a:solidFill>
                        <a:schemeClr val="accent2"/>
                      </a:solidFill>
                      <a:latin typeface="Times New Roman"/>
                      <a:cs typeface="Times New Roman"/>
                    </a:rPr>
                    <a:t>a</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10266" name="Line 23"/>
                <p:cNvSpPr>
                  <a:spLocks noChangeShapeType="1"/>
                </p:cNvSpPr>
                <p:nvPr/>
              </p:nvSpPr>
              <p:spPr bwMode="auto">
                <a:xfrm>
                  <a:off x="1433" y="3194"/>
                  <a:ext cx="236" cy="0"/>
                </a:xfrm>
                <a:prstGeom prst="line">
                  <a:avLst/>
                </a:prstGeom>
                <a:noFill/>
                <a:ln w="19050">
                  <a:solidFill>
                    <a:schemeClr val="accent2"/>
                  </a:solidFill>
                  <a:round/>
                  <a:headEnd/>
                  <a:tailEnd type="triangle" w="med" len="med"/>
                </a:ln>
                <a:effectLst/>
              </p:spPr>
              <p:txBody>
                <a:bodyPr wrap="none" anchor="ctr"/>
                <a:lstStyle/>
                <a:p>
                  <a:endParaRPr lang="zh-CN" altLang="en-US"/>
                </a:p>
              </p:txBody>
            </p:sp>
            <p:grpSp>
              <p:nvGrpSpPr>
                <p:cNvPr id="10267" name="Group 24"/>
                <p:cNvGrpSpPr>
                  <a:grpSpLocks/>
                </p:cNvGrpSpPr>
                <p:nvPr/>
              </p:nvGrpSpPr>
              <p:grpSpPr bwMode="auto">
                <a:xfrm rot="5400000">
                  <a:off x="941" y="3223"/>
                  <a:ext cx="54" cy="226"/>
                  <a:chOff x="2928" y="3216"/>
                  <a:chExt cx="48" cy="240"/>
                </a:xfrm>
              </p:grpSpPr>
              <p:sp>
                <p:nvSpPr>
                  <p:cNvPr id="10276" name="Line 25"/>
                  <p:cNvSpPr>
                    <a:spLocks noChangeShapeType="1"/>
                  </p:cNvSpPr>
                  <p:nvPr/>
                </p:nvSpPr>
                <p:spPr bwMode="auto">
                  <a:xfrm>
                    <a:off x="2928" y="3216"/>
                    <a:ext cx="0" cy="240"/>
                  </a:xfrm>
                  <a:prstGeom prst="line">
                    <a:avLst/>
                  </a:prstGeom>
                  <a:noFill/>
                  <a:ln w="38100">
                    <a:solidFill>
                      <a:schemeClr val="accent2"/>
                    </a:solidFill>
                    <a:round/>
                    <a:headEnd/>
                    <a:tailEnd/>
                  </a:ln>
                  <a:effectLst/>
                </p:spPr>
                <p:txBody>
                  <a:bodyPr/>
                  <a:lstStyle/>
                  <a:p>
                    <a:endParaRPr lang="zh-CN" altLang="en-US"/>
                  </a:p>
                </p:txBody>
              </p:sp>
              <p:sp>
                <p:nvSpPr>
                  <p:cNvPr id="10277" name="Line 26"/>
                  <p:cNvSpPr>
                    <a:spLocks noChangeShapeType="1"/>
                  </p:cNvSpPr>
                  <p:nvPr/>
                </p:nvSpPr>
                <p:spPr bwMode="auto">
                  <a:xfrm>
                    <a:off x="2976" y="3216"/>
                    <a:ext cx="0" cy="240"/>
                  </a:xfrm>
                  <a:prstGeom prst="line">
                    <a:avLst/>
                  </a:prstGeom>
                  <a:noFill/>
                  <a:ln w="38100">
                    <a:solidFill>
                      <a:schemeClr val="accent2"/>
                    </a:solidFill>
                    <a:round/>
                    <a:headEnd/>
                    <a:tailEnd/>
                  </a:ln>
                  <a:effectLst/>
                </p:spPr>
                <p:txBody>
                  <a:bodyPr/>
                  <a:lstStyle/>
                  <a:p>
                    <a:endParaRPr lang="zh-CN" altLang="en-US"/>
                  </a:p>
                </p:txBody>
              </p:sp>
            </p:grpSp>
            <p:grpSp>
              <p:nvGrpSpPr>
                <p:cNvPr id="10268" name="Group 27"/>
                <p:cNvGrpSpPr>
                  <a:grpSpLocks/>
                </p:cNvGrpSpPr>
                <p:nvPr/>
              </p:nvGrpSpPr>
              <p:grpSpPr bwMode="auto">
                <a:xfrm>
                  <a:off x="559" y="3181"/>
                  <a:ext cx="359" cy="218"/>
                  <a:chOff x="2960" y="3208"/>
                  <a:chExt cx="247" cy="190"/>
                </a:xfrm>
              </p:grpSpPr>
              <p:sp>
                <p:nvSpPr>
                  <p:cNvPr id="10274" name="WordArt 28"/>
                  <p:cNvSpPr>
                    <a:spLocks noChangeArrowheads="1" noChangeShapeType="1" noTextEdit="1"/>
                  </p:cNvSpPr>
                  <p:nvPr/>
                </p:nvSpPr>
                <p:spPr bwMode="auto">
                  <a:xfrm>
                    <a:off x="2960" y="3263"/>
                    <a:ext cx="183" cy="135"/>
                  </a:xfrm>
                  <a:prstGeom prst="rect">
                    <a:avLst/>
                  </a:prstGeom>
                </p:spPr>
                <p:txBody>
                  <a:bodyPr wrap="none" fromWordArt="1">
                    <a:prstTxWarp prst="textPlain">
                      <a:avLst>
                        <a:gd name="adj" fmla="val 50000"/>
                      </a:avLst>
                    </a:prstTxWarp>
                  </a:bodyPr>
                  <a:lstStyle/>
                  <a:p>
                    <a:pPr algn="ctr"/>
                    <a:r>
                      <a:rPr lang="en-US" altLang="zh-CN" i="1" kern="10">
                        <a:ln w="9525">
                          <a:solidFill>
                            <a:schemeClr val="accent2"/>
                          </a:solidFill>
                          <a:round/>
                          <a:headEnd/>
                          <a:tailEnd/>
                        </a:ln>
                        <a:solidFill>
                          <a:schemeClr val="accent2"/>
                        </a:solidFill>
                        <a:latin typeface="Times New Roman"/>
                        <a:cs typeface="Times New Roman"/>
                      </a:rPr>
                      <a:t>F</a:t>
                    </a:r>
                    <a:endParaRPr lang="zh-CN" altLang="en-US" i="1" kern="10">
                      <a:ln w="9525">
                        <a:solidFill>
                          <a:schemeClr val="accent2"/>
                        </a:solidFill>
                        <a:round/>
                        <a:headEnd/>
                        <a:tailEnd/>
                      </a:ln>
                      <a:solidFill>
                        <a:schemeClr val="accent2"/>
                      </a:solidFill>
                      <a:latin typeface="Times New Roman"/>
                      <a:cs typeface="Times New Roman"/>
                    </a:endParaRPr>
                  </a:p>
                </p:txBody>
              </p:sp>
              <p:sp>
                <p:nvSpPr>
                  <p:cNvPr id="10275" name="Line 29"/>
                  <p:cNvSpPr>
                    <a:spLocks noChangeShapeType="1"/>
                  </p:cNvSpPr>
                  <p:nvPr/>
                </p:nvSpPr>
                <p:spPr bwMode="auto">
                  <a:xfrm>
                    <a:off x="2992" y="3208"/>
                    <a:ext cx="215" cy="0"/>
                  </a:xfrm>
                  <a:prstGeom prst="line">
                    <a:avLst/>
                  </a:prstGeom>
                  <a:noFill/>
                  <a:ln w="12700">
                    <a:solidFill>
                      <a:schemeClr val="accent2"/>
                    </a:solidFill>
                    <a:round/>
                    <a:headEnd/>
                    <a:tailEnd type="triangle" w="med" len="med"/>
                  </a:ln>
                  <a:effectLst/>
                </p:spPr>
                <p:txBody>
                  <a:bodyPr/>
                  <a:lstStyle/>
                  <a:p>
                    <a:endParaRPr lang="zh-CN" altLang="en-US"/>
                  </a:p>
                </p:txBody>
              </p:sp>
            </p:grpSp>
            <p:sp>
              <p:nvSpPr>
                <p:cNvPr id="10269" name="WordArt 30"/>
                <p:cNvSpPr>
                  <a:spLocks noChangeArrowheads="1" noChangeShapeType="1" noTextEdit="1"/>
                </p:cNvSpPr>
                <p:nvPr/>
              </p:nvSpPr>
              <p:spPr bwMode="auto">
                <a:xfrm>
                  <a:off x="1139" y="3254"/>
                  <a:ext cx="205" cy="12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accent2"/>
                        </a:solidFill>
                        <a:round/>
                        <a:headEnd/>
                        <a:tailEnd/>
                      </a:ln>
                      <a:solidFill>
                        <a:schemeClr val="accent2"/>
                      </a:solidFill>
                      <a:latin typeface="Times New Roman"/>
                      <a:cs typeface="Times New Roman"/>
                    </a:rPr>
                    <a:t>m</a:t>
                  </a:r>
                  <a:endParaRPr lang="zh-CN" altLang="en-US" sz="3600" i="1" kern="10">
                    <a:ln w="9525">
                      <a:solidFill>
                        <a:schemeClr val="accent2"/>
                      </a:solidFill>
                      <a:round/>
                      <a:headEnd/>
                      <a:tailEnd/>
                    </a:ln>
                    <a:solidFill>
                      <a:schemeClr val="accent2"/>
                    </a:solidFill>
                    <a:latin typeface="Times New Roman"/>
                    <a:cs typeface="Times New Roman"/>
                  </a:endParaRPr>
                </a:p>
              </p:txBody>
            </p:sp>
            <p:grpSp>
              <p:nvGrpSpPr>
                <p:cNvPr id="10270" name="Group 31"/>
                <p:cNvGrpSpPr>
                  <a:grpSpLocks/>
                </p:cNvGrpSpPr>
                <p:nvPr/>
              </p:nvGrpSpPr>
              <p:grpSpPr bwMode="auto">
                <a:xfrm rot="5400000">
                  <a:off x="1732" y="3203"/>
                  <a:ext cx="54" cy="227"/>
                  <a:chOff x="2928" y="3216"/>
                  <a:chExt cx="48" cy="240"/>
                </a:xfrm>
              </p:grpSpPr>
              <p:sp>
                <p:nvSpPr>
                  <p:cNvPr id="10272" name="Line 32"/>
                  <p:cNvSpPr>
                    <a:spLocks noChangeShapeType="1"/>
                  </p:cNvSpPr>
                  <p:nvPr/>
                </p:nvSpPr>
                <p:spPr bwMode="auto">
                  <a:xfrm>
                    <a:off x="2928" y="3216"/>
                    <a:ext cx="0" cy="240"/>
                  </a:xfrm>
                  <a:prstGeom prst="line">
                    <a:avLst/>
                  </a:prstGeom>
                  <a:noFill/>
                  <a:ln w="38100">
                    <a:solidFill>
                      <a:schemeClr val="accent2"/>
                    </a:solidFill>
                    <a:round/>
                    <a:headEnd/>
                    <a:tailEnd/>
                  </a:ln>
                  <a:effectLst/>
                </p:spPr>
                <p:txBody>
                  <a:bodyPr/>
                  <a:lstStyle/>
                  <a:p>
                    <a:endParaRPr lang="zh-CN" altLang="en-US"/>
                  </a:p>
                </p:txBody>
              </p:sp>
              <p:sp>
                <p:nvSpPr>
                  <p:cNvPr id="10273" name="Line 33"/>
                  <p:cNvSpPr>
                    <a:spLocks noChangeShapeType="1"/>
                  </p:cNvSpPr>
                  <p:nvPr/>
                </p:nvSpPr>
                <p:spPr bwMode="auto">
                  <a:xfrm>
                    <a:off x="2976" y="3216"/>
                    <a:ext cx="0" cy="240"/>
                  </a:xfrm>
                  <a:prstGeom prst="line">
                    <a:avLst/>
                  </a:prstGeom>
                  <a:noFill/>
                  <a:ln w="38100">
                    <a:solidFill>
                      <a:schemeClr val="accent2"/>
                    </a:solidFill>
                    <a:round/>
                    <a:headEnd/>
                    <a:tailEnd/>
                  </a:ln>
                  <a:effectLst/>
                </p:spPr>
                <p:txBody>
                  <a:bodyPr/>
                  <a:lstStyle/>
                  <a:p>
                    <a:endParaRPr lang="zh-CN" altLang="en-US"/>
                  </a:p>
                </p:txBody>
              </p:sp>
            </p:grpSp>
            <p:sp>
              <p:nvSpPr>
                <p:cNvPr id="10271" name="WordArt 34"/>
                <p:cNvSpPr>
                  <a:spLocks noChangeArrowheads="1" noChangeShapeType="1" noTextEdit="1"/>
                </p:cNvSpPr>
                <p:nvPr/>
              </p:nvSpPr>
              <p:spPr bwMode="auto">
                <a:xfrm>
                  <a:off x="1930" y="3260"/>
                  <a:ext cx="205" cy="120"/>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accent2"/>
                        </a:solidFill>
                        <a:round/>
                        <a:headEnd/>
                        <a:tailEnd/>
                      </a:ln>
                      <a:solidFill>
                        <a:schemeClr val="accent2"/>
                      </a:solidFill>
                      <a:latin typeface="Times New Roman"/>
                      <a:cs typeface="Times New Roman"/>
                    </a:rPr>
                    <a:t>m</a:t>
                  </a:r>
                  <a:endParaRPr lang="zh-CN" altLang="en-US" sz="3600" i="1" kern="10">
                    <a:ln w="9525">
                      <a:solidFill>
                        <a:schemeClr val="accent2"/>
                      </a:solidFill>
                      <a:round/>
                      <a:headEnd/>
                      <a:tailEnd/>
                    </a:ln>
                    <a:solidFill>
                      <a:schemeClr val="accent2"/>
                    </a:solidFill>
                    <a:latin typeface="Times New Roman"/>
                    <a:cs typeface="Times New Roman"/>
                  </a:endParaRPr>
                </a:p>
              </p:txBody>
            </p:sp>
          </p:grpSp>
          <p:sp>
            <p:nvSpPr>
              <p:cNvPr id="10261" name="WordArt 35"/>
              <p:cNvSpPr>
                <a:spLocks noChangeArrowheads="1" noChangeShapeType="1" noTextEdit="1"/>
              </p:cNvSpPr>
              <p:nvPr/>
            </p:nvSpPr>
            <p:spPr bwMode="auto">
              <a:xfrm>
                <a:off x="3463" y="2323"/>
                <a:ext cx="1152" cy="197"/>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2"/>
                      </a:solidFill>
                      <a:round/>
                      <a:headEnd/>
                      <a:tailEnd/>
                    </a:ln>
                    <a:solidFill>
                      <a:schemeClr val="accent2"/>
                    </a:solidFill>
                    <a:latin typeface="华文中宋"/>
                    <a:ea typeface="华文中宋"/>
                  </a:rPr>
                  <a:t>列方程（组）；</a:t>
                </a:r>
              </a:p>
            </p:txBody>
          </p:sp>
        </p:grpSp>
        <p:sp>
          <p:nvSpPr>
            <p:cNvPr id="108580" name="WordArt 36"/>
            <p:cNvSpPr>
              <a:spLocks noChangeArrowheads="1" noChangeShapeType="1" noTextEdit="1"/>
            </p:cNvSpPr>
            <p:nvPr/>
          </p:nvSpPr>
          <p:spPr bwMode="auto">
            <a:xfrm>
              <a:off x="544" y="2295"/>
              <a:ext cx="4781" cy="196"/>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eaLnBrk="1" hangingPunct="1">
                <a:defRPr/>
              </a:pPr>
              <a:r>
                <a:rPr lang="en-US" altLang="zh-CN" sz="3600" kern="10">
                  <a:ln w="9525">
                    <a:solidFill>
                      <a:schemeClr val="accent2"/>
                    </a:solidFill>
                    <a:round/>
                    <a:headEnd/>
                    <a:tailEnd/>
                  </a:ln>
                  <a:solidFill>
                    <a:schemeClr val="accent2"/>
                  </a:solidFill>
                  <a:latin typeface="华文中宋"/>
                  <a:ea typeface="华文中宋"/>
                </a:rPr>
                <a:t>5</a:t>
              </a:r>
              <a:r>
                <a:rPr lang="zh-CN" altLang="en-US" sz="3600" kern="10">
                  <a:ln w="9525">
                    <a:solidFill>
                      <a:schemeClr val="accent2"/>
                    </a:solidFill>
                    <a:round/>
                    <a:headEnd/>
                    <a:tailEnd/>
                  </a:ln>
                  <a:solidFill>
                    <a:schemeClr val="accent2"/>
                  </a:solidFill>
                  <a:latin typeface="华文中宋"/>
                  <a:ea typeface="华文中宋"/>
                </a:rPr>
                <a:t>、解方程（组） 通过解方程得出结果，并判断结果的合理性</a:t>
              </a:r>
            </a:p>
          </p:txBody>
        </p:sp>
      </p:grpSp>
      <p:sp>
        <p:nvSpPr>
          <p:cNvPr id="108581" name="Text Box 37"/>
          <p:cNvSpPr txBox="1">
            <a:spLocks noChangeArrowheads="1"/>
          </p:cNvSpPr>
          <p:nvPr/>
        </p:nvSpPr>
        <p:spPr bwMode="auto">
          <a:xfrm>
            <a:off x="346075" y="4011613"/>
            <a:ext cx="8337550" cy="1887696"/>
          </a:xfrm>
          <a:prstGeom prst="rect">
            <a:avLst/>
          </a:prstGeom>
          <a:noFill/>
          <a:ln w="9525">
            <a:noFill/>
            <a:miter lim="800000"/>
            <a:headEnd/>
            <a:tailEnd/>
          </a:ln>
          <a:effectLst/>
        </p:spPr>
        <p:txBody>
          <a:bodyPr>
            <a:spAutoFit/>
          </a:bodyPr>
          <a:lstStyle/>
          <a:p>
            <a:pPr eaLnBrk="1" hangingPunct="1">
              <a:lnSpc>
                <a:spcPts val="3500"/>
              </a:lnSpc>
              <a:spcBef>
                <a:spcPts val="2000"/>
              </a:spcBef>
            </a:pPr>
            <a:r>
              <a:rPr lang="en-US" altLang="zh-CN" sz="2400" dirty="0"/>
              <a:t>    </a:t>
            </a:r>
            <a:r>
              <a:rPr lang="zh-CN" altLang="en-US" sz="2400" b="1" dirty="0">
                <a:latin typeface="黑体" pitchFamily="49" charset="-122"/>
                <a:ea typeface="黑体" pitchFamily="49" charset="-122"/>
              </a:rPr>
              <a:t>不难看出，在大学物理中用牛顿运动定律求解动力学问题的解题思路与步骤与高中物理是基本相同的。两者的区别仅在于</a:t>
            </a:r>
            <a:r>
              <a:rPr lang="zh-CN" altLang="en-US" sz="2400" b="1" dirty="0">
                <a:solidFill>
                  <a:srgbClr val="0000FF"/>
                </a:solidFill>
                <a:latin typeface="黑体" pitchFamily="49" charset="-122"/>
                <a:ea typeface="黑体" pitchFamily="49" charset="-122"/>
              </a:rPr>
              <a:t>在大学物理中涉及的力总有一个或多个是</a:t>
            </a:r>
            <a:r>
              <a:rPr lang="zh-CN" altLang="en-US" sz="2400" b="1" dirty="0">
                <a:solidFill>
                  <a:srgbClr val="FF0000"/>
                </a:solidFill>
                <a:latin typeface="黑体" pitchFamily="49" charset="-122"/>
                <a:ea typeface="黑体" pitchFamily="49" charset="-122"/>
              </a:rPr>
              <a:t>变力</a:t>
            </a:r>
            <a:r>
              <a:rPr lang="zh-CN" altLang="en-US" sz="2400" b="1" dirty="0">
                <a:latin typeface="黑体" pitchFamily="49" charset="-122"/>
                <a:ea typeface="黑体" pitchFamily="49" charset="-122"/>
              </a:rPr>
              <a:t>，所以解方程时一般要用</a:t>
            </a:r>
            <a:r>
              <a:rPr lang="zh-CN" altLang="en-US" sz="2400" b="1" dirty="0">
                <a:solidFill>
                  <a:srgbClr val="FF0000"/>
                </a:solidFill>
                <a:latin typeface="黑体" pitchFamily="49" charset="-122"/>
                <a:ea typeface="黑体" pitchFamily="49" charset="-122"/>
              </a:rPr>
              <a:t>微积分</a:t>
            </a:r>
          </a:p>
        </p:txBody>
      </p:sp>
      <p:sp>
        <p:nvSpPr>
          <p:cNvPr id="108582" name="Text Box 38"/>
          <p:cNvSpPr txBox="1">
            <a:spLocks noChangeArrowheads="1"/>
          </p:cNvSpPr>
          <p:nvPr/>
        </p:nvSpPr>
        <p:spPr bwMode="auto">
          <a:xfrm>
            <a:off x="457200" y="5837238"/>
            <a:ext cx="8351838" cy="427037"/>
          </a:xfrm>
          <a:prstGeom prst="rect">
            <a:avLst/>
          </a:prstGeom>
          <a:noFill/>
          <a:ln w="9525">
            <a:noFill/>
            <a:miter lim="800000"/>
            <a:headEnd/>
            <a:tailEnd/>
          </a:ln>
          <a:effectLst/>
        </p:spPr>
        <p:txBody>
          <a:bodyPr>
            <a:spAutoFit/>
          </a:bodyPr>
          <a:lstStyle/>
          <a:p>
            <a:pPr eaLnBrk="1" hangingPunct="1">
              <a:spcBef>
                <a:spcPct val="50000"/>
              </a:spcBef>
            </a:pPr>
            <a:r>
              <a:rPr lang="zh-CN" altLang="en-US" sz="2200" b="1">
                <a:solidFill>
                  <a:srgbClr val="006600"/>
                </a:solidFill>
              </a:rPr>
              <a:t>物理基础：常见力的性质、受力分析方法、力的正交合成与分解</a:t>
            </a:r>
          </a:p>
        </p:txBody>
      </p:sp>
      <p:sp>
        <p:nvSpPr>
          <p:cNvPr id="10249" name="Text Box 39"/>
          <p:cNvSpPr txBox="1">
            <a:spLocks noChangeArrowheads="1"/>
          </p:cNvSpPr>
          <p:nvPr/>
        </p:nvSpPr>
        <p:spPr bwMode="auto">
          <a:xfrm>
            <a:off x="806450" y="2959100"/>
            <a:ext cx="8337550"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a:t>    </a:t>
            </a:r>
            <a:endParaRPr lang="en-US" altLang="zh-CN" sz="2400" b="1">
              <a:solidFill>
                <a:srgbClr val="FF0000"/>
              </a:solidFill>
            </a:endParaRPr>
          </a:p>
        </p:txBody>
      </p:sp>
      <p:sp>
        <p:nvSpPr>
          <p:cNvPr id="10250" name="AutoShape 25">
            <a:hlinkClick r:id="" action="ppaction://hlinkshowjump?jump=nextslide" highlightClick="1"/>
          </p:cNvPr>
          <p:cNvSpPr>
            <a:spLocks noChangeArrowheads="1"/>
          </p:cNvSpPr>
          <p:nvPr/>
        </p:nvSpPr>
        <p:spPr bwMode="auto">
          <a:xfrm>
            <a:off x="8493125" y="6592888"/>
            <a:ext cx="282575" cy="255587"/>
          </a:xfrm>
          <a:prstGeom prst="actionButtonForwardNext">
            <a:avLst/>
          </a:prstGeom>
          <a:solidFill>
            <a:srgbClr val="FFC000"/>
          </a:solidFill>
          <a:ln w="9525">
            <a:noFill/>
            <a:miter lim="800000"/>
            <a:headEnd/>
            <a:tailEnd/>
          </a:ln>
        </p:spPr>
        <p:txBody>
          <a:bodyPr wrap="none" anchor="ctr"/>
          <a:lstStyle/>
          <a:p>
            <a:pPr eaLnBrk="1" hangingPunct="1"/>
            <a:endParaRPr lang="zh-CN" altLang="en-US"/>
          </a:p>
        </p:txBody>
      </p:sp>
      <p:sp>
        <p:nvSpPr>
          <p:cNvPr id="10251" name="AutoShape 26">
            <a:hlinkClick r:id="rId4" action="ppaction://hlinksldjump" highlightClick="1"/>
          </p:cNvPr>
          <p:cNvSpPr>
            <a:spLocks noChangeArrowheads="1"/>
          </p:cNvSpPr>
          <p:nvPr/>
        </p:nvSpPr>
        <p:spPr bwMode="auto">
          <a:xfrm>
            <a:off x="7869238" y="6588125"/>
            <a:ext cx="284162" cy="265113"/>
          </a:xfrm>
          <a:prstGeom prst="actionButtonBeginning">
            <a:avLst/>
          </a:prstGeom>
          <a:solidFill>
            <a:srgbClr val="FFC000"/>
          </a:solidFill>
          <a:ln w="9525">
            <a:noFill/>
            <a:miter lim="800000"/>
            <a:headEnd/>
            <a:tailEnd/>
          </a:ln>
        </p:spPr>
        <p:txBody>
          <a:bodyPr wrap="none" anchor="ctr"/>
          <a:lstStyle/>
          <a:p>
            <a:pPr eaLnBrk="1" hangingPunct="1"/>
            <a:endParaRPr lang="zh-CN" altLang="en-US" sz="2400">
              <a:latin typeface="Times New Roman" pitchFamily="18" charset="0"/>
            </a:endParaRPr>
          </a:p>
        </p:txBody>
      </p:sp>
      <p:sp>
        <p:nvSpPr>
          <p:cNvPr id="10252" name="AutoShape 27">
            <a:hlinkClick r:id="rId5" action="ppaction://hlinksldjump" highlightClick="1"/>
          </p:cNvPr>
          <p:cNvSpPr>
            <a:spLocks noChangeArrowheads="1"/>
          </p:cNvSpPr>
          <p:nvPr/>
        </p:nvSpPr>
        <p:spPr bwMode="auto">
          <a:xfrm>
            <a:off x="8804275" y="6592888"/>
            <a:ext cx="254000" cy="250825"/>
          </a:xfrm>
          <a:prstGeom prst="actionButtonEnd">
            <a:avLst/>
          </a:prstGeom>
          <a:solidFill>
            <a:srgbClr val="FFC000"/>
          </a:solidFill>
          <a:ln w="9525">
            <a:noFill/>
            <a:miter lim="800000"/>
            <a:headEnd/>
            <a:tailEnd/>
          </a:ln>
        </p:spPr>
        <p:txBody>
          <a:bodyPr wrap="none" anchor="ctr"/>
          <a:lstStyle/>
          <a:p>
            <a:pPr eaLnBrk="1" hangingPunct="1"/>
            <a:endParaRPr lang="zh-CN" altLang="en-US"/>
          </a:p>
        </p:txBody>
      </p:sp>
      <p:sp>
        <p:nvSpPr>
          <p:cNvPr id="10253" name="动作按钮: 后退或前一项 42">
            <a:hlinkClick r:id="" action="ppaction://hlinkshowjump?jump=previousslide" highlightClick="1"/>
          </p:cNvPr>
          <p:cNvSpPr>
            <a:spLocks noChangeArrowheads="1"/>
          </p:cNvSpPr>
          <p:nvPr/>
        </p:nvSpPr>
        <p:spPr bwMode="auto">
          <a:xfrm>
            <a:off x="8181975" y="6588125"/>
            <a:ext cx="276225" cy="246063"/>
          </a:xfrm>
          <a:prstGeom prst="actionButtonBackPrevious">
            <a:avLst/>
          </a:prstGeom>
          <a:solidFill>
            <a:srgbClr val="FFC000"/>
          </a:solidFill>
          <a:ln w="9525">
            <a:noFill/>
            <a:miter lim="800000"/>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8581"/>
                                        </p:tgtEl>
                                        <p:attrNameLst>
                                          <p:attrName>style.visibility</p:attrName>
                                        </p:attrNameLst>
                                      </p:cBhvr>
                                      <p:to>
                                        <p:strVal val="visible"/>
                                      </p:to>
                                    </p:set>
                                    <p:animEffect transition="in" filter="checkerboard(across)">
                                      <p:cBhvr>
                                        <p:cTn id="7" dur="500"/>
                                        <p:tgtEl>
                                          <p:spTgt spid="1085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8582"/>
                                        </p:tgtEl>
                                        <p:attrNameLst>
                                          <p:attrName>style.visibility</p:attrName>
                                        </p:attrNameLst>
                                      </p:cBhvr>
                                      <p:to>
                                        <p:strVal val="visible"/>
                                      </p:to>
                                    </p:set>
                                    <p:animEffect transition="in" filter="wipe(down)">
                                      <p:cBhvr>
                                        <p:cTn id="12" dur="500"/>
                                        <p:tgtEl>
                                          <p:spTgt spid="108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81" grpId="0"/>
      <p:bldP spid="108582" grpId="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Webdings" pitchFamily="18" charset="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Webdings" pitchFamily="18" charset="2"/>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13390</TotalTime>
  <Words>1762</Words>
  <Application>Microsoft Office PowerPoint</Application>
  <PresentationFormat>全屏显示(4:3)</PresentationFormat>
  <Paragraphs>957</Paragraphs>
  <Slides>23</Slides>
  <Notes>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8" baseType="lpstr">
      <vt:lpstr>黑体</vt:lpstr>
      <vt:lpstr>华文彩云</vt:lpstr>
      <vt:lpstr>华文中宋</vt:lpstr>
      <vt:lpstr>楷体_GB2312</vt:lpstr>
      <vt:lpstr>宋体</vt:lpstr>
      <vt:lpstr>Book Antiqua</vt:lpstr>
      <vt:lpstr>Bookman Old Style</vt:lpstr>
      <vt:lpstr>Garamond</vt:lpstr>
      <vt:lpstr>Palatino Linotype</vt:lpstr>
      <vt:lpstr>Symbol</vt:lpstr>
      <vt:lpstr>Times New Roman</vt:lpstr>
      <vt:lpstr>Webdings</vt:lpstr>
      <vt:lpstr>默认设计模板</vt:lpstr>
      <vt:lpstr>Equation</vt:lpstr>
      <vt:lpstr>MathType 5.0 Equation</vt:lpstr>
      <vt:lpstr>牛顿定律</vt:lpstr>
      <vt:lpstr>本章内容</vt:lpstr>
      <vt:lpstr>第三节</vt:lpstr>
      <vt:lpstr>第一定律</vt:lpstr>
      <vt:lpstr>第二定律</vt:lpstr>
      <vt:lpstr>第三定律</vt:lpstr>
      <vt:lpstr>第三节</vt:lpstr>
      <vt:lpstr>两类问题</vt:lpstr>
      <vt:lpstr>解体思路和步骤</vt:lpstr>
      <vt:lpstr>二类例</vt:lpstr>
      <vt:lpstr>例图示</vt:lpstr>
      <vt:lpstr>一类例一</vt:lpstr>
      <vt:lpstr>例</vt:lpstr>
      <vt:lpstr>PowerPoint 演示文稿</vt:lpstr>
      <vt:lpstr>PowerPoint 演示文稿</vt:lpstr>
      <vt:lpstr>PowerPoint 演示文稿</vt:lpstr>
      <vt:lpstr>PowerPoint 演示文稿</vt:lpstr>
      <vt:lpstr>PowerPoint 演示文稿</vt:lpstr>
      <vt:lpstr>一类例二</vt:lpstr>
      <vt:lpstr>PowerPoint 演示文稿</vt:lpstr>
      <vt:lpstr>求第二宇宙速度</vt:lpstr>
      <vt:lpstr>PowerPoint 演示文稿</vt:lpstr>
      <vt:lpstr>结束</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牛顿运动定律</dc:title>
  <dc:creator>梁荫中 沈黄晋</dc:creator>
  <cp:lastModifiedBy>bfyang</cp:lastModifiedBy>
  <cp:revision>290</cp:revision>
  <dcterms:created xsi:type="dcterms:W3CDTF">2001-02-15T08:41:17Z</dcterms:created>
  <dcterms:modified xsi:type="dcterms:W3CDTF">2019-02-24T15:26:16Z</dcterms:modified>
</cp:coreProperties>
</file>