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304" r:id="rId12"/>
    <p:sldId id="267" r:id="rId13"/>
    <p:sldId id="268" r:id="rId14"/>
    <p:sldId id="269" r:id="rId15"/>
    <p:sldId id="305" r:id="rId16"/>
    <p:sldId id="306" r:id="rId17"/>
    <p:sldId id="307" r:id="rId18"/>
    <p:sldId id="308" r:id="rId19"/>
    <p:sldId id="309" r:id="rId20"/>
    <p:sldId id="310" r:id="rId21"/>
    <p:sldId id="270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313" r:id="rId37"/>
    <p:sldId id="302" r:id="rId38"/>
    <p:sldId id="315" r:id="rId39"/>
    <p:sldId id="316" r:id="rId40"/>
    <p:sldId id="317" r:id="rId41"/>
    <p:sldId id="314" r:id="rId42"/>
    <p:sldId id="311" r:id="rId43"/>
    <p:sldId id="303" r:id="rId4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6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832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11" Type="http://schemas.openxmlformats.org/officeDocument/2006/relationships/image" Target="../media/image21.wmf"/><Relationship Id="rId5" Type="http://schemas.openxmlformats.org/officeDocument/2006/relationships/image" Target="../media/image15.wmf"/><Relationship Id="rId10" Type="http://schemas.openxmlformats.org/officeDocument/2006/relationships/image" Target="../media/image20.wmf"/><Relationship Id="rId4" Type="http://schemas.openxmlformats.org/officeDocument/2006/relationships/image" Target="../media/image14.wmf"/><Relationship Id="rId9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5B4B897-83EE-44CB-93D5-4AB10D221B69}" type="datetimeFigureOut">
              <a:rPr lang="zh-CN" altLang="en-US"/>
              <a:pPr>
                <a:defRPr/>
              </a:pPr>
              <a:t>2019/3/20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95F95D3-4FBA-4730-A52C-354C01D947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8F86D7-93EB-4698-AC03-9D5BED4D9FFA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zh-CN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F40B2C-D316-43A2-AF65-5F632463BB80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altLang="zh-CN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已知初始位置和速度，可确定振幅和初相</a:t>
            </a:r>
            <a:endParaRPr lang="zh-CN" altLang="zh-CN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2E78D06-362C-4369-98FB-509C42F643B3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altLang="zh-CN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83E569-2CF3-4530-A972-4486E1E95A43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altLang="zh-CN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4734752-CF61-4877-BAED-FD4C53F04D24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altLang="zh-CN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94792E-8BC1-4A81-9B02-347C7E90AE56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altLang="zh-CN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EE186C6-6A7C-4432-867D-CAD9D17EF581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altLang="zh-CN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2DA11C3-9D70-4B2D-A55E-0A0BFC1F77F2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altLang="zh-CN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相位差</a:t>
            </a:r>
            <a:r>
              <a:rPr lang="en-US" altLang="zh-CN" dirty="0" smtClean="0"/>
              <a:t>90</a:t>
            </a:r>
            <a:r>
              <a:rPr lang="zh-CN" altLang="en-US" dirty="0" smtClean="0"/>
              <a:t>度</a:t>
            </a:r>
            <a:endParaRPr lang="zh-CN" altLang="zh-CN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D7B0826-9486-4252-A608-6B8455F2673A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altLang="zh-CN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45,135,225.315</a:t>
            </a:r>
            <a:r>
              <a:rPr lang="zh-CN" altLang="en-US" dirty="0" smtClean="0"/>
              <a:t>。</a:t>
            </a:r>
            <a:r>
              <a:rPr lang="en-US" altLang="zh-CN" dirty="0" smtClean="0"/>
              <a:t>-135,-45,45,135</a:t>
            </a:r>
            <a:r>
              <a:rPr lang="zh-CN" altLang="en-US" dirty="0" smtClean="0"/>
              <a:t>。</a:t>
            </a:r>
            <a:endParaRPr lang="zh-CN" altLang="zh-CN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A0FEA0-F3BF-4E1A-B591-F2930518C5A7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altLang="zh-CN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22B1573-4F48-4CC7-B440-42BE3ED78591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altLang="zh-CN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用代数法求出</a:t>
            </a:r>
            <a:r>
              <a:rPr lang="en-US" altLang="zh-CN" dirty="0" smtClean="0"/>
              <a:t>X</a:t>
            </a:r>
            <a:endParaRPr lang="zh-CN" altLang="zh-CN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CC7BB5-8CEB-4361-9628-98C4A837F39A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zh-CN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641A2D-31BE-45F1-A1DC-6FD0A3BCAA05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altLang="zh-CN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DBDAB32-C2FC-4099-8F87-C0E52D0EA91F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altLang="zh-CN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合振动初相在两分振动初相之间</a:t>
            </a:r>
            <a:endParaRPr lang="zh-CN" altLang="zh-CN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877C773-96F2-459E-870F-AD1D28291BD0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altLang="zh-CN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6DCCFC-B1CA-4000-95A9-B7B6652F0586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altLang="zh-CN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需要对</a:t>
            </a:r>
            <a:r>
              <a:rPr lang="en-US" altLang="zh-CN" dirty="0" smtClean="0"/>
              <a:t>A</a:t>
            </a:r>
            <a:r>
              <a:rPr lang="zh-CN" altLang="en-US" dirty="0" smtClean="0"/>
              <a:t>求极限</a:t>
            </a:r>
            <a:endParaRPr lang="zh-CN" altLang="zh-CN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6D369B3-66F3-4E92-A42F-69A7B60048EE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 altLang="zh-CN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F2B5EAE-7119-4026-A76B-C4551B0FB938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958AD48-07F5-49D2-9CC2-D9CE1E693E6F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 altLang="zh-CN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E5546D8-FFBD-4AF0-940E-D4830D317B36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 altLang="zh-CN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E5546D8-FFBD-4AF0-940E-D4830D317B36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 altLang="zh-CN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8558681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A040125-58FB-4767-808A-DED12FD426BF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US" altLang="zh-CN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BD5074B-06A6-4786-BC37-74196676E338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zh-CN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B020593-F4D7-4935-9A30-BAB47286E035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zh-CN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187B01A-C3FB-443B-8B7D-72FFCA37EC03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zh-CN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077C1E-7C19-4174-BD3E-82423F1FEF0A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zh-CN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758FAAC-536A-428E-ACA1-BA10AA0B7974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altLang="zh-CN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角频率是系统固有性质</a:t>
            </a:r>
            <a:endParaRPr lang="zh-CN" altLang="zh-CN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6F1114-9AEE-4F3E-96A6-F01F55A95727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altLang="zh-CN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F40B2C-D316-43A2-AF65-5F632463BB80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altLang="zh-CN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已知初始位置和速度，可确定振幅和初相</a:t>
            </a:r>
            <a:endParaRPr lang="zh-CN" altLang="zh-CN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29F685-92DA-4C06-9839-710251CE8EAD}" type="datetimeFigureOut">
              <a:rPr lang="zh-CN" altLang="en-US"/>
              <a:pPr>
                <a:defRPr/>
              </a:pPr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1C8A81-2C56-4453-AE2B-130E5719C7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E4BF6D-138F-4655-8D94-C13D88FCFC7B}" type="datetimeFigureOut">
              <a:rPr lang="zh-CN" altLang="en-US"/>
              <a:pPr>
                <a:defRPr/>
              </a:pPr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4850E-8D79-403D-AC8C-E11E48BA7F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A478E5-FE3D-483A-991D-E1FF500B5646}" type="datetimeFigureOut">
              <a:rPr lang="zh-CN" altLang="en-US"/>
              <a:pPr>
                <a:defRPr/>
              </a:pPr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5B38F0-D1C3-4F76-AD57-E441C45457C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296BE5-FFED-48DA-A444-522482B9A054}" type="datetimeFigureOut">
              <a:rPr lang="zh-CN" altLang="en-US"/>
              <a:pPr>
                <a:defRPr/>
              </a:pPr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254A1D-3194-4517-929C-2793732608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C1C846-0019-4137-9851-6F211C7B4CEF}" type="datetimeFigureOut">
              <a:rPr lang="zh-CN" altLang="en-US"/>
              <a:pPr>
                <a:defRPr/>
              </a:pPr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B73567-A1AB-4535-B359-2FEE95E573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48160-D035-47E4-9C63-C6BEADA495D1}" type="datetimeFigureOut">
              <a:rPr lang="zh-CN" altLang="en-US"/>
              <a:pPr>
                <a:defRPr/>
              </a:pPr>
              <a:t>2019/3/20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A1FEE-05FF-4D22-810A-3E36C64A48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9DD8D-5216-47BD-AC10-16A313D1D344}" type="datetimeFigureOut">
              <a:rPr lang="zh-CN" altLang="en-US"/>
              <a:pPr>
                <a:defRPr/>
              </a:pPr>
              <a:t>2019/3/20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B8B9D3-A349-426F-B2CF-D313E61492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ED6A3F-ABE5-4E76-87C6-70D71E407F80}" type="datetimeFigureOut">
              <a:rPr lang="zh-CN" altLang="en-US"/>
              <a:pPr>
                <a:defRPr/>
              </a:pPr>
              <a:t>2019/3/20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B0A61-5ACE-4453-B9B7-DE5ECCC348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60D1E1-D4CC-454D-A70A-52584EDB303B}" type="datetimeFigureOut">
              <a:rPr lang="zh-CN" altLang="en-US"/>
              <a:pPr>
                <a:defRPr/>
              </a:pPr>
              <a:t>2019/3/20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C29285-D2AB-426E-B1B3-9C80D32F18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9B87B-0095-4C58-BE6A-E9E9F10C2EEA}" type="datetimeFigureOut">
              <a:rPr lang="zh-CN" altLang="en-US"/>
              <a:pPr>
                <a:defRPr/>
              </a:pPr>
              <a:t>2019/3/20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BEE20-811D-4A53-939A-9D981E8630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33C282-2359-4DEA-860A-741813D711D4}" type="datetimeFigureOut">
              <a:rPr lang="zh-CN" altLang="en-US"/>
              <a:pPr>
                <a:defRPr/>
              </a:pPr>
              <a:t>2019/3/20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BC6047-9925-443D-897B-2856ADE6F2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524A071-9D29-46F6-BE53-C9C403447A34}" type="datetimeFigureOut">
              <a:rPr lang="zh-CN" altLang="en-US"/>
              <a:pPr>
                <a:defRPr/>
              </a:pPr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3ED9A29-014C-460E-B28B-4A321D061C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4.wmf"/><Relationship Id="rId18" Type="http://schemas.openxmlformats.org/officeDocument/2006/relationships/oleObject" Target="../embeddings/oleObject12.bin"/><Relationship Id="rId26" Type="http://schemas.openxmlformats.org/officeDocument/2006/relationships/oleObject" Target="../embeddings/oleObject16.bin"/><Relationship Id="rId3" Type="http://schemas.openxmlformats.org/officeDocument/2006/relationships/image" Target="../media/image22.gif"/><Relationship Id="rId21" Type="http://schemas.openxmlformats.org/officeDocument/2006/relationships/image" Target="../media/image18.wmf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9.bin"/><Relationship Id="rId17" Type="http://schemas.openxmlformats.org/officeDocument/2006/relationships/image" Target="../media/image16.wmf"/><Relationship Id="rId25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.bin"/><Relationship Id="rId20" Type="http://schemas.openxmlformats.org/officeDocument/2006/relationships/oleObject" Target="../embeddings/oleObject13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3.wmf"/><Relationship Id="rId24" Type="http://schemas.openxmlformats.org/officeDocument/2006/relationships/oleObject" Target="../embeddings/oleObject15.bin"/><Relationship Id="rId5" Type="http://schemas.openxmlformats.org/officeDocument/2006/relationships/image" Target="../media/image23.jpeg"/><Relationship Id="rId15" Type="http://schemas.openxmlformats.org/officeDocument/2006/relationships/image" Target="../media/image15.wmf"/><Relationship Id="rId23" Type="http://schemas.openxmlformats.org/officeDocument/2006/relationships/image" Target="../media/image19.wmf"/><Relationship Id="rId10" Type="http://schemas.openxmlformats.org/officeDocument/2006/relationships/oleObject" Target="../embeddings/oleObject8.bin"/><Relationship Id="rId19" Type="http://schemas.openxmlformats.org/officeDocument/2006/relationships/image" Target="../media/image17.wmf"/><Relationship Id="rId4" Type="http://schemas.openxmlformats.org/officeDocument/2006/relationships/image" Target="../media/image1.jpeg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10.bin"/><Relationship Id="rId22" Type="http://schemas.openxmlformats.org/officeDocument/2006/relationships/oleObject" Target="../embeddings/oleObject14.bin"/><Relationship Id="rId27" Type="http://schemas.openxmlformats.org/officeDocument/2006/relationships/image" Target="../media/image21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image" Target="../media/image35.jpeg"/><Relationship Id="rId3" Type="http://schemas.openxmlformats.org/officeDocument/2006/relationships/image" Target="../media/image1.jpeg"/><Relationship Id="rId7" Type="http://schemas.openxmlformats.org/officeDocument/2006/relationships/image" Target="../media/image29.jpeg"/><Relationship Id="rId12" Type="http://schemas.openxmlformats.org/officeDocument/2006/relationships/image" Target="../media/image34.jpeg"/><Relationship Id="rId17" Type="http://schemas.openxmlformats.org/officeDocument/2006/relationships/image" Target="../media/image2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28.jpeg"/><Relationship Id="rId11" Type="http://schemas.openxmlformats.org/officeDocument/2006/relationships/image" Target="../media/image33.jpeg"/><Relationship Id="rId5" Type="http://schemas.openxmlformats.org/officeDocument/2006/relationships/image" Target="../media/image27.jpeg"/><Relationship Id="rId15" Type="http://schemas.openxmlformats.org/officeDocument/2006/relationships/image" Target="../media/image24.wmf"/><Relationship Id="rId10" Type="http://schemas.openxmlformats.org/officeDocument/2006/relationships/image" Target="../media/image32.jpeg"/><Relationship Id="rId4" Type="http://schemas.openxmlformats.org/officeDocument/2006/relationships/image" Target="../media/image26.jpeg"/><Relationship Id="rId9" Type="http://schemas.openxmlformats.org/officeDocument/2006/relationships/image" Target="../media/image31.jpeg"/><Relationship Id="rId14" Type="http://schemas.openxmlformats.org/officeDocument/2006/relationships/oleObject" Target="../embeddings/oleObject1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7" Type="http://schemas.openxmlformats.org/officeDocument/2006/relationships/image" Target="../media/image4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jpeg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8.xml"/><Relationship Id="rId5" Type="http://schemas.openxmlformats.org/officeDocument/2006/relationships/slide" Target="slide24.xml"/><Relationship Id="rId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jpeg"/><Relationship Id="rId13" Type="http://schemas.openxmlformats.org/officeDocument/2006/relationships/oleObject" Target="../embeddings/oleObject21.bin"/><Relationship Id="rId3" Type="http://schemas.openxmlformats.org/officeDocument/2006/relationships/image" Target="../media/image1.jpeg"/><Relationship Id="rId7" Type="http://schemas.openxmlformats.org/officeDocument/2006/relationships/image" Target="../media/image46.jpeg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3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45.jpeg"/><Relationship Id="rId11" Type="http://schemas.openxmlformats.org/officeDocument/2006/relationships/oleObject" Target="../embeddings/oleObject20.bin"/><Relationship Id="rId5" Type="http://schemas.openxmlformats.org/officeDocument/2006/relationships/image" Target="../media/image44.jpeg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49.jpeg"/><Relationship Id="rId4" Type="http://schemas.openxmlformats.org/officeDocument/2006/relationships/image" Target="../media/image23.jpeg"/><Relationship Id="rId9" Type="http://schemas.openxmlformats.org/officeDocument/2006/relationships/image" Target="../media/image48.jpeg"/><Relationship Id="rId14" Type="http://schemas.openxmlformats.org/officeDocument/2006/relationships/image" Target="../media/image42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3.jpeg"/><Relationship Id="rId4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slide" Target="slide28.xml"/><Relationship Id="rId4" Type="http://schemas.openxmlformats.org/officeDocument/2006/relationships/slide" Target="slide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slide" Target="slide37.xml"/><Relationship Id="rId4" Type="http://schemas.openxmlformats.org/officeDocument/2006/relationships/slide" Target="slide2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28.bin"/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5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.jpeg"/><Relationship Id="rId11" Type="http://schemas.openxmlformats.org/officeDocument/2006/relationships/oleObject" Target="../embeddings/oleObject27.bin"/><Relationship Id="rId5" Type="http://schemas.openxmlformats.org/officeDocument/2006/relationships/image" Target="../media/image50.wmf"/><Relationship Id="rId10" Type="http://schemas.openxmlformats.org/officeDocument/2006/relationships/image" Target="../media/image52.wmf"/><Relationship Id="rId4" Type="http://schemas.openxmlformats.org/officeDocument/2006/relationships/oleObject" Target="../embeddings/oleObject24.bin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54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slide" Target="slide2.xml"/><Relationship Id="rId4" Type="http://schemas.openxmlformats.org/officeDocument/2006/relationships/slide" Target="slide2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slide" Target="slide2.xml"/><Relationship Id="rId4" Type="http://schemas.openxmlformats.org/officeDocument/2006/relationships/slide" Target="slide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1013" y="0"/>
            <a:ext cx="8229600" cy="276225"/>
          </a:xfrm>
        </p:spPr>
        <p:txBody>
          <a:bodyPr/>
          <a:lstStyle/>
          <a:p>
            <a:pPr eaLnBrk="1" hangingPunct="1"/>
            <a:r>
              <a:rPr lang="zh-CN" altLang="en-US" sz="800" smtClean="0">
                <a:solidFill>
                  <a:schemeClr val="bg1"/>
                </a:solidFill>
              </a:rPr>
              <a:t>第六章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13716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4400">
                <a:solidFill>
                  <a:schemeClr val="bg1"/>
                </a:solidFill>
                <a:latin typeface="Calibri" pitchFamily="34" charset="0"/>
              </a:rPr>
              <a:t>第六章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50000">
                <a:srgbClr val="4D4D4D"/>
              </a:gs>
              <a:gs pos="100000">
                <a:srgbClr val="0000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6316663"/>
            <a:ext cx="9144000" cy="541337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0"/>
            <a:ext cx="9144000" cy="3603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2055" name="Line 7"/>
          <p:cNvSpPr>
            <a:spLocks noChangeShapeType="1"/>
          </p:cNvSpPr>
          <p:nvPr/>
        </p:nvSpPr>
        <p:spPr bwMode="auto">
          <a:xfrm>
            <a:off x="0" y="6281738"/>
            <a:ext cx="91440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0" y="365125"/>
            <a:ext cx="91440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378"/>
          <p:cNvGrpSpPr>
            <a:grpSpLocks/>
          </p:cNvGrpSpPr>
          <p:nvPr/>
        </p:nvGrpSpPr>
        <p:grpSpPr bwMode="auto">
          <a:xfrm>
            <a:off x="4852988" y="4165600"/>
            <a:ext cx="3883025" cy="1463675"/>
            <a:chOff x="3057" y="2624"/>
            <a:chExt cx="2446" cy="922"/>
          </a:xfrm>
        </p:grpSpPr>
        <p:sp>
          <p:nvSpPr>
            <p:cNvPr id="2066" name="WordArt 69"/>
            <p:cNvSpPr>
              <a:spLocks noChangeArrowheads="1" noChangeShapeType="1" noTextEdit="1"/>
            </p:cNvSpPr>
            <p:nvPr/>
          </p:nvSpPr>
          <p:spPr bwMode="auto">
            <a:xfrm>
              <a:off x="3357" y="3162"/>
              <a:ext cx="1940" cy="38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noFill/>
                    <a:round/>
                    <a:headEnd/>
                    <a:tailEnd/>
                  </a:ln>
                  <a:solidFill>
                    <a:srgbClr val="F8F8F8"/>
                  </a:solidFill>
                  <a:effectLst>
                    <a:outerShdw dist="125724" dir="2700000" algn="ctr" rotWithShape="0">
                      <a:schemeClr val="tx1"/>
                    </a:outerShdw>
                  </a:effectLst>
                  <a:latin typeface="Arial Black"/>
                </a:rPr>
                <a:t>vibration</a:t>
              </a:r>
              <a:endParaRPr lang="zh-CN" altLang="en-US" sz="3600" kern="10">
                <a:ln w="9525">
                  <a:noFill/>
                  <a:round/>
                  <a:headEnd/>
                  <a:tailEnd/>
                </a:ln>
                <a:solidFill>
                  <a:srgbClr val="F8F8F8"/>
                </a:solidFill>
                <a:effectLst>
                  <a:outerShdw dist="125724" dir="2700000" algn="ctr" rotWithShape="0">
                    <a:schemeClr val="tx1"/>
                  </a:outerShdw>
                </a:effectLst>
                <a:latin typeface="Arial Black"/>
              </a:endParaRPr>
            </a:p>
          </p:txBody>
        </p:sp>
        <p:sp>
          <p:nvSpPr>
            <p:cNvPr id="2067" name="WordArt 70"/>
            <p:cNvSpPr>
              <a:spLocks noChangeArrowheads="1" noChangeShapeType="1" noTextEdit="1"/>
            </p:cNvSpPr>
            <p:nvPr/>
          </p:nvSpPr>
          <p:spPr bwMode="auto">
            <a:xfrm>
              <a:off x="3057" y="2624"/>
              <a:ext cx="2446" cy="36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noFill/>
                    <a:round/>
                    <a:headEnd/>
                    <a:tailEnd/>
                  </a:ln>
                  <a:solidFill>
                    <a:srgbClr val="F8F8F8"/>
                  </a:solidFill>
                  <a:effectLst>
                    <a:outerShdw dist="125724" dir="2700000" algn="ctr" rotWithShape="0">
                      <a:schemeClr val="tx1"/>
                    </a:outerShdw>
                  </a:effectLst>
                  <a:latin typeface="Arial Black"/>
                </a:rPr>
                <a:t>mechanical</a:t>
              </a:r>
              <a:endParaRPr lang="zh-CN" altLang="en-US" sz="3600" kern="10">
                <a:ln w="9525">
                  <a:noFill/>
                  <a:round/>
                  <a:headEnd/>
                  <a:tailEnd/>
                </a:ln>
                <a:solidFill>
                  <a:srgbClr val="F8F8F8"/>
                </a:solidFill>
                <a:effectLst>
                  <a:outerShdw dist="125724" dir="2700000" algn="ctr" rotWithShape="0">
                    <a:schemeClr val="tx1"/>
                  </a:outerShdw>
                </a:effectLst>
                <a:latin typeface="Arial Black"/>
              </a:endParaRPr>
            </a:p>
          </p:txBody>
        </p:sp>
      </p:grpSp>
      <p:grpSp>
        <p:nvGrpSpPr>
          <p:cNvPr id="3" name="Group 371"/>
          <p:cNvGrpSpPr>
            <a:grpSpLocks/>
          </p:cNvGrpSpPr>
          <p:nvPr/>
        </p:nvGrpSpPr>
        <p:grpSpPr bwMode="auto">
          <a:xfrm>
            <a:off x="541338" y="2054225"/>
            <a:ext cx="4892675" cy="1660525"/>
            <a:chOff x="426" y="980"/>
            <a:chExt cx="3082" cy="1046"/>
          </a:xfrm>
        </p:grpSpPr>
        <p:grpSp>
          <p:nvGrpSpPr>
            <p:cNvPr id="2060" name="Group 372"/>
            <p:cNvGrpSpPr>
              <a:grpSpLocks/>
            </p:cNvGrpSpPr>
            <p:nvPr/>
          </p:nvGrpSpPr>
          <p:grpSpPr bwMode="auto">
            <a:xfrm>
              <a:off x="426" y="980"/>
              <a:ext cx="3082" cy="1046"/>
              <a:chOff x="426" y="980"/>
              <a:chExt cx="3082" cy="1046"/>
            </a:xfrm>
          </p:grpSpPr>
          <p:sp>
            <p:nvSpPr>
              <p:cNvPr id="143733" name="Freeform 373"/>
              <p:cNvSpPr>
                <a:spLocks/>
              </p:cNvSpPr>
              <p:nvPr/>
            </p:nvSpPr>
            <p:spPr bwMode="auto">
              <a:xfrm>
                <a:off x="426" y="994"/>
                <a:ext cx="608" cy="1032"/>
              </a:xfrm>
              <a:custGeom>
                <a:avLst/>
                <a:gdLst/>
                <a:ahLst/>
                <a:cxnLst>
                  <a:cxn ang="0">
                    <a:pos x="96" y="68"/>
                  </a:cxn>
                  <a:cxn ang="0">
                    <a:pos x="116" y="8"/>
                  </a:cxn>
                  <a:cxn ang="0">
                    <a:pos x="186" y="2"/>
                  </a:cxn>
                  <a:cxn ang="0">
                    <a:pos x="244" y="22"/>
                  </a:cxn>
                  <a:cxn ang="0">
                    <a:pos x="244" y="110"/>
                  </a:cxn>
                  <a:cxn ang="0">
                    <a:pos x="256" y="196"/>
                  </a:cxn>
                  <a:cxn ang="0">
                    <a:pos x="254" y="84"/>
                  </a:cxn>
                  <a:cxn ang="0">
                    <a:pos x="282" y="54"/>
                  </a:cxn>
                  <a:cxn ang="0">
                    <a:pos x="490" y="52"/>
                  </a:cxn>
                  <a:cxn ang="0">
                    <a:pos x="524" y="94"/>
                  </a:cxn>
                  <a:cxn ang="0">
                    <a:pos x="524" y="724"/>
                  </a:cxn>
                  <a:cxn ang="0">
                    <a:pos x="604" y="772"/>
                  </a:cxn>
                  <a:cxn ang="0">
                    <a:pos x="600" y="874"/>
                  </a:cxn>
                  <a:cxn ang="0">
                    <a:pos x="578" y="972"/>
                  </a:cxn>
                  <a:cxn ang="0">
                    <a:pos x="506" y="1016"/>
                  </a:cxn>
                  <a:cxn ang="0">
                    <a:pos x="412" y="990"/>
                  </a:cxn>
                  <a:cxn ang="0">
                    <a:pos x="372" y="886"/>
                  </a:cxn>
                  <a:cxn ang="0">
                    <a:pos x="356" y="890"/>
                  </a:cxn>
                  <a:cxn ang="0">
                    <a:pos x="308" y="1012"/>
                  </a:cxn>
                  <a:cxn ang="0">
                    <a:pos x="248" y="1032"/>
                  </a:cxn>
                  <a:cxn ang="0">
                    <a:pos x="212" y="1024"/>
                  </a:cxn>
                  <a:cxn ang="0">
                    <a:pos x="116" y="1018"/>
                  </a:cxn>
                  <a:cxn ang="0">
                    <a:pos x="96" y="932"/>
                  </a:cxn>
                  <a:cxn ang="0">
                    <a:pos x="84" y="824"/>
                  </a:cxn>
                  <a:cxn ang="0">
                    <a:pos x="46" y="790"/>
                  </a:cxn>
                  <a:cxn ang="0">
                    <a:pos x="0" y="704"/>
                  </a:cxn>
                  <a:cxn ang="0">
                    <a:pos x="22" y="634"/>
                  </a:cxn>
                  <a:cxn ang="0">
                    <a:pos x="74" y="434"/>
                  </a:cxn>
                  <a:cxn ang="0">
                    <a:pos x="60" y="390"/>
                  </a:cxn>
                  <a:cxn ang="0">
                    <a:pos x="22" y="362"/>
                  </a:cxn>
                  <a:cxn ang="0">
                    <a:pos x="18" y="278"/>
                  </a:cxn>
                  <a:cxn ang="0">
                    <a:pos x="30" y="212"/>
                  </a:cxn>
                  <a:cxn ang="0">
                    <a:pos x="66" y="194"/>
                  </a:cxn>
                </a:cxnLst>
                <a:rect l="0" t="0" r="r" b="b"/>
                <a:pathLst>
                  <a:path w="608" h="1032">
                    <a:moveTo>
                      <a:pt x="94" y="200"/>
                    </a:moveTo>
                    <a:lnTo>
                      <a:pt x="96" y="68"/>
                    </a:lnTo>
                    <a:lnTo>
                      <a:pt x="96" y="34"/>
                    </a:lnTo>
                    <a:lnTo>
                      <a:pt x="116" y="8"/>
                    </a:lnTo>
                    <a:lnTo>
                      <a:pt x="140" y="0"/>
                    </a:lnTo>
                    <a:lnTo>
                      <a:pt x="186" y="2"/>
                    </a:lnTo>
                    <a:lnTo>
                      <a:pt x="222" y="6"/>
                    </a:lnTo>
                    <a:lnTo>
                      <a:pt x="244" y="22"/>
                    </a:lnTo>
                    <a:lnTo>
                      <a:pt x="244" y="44"/>
                    </a:lnTo>
                    <a:lnTo>
                      <a:pt x="244" y="110"/>
                    </a:lnTo>
                    <a:lnTo>
                      <a:pt x="242" y="200"/>
                    </a:lnTo>
                    <a:lnTo>
                      <a:pt x="256" y="196"/>
                    </a:lnTo>
                    <a:lnTo>
                      <a:pt x="254" y="130"/>
                    </a:lnTo>
                    <a:lnTo>
                      <a:pt x="254" y="84"/>
                    </a:lnTo>
                    <a:lnTo>
                      <a:pt x="264" y="66"/>
                    </a:lnTo>
                    <a:lnTo>
                      <a:pt x="282" y="54"/>
                    </a:lnTo>
                    <a:lnTo>
                      <a:pt x="324" y="54"/>
                    </a:lnTo>
                    <a:lnTo>
                      <a:pt x="490" y="52"/>
                    </a:lnTo>
                    <a:lnTo>
                      <a:pt x="516" y="70"/>
                    </a:lnTo>
                    <a:lnTo>
                      <a:pt x="524" y="94"/>
                    </a:lnTo>
                    <a:lnTo>
                      <a:pt x="526" y="134"/>
                    </a:lnTo>
                    <a:lnTo>
                      <a:pt x="524" y="724"/>
                    </a:lnTo>
                    <a:lnTo>
                      <a:pt x="574" y="758"/>
                    </a:lnTo>
                    <a:lnTo>
                      <a:pt x="604" y="772"/>
                    </a:lnTo>
                    <a:lnTo>
                      <a:pt x="608" y="804"/>
                    </a:lnTo>
                    <a:lnTo>
                      <a:pt x="600" y="874"/>
                    </a:lnTo>
                    <a:lnTo>
                      <a:pt x="594" y="924"/>
                    </a:lnTo>
                    <a:lnTo>
                      <a:pt x="578" y="972"/>
                    </a:lnTo>
                    <a:lnTo>
                      <a:pt x="550" y="1002"/>
                    </a:lnTo>
                    <a:lnTo>
                      <a:pt x="506" y="1016"/>
                    </a:lnTo>
                    <a:lnTo>
                      <a:pt x="462" y="1010"/>
                    </a:lnTo>
                    <a:lnTo>
                      <a:pt x="412" y="990"/>
                    </a:lnTo>
                    <a:lnTo>
                      <a:pt x="384" y="948"/>
                    </a:lnTo>
                    <a:lnTo>
                      <a:pt x="372" y="886"/>
                    </a:lnTo>
                    <a:lnTo>
                      <a:pt x="376" y="816"/>
                    </a:lnTo>
                    <a:lnTo>
                      <a:pt x="356" y="890"/>
                    </a:lnTo>
                    <a:lnTo>
                      <a:pt x="330" y="962"/>
                    </a:lnTo>
                    <a:lnTo>
                      <a:pt x="308" y="1012"/>
                    </a:lnTo>
                    <a:lnTo>
                      <a:pt x="280" y="1030"/>
                    </a:lnTo>
                    <a:lnTo>
                      <a:pt x="248" y="1032"/>
                    </a:lnTo>
                    <a:lnTo>
                      <a:pt x="226" y="1018"/>
                    </a:lnTo>
                    <a:lnTo>
                      <a:pt x="212" y="1024"/>
                    </a:lnTo>
                    <a:lnTo>
                      <a:pt x="152" y="1024"/>
                    </a:lnTo>
                    <a:lnTo>
                      <a:pt x="116" y="1018"/>
                    </a:lnTo>
                    <a:lnTo>
                      <a:pt x="96" y="998"/>
                    </a:lnTo>
                    <a:lnTo>
                      <a:pt x="96" y="932"/>
                    </a:lnTo>
                    <a:lnTo>
                      <a:pt x="96" y="818"/>
                    </a:lnTo>
                    <a:lnTo>
                      <a:pt x="84" y="824"/>
                    </a:lnTo>
                    <a:lnTo>
                      <a:pt x="68" y="816"/>
                    </a:lnTo>
                    <a:lnTo>
                      <a:pt x="46" y="790"/>
                    </a:lnTo>
                    <a:lnTo>
                      <a:pt x="16" y="734"/>
                    </a:lnTo>
                    <a:lnTo>
                      <a:pt x="0" y="704"/>
                    </a:lnTo>
                    <a:lnTo>
                      <a:pt x="4" y="678"/>
                    </a:lnTo>
                    <a:lnTo>
                      <a:pt x="22" y="634"/>
                    </a:lnTo>
                    <a:lnTo>
                      <a:pt x="58" y="514"/>
                    </a:lnTo>
                    <a:lnTo>
                      <a:pt x="74" y="434"/>
                    </a:lnTo>
                    <a:lnTo>
                      <a:pt x="80" y="390"/>
                    </a:lnTo>
                    <a:lnTo>
                      <a:pt x="60" y="390"/>
                    </a:lnTo>
                    <a:lnTo>
                      <a:pt x="36" y="380"/>
                    </a:lnTo>
                    <a:lnTo>
                      <a:pt x="22" y="362"/>
                    </a:lnTo>
                    <a:lnTo>
                      <a:pt x="16" y="348"/>
                    </a:lnTo>
                    <a:lnTo>
                      <a:pt x="18" y="278"/>
                    </a:lnTo>
                    <a:lnTo>
                      <a:pt x="22" y="230"/>
                    </a:lnTo>
                    <a:lnTo>
                      <a:pt x="30" y="212"/>
                    </a:lnTo>
                    <a:cubicBezTo>
                      <a:pt x="33" y="208"/>
                      <a:pt x="40" y="196"/>
                      <a:pt x="48" y="196"/>
                    </a:cubicBezTo>
                    <a:lnTo>
                      <a:pt x="66" y="194"/>
                    </a:lnTo>
                    <a:lnTo>
                      <a:pt x="94" y="200"/>
                    </a:lnTo>
                    <a:close/>
                  </a:path>
                </a:pathLst>
              </a:custGeom>
              <a:solidFill>
                <a:srgbClr val="F8F8F8"/>
              </a:solidFill>
              <a:ln w="9525">
                <a:noFill/>
                <a:round/>
                <a:headEnd/>
                <a:tailEnd/>
              </a:ln>
              <a:effectLst>
                <a:outerShdw dist="89803" dir="2700000" algn="ctr" rotWithShape="0">
                  <a:schemeClr val="tx1"/>
                </a:outerShdw>
              </a:effec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3734" name="Freeform 374"/>
              <p:cNvSpPr>
                <a:spLocks/>
              </p:cNvSpPr>
              <p:nvPr/>
            </p:nvSpPr>
            <p:spPr bwMode="auto">
              <a:xfrm>
                <a:off x="1256" y="980"/>
                <a:ext cx="610" cy="1046"/>
              </a:xfrm>
              <a:custGeom>
                <a:avLst/>
                <a:gdLst/>
                <a:ahLst/>
                <a:cxnLst>
                  <a:cxn ang="0">
                    <a:pos x="98" y="20"/>
                  </a:cxn>
                  <a:cxn ang="0">
                    <a:pos x="170" y="10"/>
                  </a:cxn>
                  <a:cxn ang="0">
                    <a:pos x="220" y="44"/>
                  </a:cxn>
                  <a:cxn ang="0">
                    <a:pos x="220" y="168"/>
                  </a:cxn>
                  <a:cxn ang="0">
                    <a:pos x="334" y="176"/>
                  </a:cxn>
                  <a:cxn ang="0">
                    <a:pos x="336" y="24"/>
                  </a:cxn>
                  <a:cxn ang="0">
                    <a:pos x="414" y="2"/>
                  </a:cxn>
                  <a:cxn ang="0">
                    <a:pos x="484" y="4"/>
                  </a:cxn>
                  <a:cxn ang="0">
                    <a:pos x="544" y="80"/>
                  </a:cxn>
                  <a:cxn ang="0">
                    <a:pos x="570" y="186"/>
                  </a:cxn>
                  <a:cxn ang="0">
                    <a:pos x="588" y="334"/>
                  </a:cxn>
                  <a:cxn ang="0">
                    <a:pos x="582" y="370"/>
                  </a:cxn>
                  <a:cxn ang="0">
                    <a:pos x="526" y="726"/>
                  </a:cxn>
                  <a:cxn ang="0">
                    <a:pos x="610" y="792"/>
                  </a:cxn>
                  <a:cxn ang="0">
                    <a:pos x="594" y="938"/>
                  </a:cxn>
                  <a:cxn ang="0">
                    <a:pos x="540" y="1020"/>
                  </a:cxn>
                  <a:cxn ang="0">
                    <a:pos x="472" y="1006"/>
                  </a:cxn>
                  <a:cxn ang="0">
                    <a:pos x="420" y="1006"/>
                  </a:cxn>
                  <a:cxn ang="0">
                    <a:pos x="340" y="1014"/>
                  </a:cxn>
                  <a:cxn ang="0">
                    <a:pos x="264" y="970"/>
                  </a:cxn>
                  <a:cxn ang="0">
                    <a:pos x="220" y="968"/>
                  </a:cxn>
                  <a:cxn ang="0">
                    <a:pos x="202" y="1038"/>
                  </a:cxn>
                  <a:cxn ang="0">
                    <a:pos x="102" y="1040"/>
                  </a:cxn>
                  <a:cxn ang="0">
                    <a:pos x="76" y="964"/>
                  </a:cxn>
                  <a:cxn ang="0">
                    <a:pos x="60" y="792"/>
                  </a:cxn>
                  <a:cxn ang="0">
                    <a:pos x="16" y="698"/>
                  </a:cxn>
                  <a:cxn ang="0">
                    <a:pos x="10" y="628"/>
                  </a:cxn>
                  <a:cxn ang="0">
                    <a:pos x="56" y="446"/>
                  </a:cxn>
                  <a:cxn ang="0">
                    <a:pos x="46" y="398"/>
                  </a:cxn>
                  <a:cxn ang="0">
                    <a:pos x="20" y="382"/>
                  </a:cxn>
                  <a:cxn ang="0">
                    <a:pos x="10" y="350"/>
                  </a:cxn>
                  <a:cxn ang="0">
                    <a:pos x="10" y="240"/>
                  </a:cxn>
                  <a:cxn ang="0">
                    <a:pos x="52" y="212"/>
                  </a:cxn>
                  <a:cxn ang="0">
                    <a:pos x="72" y="52"/>
                  </a:cxn>
                </a:cxnLst>
                <a:rect l="0" t="0" r="r" b="b"/>
                <a:pathLst>
                  <a:path w="610" h="1046">
                    <a:moveTo>
                      <a:pt x="78" y="40"/>
                    </a:moveTo>
                    <a:lnTo>
                      <a:pt x="98" y="20"/>
                    </a:lnTo>
                    <a:lnTo>
                      <a:pt x="122" y="8"/>
                    </a:lnTo>
                    <a:lnTo>
                      <a:pt x="170" y="10"/>
                    </a:lnTo>
                    <a:lnTo>
                      <a:pt x="204" y="20"/>
                    </a:lnTo>
                    <a:lnTo>
                      <a:pt x="220" y="44"/>
                    </a:lnTo>
                    <a:lnTo>
                      <a:pt x="220" y="82"/>
                    </a:lnTo>
                    <a:lnTo>
                      <a:pt x="220" y="168"/>
                    </a:lnTo>
                    <a:lnTo>
                      <a:pt x="286" y="178"/>
                    </a:lnTo>
                    <a:lnTo>
                      <a:pt x="334" y="176"/>
                    </a:lnTo>
                    <a:lnTo>
                      <a:pt x="332" y="64"/>
                    </a:lnTo>
                    <a:lnTo>
                      <a:pt x="336" y="24"/>
                    </a:lnTo>
                    <a:lnTo>
                      <a:pt x="360" y="0"/>
                    </a:lnTo>
                    <a:lnTo>
                      <a:pt x="414" y="2"/>
                    </a:lnTo>
                    <a:lnTo>
                      <a:pt x="462" y="14"/>
                    </a:lnTo>
                    <a:lnTo>
                      <a:pt x="484" y="4"/>
                    </a:lnTo>
                    <a:lnTo>
                      <a:pt x="516" y="12"/>
                    </a:lnTo>
                    <a:lnTo>
                      <a:pt x="544" y="80"/>
                    </a:lnTo>
                    <a:lnTo>
                      <a:pt x="574" y="168"/>
                    </a:lnTo>
                    <a:lnTo>
                      <a:pt x="570" y="186"/>
                    </a:lnTo>
                    <a:lnTo>
                      <a:pt x="590" y="206"/>
                    </a:lnTo>
                    <a:lnTo>
                      <a:pt x="588" y="334"/>
                    </a:lnTo>
                    <a:lnTo>
                      <a:pt x="568" y="348"/>
                    </a:lnTo>
                    <a:lnTo>
                      <a:pt x="582" y="370"/>
                    </a:lnTo>
                    <a:lnTo>
                      <a:pt x="582" y="396"/>
                    </a:lnTo>
                    <a:lnTo>
                      <a:pt x="526" y="726"/>
                    </a:lnTo>
                    <a:lnTo>
                      <a:pt x="586" y="764"/>
                    </a:lnTo>
                    <a:lnTo>
                      <a:pt x="610" y="792"/>
                    </a:lnTo>
                    <a:lnTo>
                      <a:pt x="606" y="870"/>
                    </a:lnTo>
                    <a:lnTo>
                      <a:pt x="594" y="938"/>
                    </a:lnTo>
                    <a:lnTo>
                      <a:pt x="578" y="986"/>
                    </a:lnTo>
                    <a:lnTo>
                      <a:pt x="540" y="1020"/>
                    </a:lnTo>
                    <a:lnTo>
                      <a:pt x="514" y="1022"/>
                    </a:lnTo>
                    <a:lnTo>
                      <a:pt x="472" y="1006"/>
                    </a:lnTo>
                    <a:lnTo>
                      <a:pt x="434" y="968"/>
                    </a:lnTo>
                    <a:lnTo>
                      <a:pt x="420" y="1006"/>
                    </a:lnTo>
                    <a:lnTo>
                      <a:pt x="384" y="1026"/>
                    </a:lnTo>
                    <a:lnTo>
                      <a:pt x="340" y="1014"/>
                    </a:lnTo>
                    <a:lnTo>
                      <a:pt x="276" y="936"/>
                    </a:lnTo>
                    <a:lnTo>
                      <a:pt x="264" y="970"/>
                    </a:lnTo>
                    <a:lnTo>
                      <a:pt x="242" y="978"/>
                    </a:lnTo>
                    <a:lnTo>
                      <a:pt x="220" y="968"/>
                    </a:lnTo>
                    <a:lnTo>
                      <a:pt x="220" y="1012"/>
                    </a:lnTo>
                    <a:lnTo>
                      <a:pt x="202" y="1038"/>
                    </a:lnTo>
                    <a:lnTo>
                      <a:pt x="160" y="1046"/>
                    </a:lnTo>
                    <a:lnTo>
                      <a:pt x="102" y="1040"/>
                    </a:lnTo>
                    <a:lnTo>
                      <a:pt x="76" y="1020"/>
                    </a:lnTo>
                    <a:lnTo>
                      <a:pt x="76" y="964"/>
                    </a:lnTo>
                    <a:lnTo>
                      <a:pt x="76" y="800"/>
                    </a:lnTo>
                    <a:lnTo>
                      <a:pt x="60" y="792"/>
                    </a:lnTo>
                    <a:lnTo>
                      <a:pt x="40" y="764"/>
                    </a:lnTo>
                    <a:lnTo>
                      <a:pt x="16" y="698"/>
                    </a:lnTo>
                    <a:lnTo>
                      <a:pt x="0" y="672"/>
                    </a:lnTo>
                    <a:lnTo>
                      <a:pt x="10" y="628"/>
                    </a:lnTo>
                    <a:lnTo>
                      <a:pt x="32" y="558"/>
                    </a:lnTo>
                    <a:lnTo>
                      <a:pt x="56" y="446"/>
                    </a:lnTo>
                    <a:lnTo>
                      <a:pt x="62" y="398"/>
                    </a:lnTo>
                    <a:lnTo>
                      <a:pt x="46" y="398"/>
                    </a:lnTo>
                    <a:lnTo>
                      <a:pt x="30" y="394"/>
                    </a:lnTo>
                    <a:lnTo>
                      <a:pt x="20" y="382"/>
                    </a:lnTo>
                    <a:lnTo>
                      <a:pt x="10" y="372"/>
                    </a:lnTo>
                    <a:lnTo>
                      <a:pt x="10" y="350"/>
                    </a:lnTo>
                    <a:lnTo>
                      <a:pt x="4" y="286"/>
                    </a:lnTo>
                    <a:lnTo>
                      <a:pt x="10" y="240"/>
                    </a:lnTo>
                    <a:lnTo>
                      <a:pt x="24" y="220"/>
                    </a:lnTo>
                    <a:lnTo>
                      <a:pt x="52" y="212"/>
                    </a:lnTo>
                    <a:lnTo>
                      <a:pt x="74" y="218"/>
                    </a:lnTo>
                    <a:lnTo>
                      <a:pt x="72" y="52"/>
                    </a:lnTo>
                  </a:path>
                </a:pathLst>
              </a:custGeom>
              <a:solidFill>
                <a:srgbClr val="F8F8F8"/>
              </a:solidFill>
              <a:ln w="9525">
                <a:noFill/>
                <a:round/>
                <a:headEnd/>
                <a:tailEnd/>
              </a:ln>
              <a:effectLst>
                <a:outerShdw dist="89803" dir="2700000" algn="ctr" rotWithShape="0">
                  <a:schemeClr val="tx1"/>
                </a:outerShdw>
              </a:effec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3735" name="Freeform 375"/>
              <p:cNvSpPr>
                <a:spLocks/>
              </p:cNvSpPr>
              <p:nvPr/>
            </p:nvSpPr>
            <p:spPr bwMode="auto">
              <a:xfrm>
                <a:off x="2092" y="998"/>
                <a:ext cx="604" cy="1024"/>
              </a:xfrm>
              <a:custGeom>
                <a:avLst/>
                <a:gdLst/>
                <a:ahLst/>
                <a:cxnLst>
                  <a:cxn ang="0">
                    <a:pos x="76" y="56"/>
                  </a:cxn>
                  <a:cxn ang="0">
                    <a:pos x="92" y="6"/>
                  </a:cxn>
                  <a:cxn ang="0">
                    <a:pos x="158" y="0"/>
                  </a:cxn>
                  <a:cxn ang="0">
                    <a:pos x="218" y="20"/>
                  </a:cxn>
                  <a:cxn ang="0">
                    <a:pos x="226" y="58"/>
                  </a:cxn>
                  <a:cxn ang="0">
                    <a:pos x="502" y="46"/>
                  </a:cxn>
                  <a:cxn ang="0">
                    <a:pos x="552" y="48"/>
                  </a:cxn>
                  <a:cxn ang="0">
                    <a:pos x="574" y="82"/>
                  </a:cxn>
                  <a:cxn ang="0">
                    <a:pos x="558" y="232"/>
                  </a:cxn>
                  <a:cxn ang="0">
                    <a:pos x="550" y="250"/>
                  </a:cxn>
                  <a:cxn ang="0">
                    <a:pos x="550" y="356"/>
                  </a:cxn>
                  <a:cxn ang="0">
                    <a:pos x="570" y="388"/>
                  </a:cxn>
                  <a:cxn ang="0">
                    <a:pos x="588" y="528"/>
                  </a:cxn>
                  <a:cxn ang="0">
                    <a:pos x="558" y="566"/>
                  </a:cxn>
                  <a:cxn ang="0">
                    <a:pos x="584" y="622"/>
                  </a:cxn>
                  <a:cxn ang="0">
                    <a:pos x="548" y="676"/>
                  </a:cxn>
                  <a:cxn ang="0">
                    <a:pos x="514" y="730"/>
                  </a:cxn>
                  <a:cxn ang="0">
                    <a:pos x="552" y="782"/>
                  </a:cxn>
                  <a:cxn ang="0">
                    <a:pos x="598" y="830"/>
                  </a:cxn>
                  <a:cxn ang="0">
                    <a:pos x="598" y="876"/>
                  </a:cxn>
                  <a:cxn ang="0">
                    <a:pos x="566" y="948"/>
                  </a:cxn>
                  <a:cxn ang="0">
                    <a:pos x="528" y="986"/>
                  </a:cxn>
                  <a:cxn ang="0">
                    <a:pos x="480" y="970"/>
                  </a:cxn>
                  <a:cxn ang="0">
                    <a:pos x="402" y="968"/>
                  </a:cxn>
                  <a:cxn ang="0">
                    <a:pos x="352" y="1020"/>
                  </a:cxn>
                  <a:cxn ang="0">
                    <a:pos x="296" y="1012"/>
                  </a:cxn>
                  <a:cxn ang="0">
                    <a:pos x="260" y="1004"/>
                  </a:cxn>
                  <a:cxn ang="0">
                    <a:pos x="208" y="1014"/>
                  </a:cxn>
                  <a:cxn ang="0">
                    <a:pos x="162" y="966"/>
                  </a:cxn>
                  <a:cxn ang="0">
                    <a:pos x="106" y="992"/>
                  </a:cxn>
                  <a:cxn ang="0">
                    <a:pos x="48" y="980"/>
                  </a:cxn>
                  <a:cxn ang="0">
                    <a:pos x="36" y="912"/>
                  </a:cxn>
                  <a:cxn ang="0">
                    <a:pos x="42" y="800"/>
                  </a:cxn>
                  <a:cxn ang="0">
                    <a:pos x="76" y="788"/>
                  </a:cxn>
                  <a:cxn ang="0">
                    <a:pos x="54" y="700"/>
                  </a:cxn>
                  <a:cxn ang="0">
                    <a:pos x="20" y="656"/>
                  </a:cxn>
                  <a:cxn ang="0">
                    <a:pos x="0" y="554"/>
                  </a:cxn>
                  <a:cxn ang="0">
                    <a:pos x="18" y="508"/>
                  </a:cxn>
                  <a:cxn ang="0">
                    <a:pos x="76" y="476"/>
                  </a:cxn>
                  <a:cxn ang="0">
                    <a:pos x="56" y="404"/>
                  </a:cxn>
                  <a:cxn ang="0">
                    <a:pos x="20" y="392"/>
                  </a:cxn>
                  <a:cxn ang="0">
                    <a:pos x="6" y="336"/>
                  </a:cxn>
                  <a:cxn ang="0">
                    <a:pos x="14" y="232"/>
                  </a:cxn>
                  <a:cxn ang="0">
                    <a:pos x="50" y="210"/>
                  </a:cxn>
                  <a:cxn ang="0">
                    <a:pos x="78" y="214"/>
                  </a:cxn>
                </a:cxnLst>
                <a:rect l="0" t="0" r="r" b="b"/>
                <a:pathLst>
                  <a:path w="604" h="1024">
                    <a:moveTo>
                      <a:pt x="78" y="214"/>
                    </a:moveTo>
                    <a:lnTo>
                      <a:pt x="76" y="56"/>
                    </a:lnTo>
                    <a:lnTo>
                      <a:pt x="78" y="32"/>
                    </a:lnTo>
                    <a:lnTo>
                      <a:pt x="92" y="6"/>
                    </a:lnTo>
                    <a:lnTo>
                      <a:pt x="114" y="0"/>
                    </a:lnTo>
                    <a:lnTo>
                      <a:pt x="158" y="0"/>
                    </a:lnTo>
                    <a:lnTo>
                      <a:pt x="192" y="4"/>
                    </a:lnTo>
                    <a:lnTo>
                      <a:pt x="218" y="20"/>
                    </a:lnTo>
                    <a:lnTo>
                      <a:pt x="226" y="46"/>
                    </a:lnTo>
                    <a:lnTo>
                      <a:pt x="226" y="58"/>
                    </a:lnTo>
                    <a:lnTo>
                      <a:pt x="482" y="58"/>
                    </a:lnTo>
                    <a:lnTo>
                      <a:pt x="502" y="46"/>
                    </a:lnTo>
                    <a:lnTo>
                      <a:pt x="524" y="40"/>
                    </a:lnTo>
                    <a:lnTo>
                      <a:pt x="552" y="48"/>
                    </a:lnTo>
                    <a:lnTo>
                      <a:pt x="566" y="60"/>
                    </a:lnTo>
                    <a:lnTo>
                      <a:pt x="574" y="82"/>
                    </a:lnTo>
                    <a:lnTo>
                      <a:pt x="574" y="210"/>
                    </a:lnTo>
                    <a:lnTo>
                      <a:pt x="558" y="232"/>
                    </a:lnTo>
                    <a:lnTo>
                      <a:pt x="544" y="236"/>
                    </a:lnTo>
                    <a:lnTo>
                      <a:pt x="550" y="250"/>
                    </a:lnTo>
                    <a:lnTo>
                      <a:pt x="548" y="278"/>
                    </a:lnTo>
                    <a:lnTo>
                      <a:pt x="550" y="356"/>
                    </a:lnTo>
                    <a:lnTo>
                      <a:pt x="540" y="380"/>
                    </a:lnTo>
                    <a:lnTo>
                      <a:pt x="570" y="388"/>
                    </a:lnTo>
                    <a:lnTo>
                      <a:pt x="588" y="422"/>
                    </a:lnTo>
                    <a:lnTo>
                      <a:pt x="588" y="528"/>
                    </a:lnTo>
                    <a:lnTo>
                      <a:pt x="574" y="554"/>
                    </a:lnTo>
                    <a:lnTo>
                      <a:pt x="558" y="566"/>
                    </a:lnTo>
                    <a:lnTo>
                      <a:pt x="578" y="600"/>
                    </a:lnTo>
                    <a:lnTo>
                      <a:pt x="584" y="622"/>
                    </a:lnTo>
                    <a:lnTo>
                      <a:pt x="564" y="664"/>
                    </a:lnTo>
                    <a:lnTo>
                      <a:pt x="548" y="676"/>
                    </a:lnTo>
                    <a:lnTo>
                      <a:pt x="532" y="700"/>
                    </a:lnTo>
                    <a:lnTo>
                      <a:pt x="514" y="730"/>
                    </a:lnTo>
                    <a:lnTo>
                      <a:pt x="520" y="744"/>
                    </a:lnTo>
                    <a:lnTo>
                      <a:pt x="552" y="782"/>
                    </a:lnTo>
                    <a:lnTo>
                      <a:pt x="588" y="816"/>
                    </a:lnTo>
                    <a:lnTo>
                      <a:pt x="598" y="830"/>
                    </a:lnTo>
                    <a:lnTo>
                      <a:pt x="604" y="848"/>
                    </a:lnTo>
                    <a:lnTo>
                      <a:pt x="598" y="876"/>
                    </a:lnTo>
                    <a:lnTo>
                      <a:pt x="576" y="910"/>
                    </a:lnTo>
                    <a:lnTo>
                      <a:pt x="566" y="948"/>
                    </a:lnTo>
                    <a:lnTo>
                      <a:pt x="552" y="978"/>
                    </a:lnTo>
                    <a:lnTo>
                      <a:pt x="528" y="986"/>
                    </a:lnTo>
                    <a:lnTo>
                      <a:pt x="500" y="982"/>
                    </a:lnTo>
                    <a:lnTo>
                      <a:pt x="480" y="970"/>
                    </a:lnTo>
                    <a:lnTo>
                      <a:pt x="440" y="916"/>
                    </a:lnTo>
                    <a:lnTo>
                      <a:pt x="402" y="968"/>
                    </a:lnTo>
                    <a:lnTo>
                      <a:pt x="378" y="1000"/>
                    </a:lnTo>
                    <a:lnTo>
                      <a:pt x="352" y="1020"/>
                    </a:lnTo>
                    <a:lnTo>
                      <a:pt x="318" y="1024"/>
                    </a:lnTo>
                    <a:lnTo>
                      <a:pt x="296" y="1012"/>
                    </a:lnTo>
                    <a:lnTo>
                      <a:pt x="280" y="982"/>
                    </a:lnTo>
                    <a:lnTo>
                      <a:pt x="260" y="1004"/>
                    </a:lnTo>
                    <a:lnTo>
                      <a:pt x="240" y="1018"/>
                    </a:lnTo>
                    <a:lnTo>
                      <a:pt x="208" y="1014"/>
                    </a:lnTo>
                    <a:lnTo>
                      <a:pt x="188" y="996"/>
                    </a:lnTo>
                    <a:lnTo>
                      <a:pt x="162" y="966"/>
                    </a:lnTo>
                    <a:lnTo>
                      <a:pt x="142" y="982"/>
                    </a:lnTo>
                    <a:lnTo>
                      <a:pt x="106" y="992"/>
                    </a:lnTo>
                    <a:lnTo>
                      <a:pt x="80" y="992"/>
                    </a:lnTo>
                    <a:lnTo>
                      <a:pt x="48" y="980"/>
                    </a:lnTo>
                    <a:lnTo>
                      <a:pt x="40" y="960"/>
                    </a:lnTo>
                    <a:lnTo>
                      <a:pt x="36" y="912"/>
                    </a:lnTo>
                    <a:lnTo>
                      <a:pt x="28" y="820"/>
                    </a:lnTo>
                    <a:lnTo>
                      <a:pt x="42" y="800"/>
                    </a:lnTo>
                    <a:lnTo>
                      <a:pt x="56" y="794"/>
                    </a:lnTo>
                    <a:lnTo>
                      <a:pt x="76" y="788"/>
                    </a:lnTo>
                    <a:lnTo>
                      <a:pt x="76" y="700"/>
                    </a:lnTo>
                    <a:lnTo>
                      <a:pt x="54" y="700"/>
                    </a:lnTo>
                    <a:lnTo>
                      <a:pt x="34" y="684"/>
                    </a:lnTo>
                    <a:lnTo>
                      <a:pt x="20" y="656"/>
                    </a:lnTo>
                    <a:lnTo>
                      <a:pt x="14" y="606"/>
                    </a:lnTo>
                    <a:lnTo>
                      <a:pt x="0" y="554"/>
                    </a:lnTo>
                    <a:lnTo>
                      <a:pt x="4" y="522"/>
                    </a:lnTo>
                    <a:lnTo>
                      <a:pt x="18" y="508"/>
                    </a:lnTo>
                    <a:lnTo>
                      <a:pt x="48" y="490"/>
                    </a:lnTo>
                    <a:lnTo>
                      <a:pt x="76" y="476"/>
                    </a:lnTo>
                    <a:lnTo>
                      <a:pt x="76" y="400"/>
                    </a:lnTo>
                    <a:lnTo>
                      <a:pt x="56" y="404"/>
                    </a:lnTo>
                    <a:lnTo>
                      <a:pt x="38" y="400"/>
                    </a:lnTo>
                    <a:lnTo>
                      <a:pt x="20" y="392"/>
                    </a:lnTo>
                    <a:lnTo>
                      <a:pt x="6" y="372"/>
                    </a:lnTo>
                    <a:lnTo>
                      <a:pt x="6" y="336"/>
                    </a:lnTo>
                    <a:lnTo>
                      <a:pt x="8" y="252"/>
                    </a:lnTo>
                    <a:lnTo>
                      <a:pt x="14" y="232"/>
                    </a:lnTo>
                    <a:lnTo>
                      <a:pt x="34" y="216"/>
                    </a:lnTo>
                    <a:lnTo>
                      <a:pt x="50" y="210"/>
                    </a:lnTo>
                    <a:lnTo>
                      <a:pt x="62" y="208"/>
                    </a:lnTo>
                    <a:lnTo>
                      <a:pt x="78" y="214"/>
                    </a:lnTo>
                    <a:close/>
                  </a:path>
                </a:pathLst>
              </a:custGeom>
              <a:solidFill>
                <a:srgbClr val="F8F8F8"/>
              </a:solidFill>
              <a:ln w="9525">
                <a:noFill/>
                <a:round/>
                <a:headEnd/>
                <a:tailEnd/>
              </a:ln>
              <a:effectLst>
                <a:outerShdw dist="89803" dir="2700000" algn="ctr" rotWithShape="0">
                  <a:schemeClr val="tx1"/>
                </a:outerShdw>
              </a:effec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3736" name="Freeform 376"/>
              <p:cNvSpPr>
                <a:spLocks/>
              </p:cNvSpPr>
              <p:nvPr/>
            </p:nvSpPr>
            <p:spPr bwMode="auto">
              <a:xfrm>
                <a:off x="2944" y="988"/>
                <a:ext cx="564" cy="1034"/>
              </a:xfrm>
              <a:custGeom>
                <a:avLst/>
                <a:gdLst/>
                <a:ahLst/>
                <a:cxnLst>
                  <a:cxn ang="0">
                    <a:pos x="28" y="194"/>
                  </a:cxn>
                  <a:cxn ang="0">
                    <a:pos x="52" y="118"/>
                  </a:cxn>
                  <a:cxn ang="0">
                    <a:pos x="110" y="122"/>
                  </a:cxn>
                  <a:cxn ang="0">
                    <a:pos x="244" y="118"/>
                  </a:cxn>
                  <a:cxn ang="0">
                    <a:pos x="292" y="130"/>
                  </a:cxn>
                  <a:cxn ang="0">
                    <a:pos x="294" y="80"/>
                  </a:cxn>
                  <a:cxn ang="0">
                    <a:pos x="310" y="18"/>
                  </a:cxn>
                  <a:cxn ang="0">
                    <a:pos x="360" y="4"/>
                  </a:cxn>
                  <a:cxn ang="0">
                    <a:pos x="410" y="30"/>
                  </a:cxn>
                  <a:cxn ang="0">
                    <a:pos x="450" y="56"/>
                  </a:cxn>
                  <a:cxn ang="0">
                    <a:pos x="446" y="226"/>
                  </a:cxn>
                  <a:cxn ang="0">
                    <a:pos x="522" y="224"/>
                  </a:cxn>
                  <a:cxn ang="0">
                    <a:pos x="564" y="272"/>
                  </a:cxn>
                  <a:cxn ang="0">
                    <a:pos x="546" y="744"/>
                  </a:cxn>
                  <a:cxn ang="0">
                    <a:pos x="532" y="918"/>
                  </a:cxn>
                  <a:cxn ang="0">
                    <a:pos x="476" y="996"/>
                  </a:cxn>
                  <a:cxn ang="0">
                    <a:pos x="360" y="1008"/>
                  </a:cxn>
                  <a:cxn ang="0">
                    <a:pos x="338" y="926"/>
                  </a:cxn>
                  <a:cxn ang="0">
                    <a:pos x="278" y="1024"/>
                  </a:cxn>
                  <a:cxn ang="0">
                    <a:pos x="240" y="1034"/>
                  </a:cxn>
                  <a:cxn ang="0">
                    <a:pos x="208" y="1010"/>
                  </a:cxn>
                  <a:cxn ang="0">
                    <a:pos x="164" y="940"/>
                  </a:cxn>
                  <a:cxn ang="0">
                    <a:pos x="164" y="882"/>
                  </a:cxn>
                  <a:cxn ang="0">
                    <a:pos x="154" y="864"/>
                  </a:cxn>
                  <a:cxn ang="0">
                    <a:pos x="86" y="916"/>
                  </a:cxn>
                  <a:cxn ang="0">
                    <a:pos x="32" y="878"/>
                  </a:cxn>
                  <a:cxn ang="0">
                    <a:pos x="2" y="754"/>
                  </a:cxn>
                  <a:cxn ang="0">
                    <a:pos x="30" y="702"/>
                  </a:cxn>
                  <a:cxn ang="0">
                    <a:pos x="70" y="526"/>
                  </a:cxn>
                  <a:cxn ang="0">
                    <a:pos x="20" y="528"/>
                  </a:cxn>
                  <a:cxn ang="0">
                    <a:pos x="0" y="474"/>
                  </a:cxn>
                  <a:cxn ang="0">
                    <a:pos x="8" y="352"/>
                  </a:cxn>
                  <a:cxn ang="0">
                    <a:pos x="52" y="332"/>
                  </a:cxn>
                  <a:cxn ang="0">
                    <a:pos x="96" y="346"/>
                  </a:cxn>
                  <a:cxn ang="0">
                    <a:pos x="214" y="308"/>
                  </a:cxn>
                  <a:cxn ang="0">
                    <a:pos x="98" y="308"/>
                  </a:cxn>
                  <a:cxn ang="0">
                    <a:pos x="38" y="298"/>
                  </a:cxn>
                  <a:cxn ang="0">
                    <a:pos x="30" y="260"/>
                  </a:cxn>
                </a:cxnLst>
                <a:rect l="0" t="0" r="r" b="b"/>
                <a:pathLst>
                  <a:path w="564" h="1034">
                    <a:moveTo>
                      <a:pt x="30" y="260"/>
                    </a:moveTo>
                    <a:lnTo>
                      <a:pt x="28" y="194"/>
                    </a:lnTo>
                    <a:lnTo>
                      <a:pt x="30" y="148"/>
                    </a:lnTo>
                    <a:lnTo>
                      <a:pt x="52" y="118"/>
                    </a:lnTo>
                    <a:lnTo>
                      <a:pt x="80" y="120"/>
                    </a:lnTo>
                    <a:lnTo>
                      <a:pt x="110" y="122"/>
                    </a:lnTo>
                    <a:lnTo>
                      <a:pt x="172" y="124"/>
                    </a:lnTo>
                    <a:lnTo>
                      <a:pt x="244" y="118"/>
                    </a:lnTo>
                    <a:lnTo>
                      <a:pt x="270" y="118"/>
                    </a:lnTo>
                    <a:lnTo>
                      <a:pt x="292" y="130"/>
                    </a:lnTo>
                    <a:lnTo>
                      <a:pt x="298" y="140"/>
                    </a:lnTo>
                    <a:lnTo>
                      <a:pt x="294" y="80"/>
                    </a:lnTo>
                    <a:lnTo>
                      <a:pt x="296" y="42"/>
                    </a:lnTo>
                    <a:lnTo>
                      <a:pt x="310" y="18"/>
                    </a:lnTo>
                    <a:lnTo>
                      <a:pt x="334" y="0"/>
                    </a:lnTo>
                    <a:lnTo>
                      <a:pt x="360" y="4"/>
                    </a:lnTo>
                    <a:lnTo>
                      <a:pt x="378" y="14"/>
                    </a:lnTo>
                    <a:lnTo>
                      <a:pt x="410" y="30"/>
                    </a:lnTo>
                    <a:lnTo>
                      <a:pt x="442" y="36"/>
                    </a:lnTo>
                    <a:lnTo>
                      <a:pt x="450" y="56"/>
                    </a:lnTo>
                    <a:lnTo>
                      <a:pt x="456" y="82"/>
                    </a:lnTo>
                    <a:lnTo>
                      <a:pt x="446" y="226"/>
                    </a:lnTo>
                    <a:lnTo>
                      <a:pt x="496" y="222"/>
                    </a:lnTo>
                    <a:lnTo>
                      <a:pt x="522" y="224"/>
                    </a:lnTo>
                    <a:lnTo>
                      <a:pt x="554" y="248"/>
                    </a:lnTo>
                    <a:lnTo>
                      <a:pt x="564" y="272"/>
                    </a:lnTo>
                    <a:lnTo>
                      <a:pt x="560" y="354"/>
                    </a:lnTo>
                    <a:lnTo>
                      <a:pt x="546" y="744"/>
                    </a:lnTo>
                    <a:lnTo>
                      <a:pt x="542" y="856"/>
                    </a:lnTo>
                    <a:lnTo>
                      <a:pt x="532" y="918"/>
                    </a:lnTo>
                    <a:lnTo>
                      <a:pt x="510" y="962"/>
                    </a:lnTo>
                    <a:lnTo>
                      <a:pt x="476" y="996"/>
                    </a:lnTo>
                    <a:lnTo>
                      <a:pt x="400" y="1020"/>
                    </a:lnTo>
                    <a:lnTo>
                      <a:pt x="360" y="1008"/>
                    </a:lnTo>
                    <a:lnTo>
                      <a:pt x="346" y="958"/>
                    </a:lnTo>
                    <a:lnTo>
                      <a:pt x="338" y="926"/>
                    </a:lnTo>
                    <a:lnTo>
                      <a:pt x="304" y="988"/>
                    </a:lnTo>
                    <a:lnTo>
                      <a:pt x="278" y="1024"/>
                    </a:lnTo>
                    <a:lnTo>
                      <a:pt x="258" y="1034"/>
                    </a:lnTo>
                    <a:lnTo>
                      <a:pt x="240" y="1034"/>
                    </a:lnTo>
                    <a:lnTo>
                      <a:pt x="226" y="1030"/>
                    </a:lnTo>
                    <a:lnTo>
                      <a:pt x="208" y="1010"/>
                    </a:lnTo>
                    <a:lnTo>
                      <a:pt x="192" y="980"/>
                    </a:lnTo>
                    <a:lnTo>
                      <a:pt x="164" y="940"/>
                    </a:lnTo>
                    <a:lnTo>
                      <a:pt x="156" y="908"/>
                    </a:lnTo>
                    <a:lnTo>
                      <a:pt x="164" y="882"/>
                    </a:lnTo>
                    <a:lnTo>
                      <a:pt x="200" y="832"/>
                    </a:lnTo>
                    <a:lnTo>
                      <a:pt x="154" y="864"/>
                    </a:lnTo>
                    <a:lnTo>
                      <a:pt x="110" y="898"/>
                    </a:lnTo>
                    <a:lnTo>
                      <a:pt x="86" y="916"/>
                    </a:lnTo>
                    <a:lnTo>
                      <a:pt x="50" y="908"/>
                    </a:lnTo>
                    <a:lnTo>
                      <a:pt x="32" y="878"/>
                    </a:lnTo>
                    <a:lnTo>
                      <a:pt x="14" y="808"/>
                    </a:lnTo>
                    <a:lnTo>
                      <a:pt x="2" y="754"/>
                    </a:lnTo>
                    <a:lnTo>
                      <a:pt x="10" y="732"/>
                    </a:lnTo>
                    <a:lnTo>
                      <a:pt x="30" y="702"/>
                    </a:lnTo>
                    <a:lnTo>
                      <a:pt x="64" y="576"/>
                    </a:lnTo>
                    <a:lnTo>
                      <a:pt x="70" y="526"/>
                    </a:lnTo>
                    <a:lnTo>
                      <a:pt x="46" y="534"/>
                    </a:lnTo>
                    <a:lnTo>
                      <a:pt x="20" y="528"/>
                    </a:lnTo>
                    <a:lnTo>
                      <a:pt x="4" y="516"/>
                    </a:lnTo>
                    <a:lnTo>
                      <a:pt x="0" y="474"/>
                    </a:lnTo>
                    <a:lnTo>
                      <a:pt x="0" y="376"/>
                    </a:lnTo>
                    <a:lnTo>
                      <a:pt x="8" y="352"/>
                    </a:lnTo>
                    <a:lnTo>
                      <a:pt x="30" y="340"/>
                    </a:lnTo>
                    <a:lnTo>
                      <a:pt x="52" y="332"/>
                    </a:lnTo>
                    <a:lnTo>
                      <a:pt x="82" y="334"/>
                    </a:lnTo>
                    <a:lnTo>
                      <a:pt x="96" y="346"/>
                    </a:lnTo>
                    <a:lnTo>
                      <a:pt x="210" y="344"/>
                    </a:lnTo>
                    <a:lnTo>
                      <a:pt x="214" y="308"/>
                    </a:lnTo>
                    <a:lnTo>
                      <a:pt x="152" y="308"/>
                    </a:lnTo>
                    <a:lnTo>
                      <a:pt x="98" y="308"/>
                    </a:lnTo>
                    <a:lnTo>
                      <a:pt x="62" y="312"/>
                    </a:lnTo>
                    <a:lnTo>
                      <a:pt x="38" y="298"/>
                    </a:lnTo>
                    <a:lnTo>
                      <a:pt x="30" y="288"/>
                    </a:lnTo>
                    <a:lnTo>
                      <a:pt x="30" y="260"/>
                    </a:lnTo>
                    <a:close/>
                  </a:path>
                </a:pathLst>
              </a:custGeom>
              <a:solidFill>
                <a:srgbClr val="F8F8F8"/>
              </a:solidFill>
              <a:ln w="9525">
                <a:noFill/>
                <a:round/>
                <a:headEnd/>
                <a:tailEnd/>
              </a:ln>
              <a:effectLst>
                <a:outerShdw dist="89803" dir="2700000" algn="ctr" rotWithShape="0">
                  <a:schemeClr val="tx1"/>
                </a:outerShdw>
              </a:effec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2061" name="WordArt 377"/>
            <p:cNvSpPr>
              <a:spLocks noChangeArrowheads="1" noChangeShapeType="1" noTextEdit="1"/>
            </p:cNvSpPr>
            <p:nvPr/>
          </p:nvSpPr>
          <p:spPr bwMode="auto">
            <a:xfrm>
              <a:off x="473" y="1026"/>
              <a:ext cx="2982" cy="9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FFFF99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868686"/>
                    </a:outerShdw>
                  </a:effectLst>
                  <a:latin typeface="黑体"/>
                  <a:ea typeface="黑体"/>
                </a:rPr>
                <a:t>机 械 振 动</a:t>
              </a:r>
            </a:p>
          </p:txBody>
        </p:sp>
      </p:grpSp>
      <p:sp>
        <p:nvSpPr>
          <p:cNvPr id="2059" name="Text Box 3"/>
          <p:cNvSpPr txBox="1">
            <a:spLocks noChangeArrowheads="1"/>
          </p:cNvSpPr>
          <p:nvPr/>
        </p:nvSpPr>
        <p:spPr bwMode="auto">
          <a:xfrm>
            <a:off x="714375" y="812800"/>
            <a:ext cx="2724150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6600">
                <a:solidFill>
                  <a:srgbClr val="FF0000"/>
                </a:solidFill>
                <a:latin typeface="Calibri" pitchFamily="34" charset="0"/>
              </a:rPr>
              <a:t>第六章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5" name="Rectangle 541"/>
          <p:cNvSpPr>
            <a:spLocks noGrp="1" noChangeArrowheads="1"/>
          </p:cNvSpPr>
          <p:nvPr>
            <p:ph type="title" idx="4294967295"/>
          </p:nvPr>
        </p:nvSpPr>
        <p:spPr>
          <a:xfrm>
            <a:off x="2216150" y="0"/>
            <a:ext cx="6927850" cy="72072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mtClean="0">
                <a:solidFill>
                  <a:schemeClr val="bg1"/>
                </a:solidFill>
              </a:rPr>
              <a:t>简谐振动参量</a:t>
            </a:r>
          </a:p>
        </p:txBody>
      </p:sp>
      <p:sp>
        <p:nvSpPr>
          <p:cNvPr id="11267" name="Rectangle 2" descr="新闻纸"/>
          <p:cNvSpPr>
            <a:spLocks noChangeArrowheads="1"/>
          </p:cNvSpPr>
          <p:nvPr/>
        </p:nvSpPr>
        <p:spPr bwMode="auto">
          <a:xfrm>
            <a:off x="0" y="0"/>
            <a:ext cx="9144000" cy="179388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6388" name="WordArt 4"/>
          <p:cNvSpPr>
            <a:spLocks noChangeArrowheads="1" noChangeShapeType="1" noTextEdit="1"/>
          </p:cNvSpPr>
          <p:nvPr/>
        </p:nvSpPr>
        <p:spPr bwMode="auto">
          <a:xfrm>
            <a:off x="1055688" y="330200"/>
            <a:ext cx="6570662" cy="2968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dirty="0" smtClean="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华文中宋"/>
                <a:ea typeface="华文中宋"/>
              </a:rPr>
              <a:t>6.1.3   </a:t>
            </a:r>
            <a:r>
              <a:rPr lang="zh-CN" altLang="en-US" sz="3600" kern="10" dirty="0" smtClean="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华文中宋"/>
                <a:ea typeface="华文中宋"/>
              </a:rPr>
              <a:t>描述</a:t>
            </a:r>
            <a:r>
              <a:rPr lang="zh-CN" altLang="en-US" sz="3600" kern="10" dirty="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华文中宋"/>
                <a:ea typeface="华文中宋"/>
              </a:rPr>
              <a:t>简谐振动的物理量</a:t>
            </a:r>
          </a:p>
        </p:txBody>
      </p:sp>
      <p:grpSp>
        <p:nvGrpSpPr>
          <p:cNvPr id="2" name="Group 681"/>
          <p:cNvGrpSpPr>
            <a:grpSpLocks/>
          </p:cNvGrpSpPr>
          <p:nvPr/>
        </p:nvGrpSpPr>
        <p:grpSpPr bwMode="auto">
          <a:xfrm>
            <a:off x="223838" y="1074738"/>
            <a:ext cx="4764087" cy="1822450"/>
            <a:chOff x="0" y="564"/>
            <a:chExt cx="3247" cy="1301"/>
          </a:xfrm>
        </p:grpSpPr>
        <p:grpSp>
          <p:nvGrpSpPr>
            <p:cNvPr id="11447" name="Group 609"/>
            <p:cNvGrpSpPr>
              <a:grpSpLocks/>
            </p:cNvGrpSpPr>
            <p:nvPr/>
          </p:nvGrpSpPr>
          <p:grpSpPr bwMode="auto">
            <a:xfrm>
              <a:off x="0" y="843"/>
              <a:ext cx="3247" cy="1022"/>
              <a:chOff x="149" y="1023"/>
              <a:chExt cx="3247" cy="962"/>
            </a:xfrm>
          </p:grpSpPr>
          <p:grpSp>
            <p:nvGrpSpPr>
              <p:cNvPr id="11467" name="Group 559"/>
              <p:cNvGrpSpPr>
                <a:grpSpLocks/>
              </p:cNvGrpSpPr>
              <p:nvPr/>
            </p:nvGrpSpPr>
            <p:grpSpPr bwMode="auto">
              <a:xfrm>
                <a:off x="242" y="1155"/>
                <a:ext cx="535" cy="264"/>
                <a:chOff x="586" y="1501"/>
                <a:chExt cx="532" cy="264"/>
              </a:xfrm>
            </p:grpSpPr>
            <p:sp>
              <p:nvSpPr>
                <p:cNvPr id="11535" name="Rectangle 560"/>
                <p:cNvSpPr>
                  <a:spLocks noChangeArrowheads="1"/>
                </p:cNvSpPr>
                <p:nvPr/>
              </p:nvSpPr>
              <p:spPr bwMode="auto">
                <a:xfrm>
                  <a:off x="587" y="1501"/>
                  <a:ext cx="522" cy="26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grpSp>
              <p:nvGrpSpPr>
                <p:cNvPr id="11536" name="Group 561"/>
                <p:cNvGrpSpPr>
                  <a:grpSpLocks/>
                </p:cNvGrpSpPr>
                <p:nvPr/>
              </p:nvGrpSpPr>
              <p:grpSpPr bwMode="auto">
                <a:xfrm>
                  <a:off x="586" y="1555"/>
                  <a:ext cx="532" cy="168"/>
                  <a:chOff x="774" y="3597"/>
                  <a:chExt cx="1331" cy="362"/>
                </a:xfrm>
              </p:grpSpPr>
              <p:grpSp>
                <p:nvGrpSpPr>
                  <p:cNvPr id="11537" name="Group 562"/>
                  <p:cNvGrpSpPr>
                    <a:grpSpLocks/>
                  </p:cNvGrpSpPr>
                  <p:nvPr/>
                </p:nvGrpSpPr>
                <p:grpSpPr bwMode="auto">
                  <a:xfrm>
                    <a:off x="774" y="3600"/>
                    <a:ext cx="660" cy="358"/>
                    <a:chOff x="624" y="912"/>
                    <a:chExt cx="960" cy="96"/>
                  </a:xfrm>
                </p:grpSpPr>
                <p:sp>
                  <p:nvSpPr>
                    <p:cNvPr id="11546" name="Freeform 563"/>
                    <p:cNvSpPr>
                      <a:spLocks/>
                    </p:cNvSpPr>
                    <p:nvPr/>
                  </p:nvSpPr>
                  <p:spPr bwMode="auto">
                    <a:xfrm>
                      <a:off x="624" y="912"/>
                      <a:ext cx="480" cy="96"/>
                    </a:xfrm>
                    <a:custGeom>
                      <a:avLst/>
                      <a:gdLst>
                        <a:gd name="T0" fmla="*/ 0 w 5040"/>
                        <a:gd name="T1" fmla="*/ 0 h 1208"/>
                        <a:gd name="T2" fmla="*/ 0 w 5040"/>
                        <a:gd name="T3" fmla="*/ 0 h 1208"/>
                        <a:gd name="T4" fmla="*/ 0 w 5040"/>
                        <a:gd name="T5" fmla="*/ 0 h 1208"/>
                        <a:gd name="T6" fmla="*/ 0 w 5040"/>
                        <a:gd name="T7" fmla="*/ 0 h 1208"/>
                        <a:gd name="T8" fmla="*/ 0 w 5040"/>
                        <a:gd name="T9" fmla="*/ 0 h 1208"/>
                        <a:gd name="T10" fmla="*/ 0 w 5040"/>
                        <a:gd name="T11" fmla="*/ 0 h 1208"/>
                        <a:gd name="T12" fmla="*/ 0 w 5040"/>
                        <a:gd name="T13" fmla="*/ 0 h 1208"/>
                        <a:gd name="T14" fmla="*/ 0 w 5040"/>
                        <a:gd name="T15" fmla="*/ 0 h 1208"/>
                        <a:gd name="T16" fmla="*/ 0 w 5040"/>
                        <a:gd name="T17" fmla="*/ 0 h 1208"/>
                        <a:gd name="T18" fmla="*/ 0 w 5040"/>
                        <a:gd name="T19" fmla="*/ 0 h 1208"/>
                        <a:gd name="T20" fmla="*/ 0 w 5040"/>
                        <a:gd name="T21" fmla="*/ 0 h 1208"/>
                        <a:gd name="T22" fmla="*/ 0 w 5040"/>
                        <a:gd name="T23" fmla="*/ 0 h 1208"/>
                        <a:gd name="T24" fmla="*/ 0 w 5040"/>
                        <a:gd name="T25" fmla="*/ 0 h 1208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5040"/>
                        <a:gd name="T40" fmla="*/ 0 h 1208"/>
                        <a:gd name="T41" fmla="*/ 5040 w 5040"/>
                        <a:gd name="T42" fmla="*/ 1208 h 1208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5040" h="1208">
                          <a:moveTo>
                            <a:pt x="0" y="584"/>
                          </a:moveTo>
                          <a:cubicBezTo>
                            <a:pt x="148" y="296"/>
                            <a:pt x="296" y="8"/>
                            <a:pt x="432" y="8"/>
                          </a:cubicBezTo>
                          <a:cubicBezTo>
                            <a:pt x="568" y="8"/>
                            <a:pt x="680" y="384"/>
                            <a:pt x="816" y="584"/>
                          </a:cubicBezTo>
                          <a:cubicBezTo>
                            <a:pt x="952" y="784"/>
                            <a:pt x="1104" y="1208"/>
                            <a:pt x="1248" y="1208"/>
                          </a:cubicBezTo>
                          <a:cubicBezTo>
                            <a:pt x="1392" y="1208"/>
                            <a:pt x="1536" y="784"/>
                            <a:pt x="1680" y="584"/>
                          </a:cubicBezTo>
                          <a:cubicBezTo>
                            <a:pt x="1824" y="384"/>
                            <a:pt x="1968" y="0"/>
                            <a:pt x="2112" y="8"/>
                          </a:cubicBezTo>
                          <a:cubicBezTo>
                            <a:pt x="2256" y="16"/>
                            <a:pt x="2408" y="432"/>
                            <a:pt x="2544" y="632"/>
                          </a:cubicBezTo>
                          <a:cubicBezTo>
                            <a:pt x="2680" y="832"/>
                            <a:pt x="2792" y="1208"/>
                            <a:pt x="2928" y="1208"/>
                          </a:cubicBezTo>
                          <a:cubicBezTo>
                            <a:pt x="3064" y="1208"/>
                            <a:pt x="3216" y="832"/>
                            <a:pt x="3360" y="632"/>
                          </a:cubicBezTo>
                          <a:cubicBezTo>
                            <a:pt x="3504" y="432"/>
                            <a:pt x="3656" y="8"/>
                            <a:pt x="3792" y="8"/>
                          </a:cubicBezTo>
                          <a:cubicBezTo>
                            <a:pt x="3928" y="8"/>
                            <a:pt x="4040" y="432"/>
                            <a:pt x="4176" y="632"/>
                          </a:cubicBezTo>
                          <a:cubicBezTo>
                            <a:pt x="4312" y="832"/>
                            <a:pt x="4464" y="1208"/>
                            <a:pt x="4608" y="1208"/>
                          </a:cubicBezTo>
                          <a:cubicBezTo>
                            <a:pt x="4752" y="1208"/>
                            <a:pt x="4968" y="728"/>
                            <a:pt x="5040" y="632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rgbClr val="969696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11547" name="Freeform 564"/>
                    <p:cNvSpPr>
                      <a:spLocks/>
                    </p:cNvSpPr>
                    <p:nvPr/>
                  </p:nvSpPr>
                  <p:spPr bwMode="auto">
                    <a:xfrm>
                      <a:off x="1104" y="912"/>
                      <a:ext cx="480" cy="96"/>
                    </a:xfrm>
                    <a:custGeom>
                      <a:avLst/>
                      <a:gdLst>
                        <a:gd name="T0" fmla="*/ 0 w 5040"/>
                        <a:gd name="T1" fmla="*/ 0 h 1208"/>
                        <a:gd name="T2" fmla="*/ 0 w 5040"/>
                        <a:gd name="T3" fmla="*/ 0 h 1208"/>
                        <a:gd name="T4" fmla="*/ 0 w 5040"/>
                        <a:gd name="T5" fmla="*/ 0 h 1208"/>
                        <a:gd name="T6" fmla="*/ 0 w 5040"/>
                        <a:gd name="T7" fmla="*/ 0 h 1208"/>
                        <a:gd name="T8" fmla="*/ 0 w 5040"/>
                        <a:gd name="T9" fmla="*/ 0 h 1208"/>
                        <a:gd name="T10" fmla="*/ 0 w 5040"/>
                        <a:gd name="T11" fmla="*/ 0 h 1208"/>
                        <a:gd name="T12" fmla="*/ 0 w 5040"/>
                        <a:gd name="T13" fmla="*/ 0 h 1208"/>
                        <a:gd name="T14" fmla="*/ 0 w 5040"/>
                        <a:gd name="T15" fmla="*/ 0 h 1208"/>
                        <a:gd name="T16" fmla="*/ 0 w 5040"/>
                        <a:gd name="T17" fmla="*/ 0 h 1208"/>
                        <a:gd name="T18" fmla="*/ 0 w 5040"/>
                        <a:gd name="T19" fmla="*/ 0 h 1208"/>
                        <a:gd name="T20" fmla="*/ 0 w 5040"/>
                        <a:gd name="T21" fmla="*/ 0 h 1208"/>
                        <a:gd name="T22" fmla="*/ 0 w 5040"/>
                        <a:gd name="T23" fmla="*/ 0 h 1208"/>
                        <a:gd name="T24" fmla="*/ 0 w 5040"/>
                        <a:gd name="T25" fmla="*/ 0 h 1208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5040"/>
                        <a:gd name="T40" fmla="*/ 0 h 1208"/>
                        <a:gd name="T41" fmla="*/ 5040 w 5040"/>
                        <a:gd name="T42" fmla="*/ 1208 h 1208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5040" h="1208">
                          <a:moveTo>
                            <a:pt x="0" y="584"/>
                          </a:moveTo>
                          <a:cubicBezTo>
                            <a:pt x="148" y="296"/>
                            <a:pt x="296" y="8"/>
                            <a:pt x="432" y="8"/>
                          </a:cubicBezTo>
                          <a:cubicBezTo>
                            <a:pt x="568" y="8"/>
                            <a:pt x="680" y="384"/>
                            <a:pt x="816" y="584"/>
                          </a:cubicBezTo>
                          <a:cubicBezTo>
                            <a:pt x="952" y="784"/>
                            <a:pt x="1104" y="1208"/>
                            <a:pt x="1248" y="1208"/>
                          </a:cubicBezTo>
                          <a:cubicBezTo>
                            <a:pt x="1392" y="1208"/>
                            <a:pt x="1536" y="784"/>
                            <a:pt x="1680" y="584"/>
                          </a:cubicBezTo>
                          <a:cubicBezTo>
                            <a:pt x="1824" y="384"/>
                            <a:pt x="1968" y="0"/>
                            <a:pt x="2112" y="8"/>
                          </a:cubicBezTo>
                          <a:cubicBezTo>
                            <a:pt x="2256" y="16"/>
                            <a:pt x="2408" y="432"/>
                            <a:pt x="2544" y="632"/>
                          </a:cubicBezTo>
                          <a:cubicBezTo>
                            <a:pt x="2680" y="832"/>
                            <a:pt x="2792" y="1208"/>
                            <a:pt x="2928" y="1208"/>
                          </a:cubicBezTo>
                          <a:cubicBezTo>
                            <a:pt x="3064" y="1208"/>
                            <a:pt x="3216" y="832"/>
                            <a:pt x="3360" y="632"/>
                          </a:cubicBezTo>
                          <a:cubicBezTo>
                            <a:pt x="3504" y="432"/>
                            <a:pt x="3656" y="8"/>
                            <a:pt x="3792" y="8"/>
                          </a:cubicBezTo>
                          <a:cubicBezTo>
                            <a:pt x="3928" y="8"/>
                            <a:pt x="4040" y="432"/>
                            <a:pt x="4176" y="632"/>
                          </a:cubicBezTo>
                          <a:cubicBezTo>
                            <a:pt x="4312" y="832"/>
                            <a:pt x="4464" y="1208"/>
                            <a:pt x="4608" y="1208"/>
                          </a:cubicBezTo>
                          <a:cubicBezTo>
                            <a:pt x="4752" y="1208"/>
                            <a:pt x="4968" y="728"/>
                            <a:pt x="5040" y="632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rgbClr val="969696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Calibri" pitchFamily="34" charset="0"/>
                      </a:endParaRPr>
                    </a:p>
                  </p:txBody>
                </p:sp>
              </p:grpSp>
              <p:grpSp>
                <p:nvGrpSpPr>
                  <p:cNvPr id="11538" name="Group 565"/>
                  <p:cNvGrpSpPr>
                    <a:grpSpLocks/>
                  </p:cNvGrpSpPr>
                  <p:nvPr/>
                </p:nvGrpSpPr>
                <p:grpSpPr bwMode="auto">
                  <a:xfrm>
                    <a:off x="1438" y="3597"/>
                    <a:ext cx="662" cy="362"/>
                    <a:chOff x="624" y="912"/>
                    <a:chExt cx="960" cy="96"/>
                  </a:xfrm>
                </p:grpSpPr>
                <p:sp>
                  <p:nvSpPr>
                    <p:cNvPr id="11544" name="Freeform 566"/>
                    <p:cNvSpPr>
                      <a:spLocks/>
                    </p:cNvSpPr>
                    <p:nvPr/>
                  </p:nvSpPr>
                  <p:spPr bwMode="auto">
                    <a:xfrm>
                      <a:off x="624" y="912"/>
                      <a:ext cx="480" cy="96"/>
                    </a:xfrm>
                    <a:custGeom>
                      <a:avLst/>
                      <a:gdLst>
                        <a:gd name="T0" fmla="*/ 0 w 5040"/>
                        <a:gd name="T1" fmla="*/ 0 h 1208"/>
                        <a:gd name="T2" fmla="*/ 0 w 5040"/>
                        <a:gd name="T3" fmla="*/ 0 h 1208"/>
                        <a:gd name="T4" fmla="*/ 0 w 5040"/>
                        <a:gd name="T5" fmla="*/ 0 h 1208"/>
                        <a:gd name="T6" fmla="*/ 0 w 5040"/>
                        <a:gd name="T7" fmla="*/ 0 h 1208"/>
                        <a:gd name="T8" fmla="*/ 0 w 5040"/>
                        <a:gd name="T9" fmla="*/ 0 h 1208"/>
                        <a:gd name="T10" fmla="*/ 0 w 5040"/>
                        <a:gd name="T11" fmla="*/ 0 h 1208"/>
                        <a:gd name="T12" fmla="*/ 0 w 5040"/>
                        <a:gd name="T13" fmla="*/ 0 h 1208"/>
                        <a:gd name="T14" fmla="*/ 0 w 5040"/>
                        <a:gd name="T15" fmla="*/ 0 h 1208"/>
                        <a:gd name="T16" fmla="*/ 0 w 5040"/>
                        <a:gd name="T17" fmla="*/ 0 h 1208"/>
                        <a:gd name="T18" fmla="*/ 0 w 5040"/>
                        <a:gd name="T19" fmla="*/ 0 h 1208"/>
                        <a:gd name="T20" fmla="*/ 0 w 5040"/>
                        <a:gd name="T21" fmla="*/ 0 h 1208"/>
                        <a:gd name="T22" fmla="*/ 0 w 5040"/>
                        <a:gd name="T23" fmla="*/ 0 h 1208"/>
                        <a:gd name="T24" fmla="*/ 0 w 5040"/>
                        <a:gd name="T25" fmla="*/ 0 h 1208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5040"/>
                        <a:gd name="T40" fmla="*/ 0 h 1208"/>
                        <a:gd name="T41" fmla="*/ 5040 w 5040"/>
                        <a:gd name="T42" fmla="*/ 1208 h 1208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5040" h="1208">
                          <a:moveTo>
                            <a:pt x="0" y="584"/>
                          </a:moveTo>
                          <a:cubicBezTo>
                            <a:pt x="148" y="296"/>
                            <a:pt x="296" y="8"/>
                            <a:pt x="432" y="8"/>
                          </a:cubicBezTo>
                          <a:cubicBezTo>
                            <a:pt x="568" y="8"/>
                            <a:pt x="680" y="384"/>
                            <a:pt x="816" y="584"/>
                          </a:cubicBezTo>
                          <a:cubicBezTo>
                            <a:pt x="952" y="784"/>
                            <a:pt x="1104" y="1208"/>
                            <a:pt x="1248" y="1208"/>
                          </a:cubicBezTo>
                          <a:cubicBezTo>
                            <a:pt x="1392" y="1208"/>
                            <a:pt x="1536" y="784"/>
                            <a:pt x="1680" y="584"/>
                          </a:cubicBezTo>
                          <a:cubicBezTo>
                            <a:pt x="1824" y="384"/>
                            <a:pt x="1968" y="0"/>
                            <a:pt x="2112" y="8"/>
                          </a:cubicBezTo>
                          <a:cubicBezTo>
                            <a:pt x="2256" y="16"/>
                            <a:pt x="2408" y="432"/>
                            <a:pt x="2544" y="632"/>
                          </a:cubicBezTo>
                          <a:cubicBezTo>
                            <a:pt x="2680" y="832"/>
                            <a:pt x="2792" y="1208"/>
                            <a:pt x="2928" y="1208"/>
                          </a:cubicBezTo>
                          <a:cubicBezTo>
                            <a:pt x="3064" y="1208"/>
                            <a:pt x="3216" y="832"/>
                            <a:pt x="3360" y="632"/>
                          </a:cubicBezTo>
                          <a:cubicBezTo>
                            <a:pt x="3504" y="432"/>
                            <a:pt x="3656" y="8"/>
                            <a:pt x="3792" y="8"/>
                          </a:cubicBezTo>
                          <a:cubicBezTo>
                            <a:pt x="3928" y="8"/>
                            <a:pt x="4040" y="432"/>
                            <a:pt x="4176" y="632"/>
                          </a:cubicBezTo>
                          <a:cubicBezTo>
                            <a:pt x="4312" y="832"/>
                            <a:pt x="4464" y="1208"/>
                            <a:pt x="4608" y="1208"/>
                          </a:cubicBezTo>
                          <a:cubicBezTo>
                            <a:pt x="4752" y="1208"/>
                            <a:pt x="4968" y="728"/>
                            <a:pt x="5040" y="632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rgbClr val="969696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11545" name="Freeform 567"/>
                    <p:cNvSpPr>
                      <a:spLocks/>
                    </p:cNvSpPr>
                    <p:nvPr/>
                  </p:nvSpPr>
                  <p:spPr bwMode="auto">
                    <a:xfrm>
                      <a:off x="1104" y="912"/>
                      <a:ext cx="480" cy="96"/>
                    </a:xfrm>
                    <a:custGeom>
                      <a:avLst/>
                      <a:gdLst>
                        <a:gd name="T0" fmla="*/ 0 w 5040"/>
                        <a:gd name="T1" fmla="*/ 0 h 1208"/>
                        <a:gd name="T2" fmla="*/ 0 w 5040"/>
                        <a:gd name="T3" fmla="*/ 0 h 1208"/>
                        <a:gd name="T4" fmla="*/ 0 w 5040"/>
                        <a:gd name="T5" fmla="*/ 0 h 1208"/>
                        <a:gd name="T6" fmla="*/ 0 w 5040"/>
                        <a:gd name="T7" fmla="*/ 0 h 1208"/>
                        <a:gd name="T8" fmla="*/ 0 w 5040"/>
                        <a:gd name="T9" fmla="*/ 0 h 1208"/>
                        <a:gd name="T10" fmla="*/ 0 w 5040"/>
                        <a:gd name="T11" fmla="*/ 0 h 1208"/>
                        <a:gd name="T12" fmla="*/ 0 w 5040"/>
                        <a:gd name="T13" fmla="*/ 0 h 1208"/>
                        <a:gd name="T14" fmla="*/ 0 w 5040"/>
                        <a:gd name="T15" fmla="*/ 0 h 1208"/>
                        <a:gd name="T16" fmla="*/ 0 w 5040"/>
                        <a:gd name="T17" fmla="*/ 0 h 1208"/>
                        <a:gd name="T18" fmla="*/ 0 w 5040"/>
                        <a:gd name="T19" fmla="*/ 0 h 1208"/>
                        <a:gd name="T20" fmla="*/ 0 w 5040"/>
                        <a:gd name="T21" fmla="*/ 0 h 1208"/>
                        <a:gd name="T22" fmla="*/ 0 w 5040"/>
                        <a:gd name="T23" fmla="*/ 0 h 1208"/>
                        <a:gd name="T24" fmla="*/ 0 w 5040"/>
                        <a:gd name="T25" fmla="*/ 0 h 1208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5040"/>
                        <a:gd name="T40" fmla="*/ 0 h 1208"/>
                        <a:gd name="T41" fmla="*/ 5040 w 5040"/>
                        <a:gd name="T42" fmla="*/ 1208 h 1208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5040" h="1208">
                          <a:moveTo>
                            <a:pt x="0" y="584"/>
                          </a:moveTo>
                          <a:cubicBezTo>
                            <a:pt x="148" y="296"/>
                            <a:pt x="296" y="8"/>
                            <a:pt x="432" y="8"/>
                          </a:cubicBezTo>
                          <a:cubicBezTo>
                            <a:pt x="568" y="8"/>
                            <a:pt x="680" y="384"/>
                            <a:pt x="816" y="584"/>
                          </a:cubicBezTo>
                          <a:cubicBezTo>
                            <a:pt x="952" y="784"/>
                            <a:pt x="1104" y="1208"/>
                            <a:pt x="1248" y="1208"/>
                          </a:cubicBezTo>
                          <a:cubicBezTo>
                            <a:pt x="1392" y="1208"/>
                            <a:pt x="1536" y="784"/>
                            <a:pt x="1680" y="584"/>
                          </a:cubicBezTo>
                          <a:cubicBezTo>
                            <a:pt x="1824" y="384"/>
                            <a:pt x="1968" y="0"/>
                            <a:pt x="2112" y="8"/>
                          </a:cubicBezTo>
                          <a:cubicBezTo>
                            <a:pt x="2256" y="16"/>
                            <a:pt x="2408" y="432"/>
                            <a:pt x="2544" y="632"/>
                          </a:cubicBezTo>
                          <a:cubicBezTo>
                            <a:pt x="2680" y="832"/>
                            <a:pt x="2792" y="1208"/>
                            <a:pt x="2928" y="1208"/>
                          </a:cubicBezTo>
                          <a:cubicBezTo>
                            <a:pt x="3064" y="1208"/>
                            <a:pt x="3216" y="832"/>
                            <a:pt x="3360" y="632"/>
                          </a:cubicBezTo>
                          <a:cubicBezTo>
                            <a:pt x="3504" y="432"/>
                            <a:pt x="3656" y="8"/>
                            <a:pt x="3792" y="8"/>
                          </a:cubicBezTo>
                          <a:cubicBezTo>
                            <a:pt x="3928" y="8"/>
                            <a:pt x="4040" y="432"/>
                            <a:pt x="4176" y="632"/>
                          </a:cubicBezTo>
                          <a:cubicBezTo>
                            <a:pt x="4312" y="832"/>
                            <a:pt x="4464" y="1208"/>
                            <a:pt x="4608" y="1208"/>
                          </a:cubicBezTo>
                          <a:cubicBezTo>
                            <a:pt x="4752" y="1208"/>
                            <a:pt x="4968" y="728"/>
                            <a:pt x="5040" y="632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rgbClr val="969696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Calibri" pitchFamily="34" charset="0"/>
                      </a:endParaRPr>
                    </a:p>
                  </p:txBody>
                </p:sp>
              </p:grpSp>
              <p:sp>
                <p:nvSpPr>
                  <p:cNvPr id="11539" name="Line 56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432" y="3757"/>
                    <a:ext cx="6" cy="49"/>
                  </a:xfrm>
                  <a:prstGeom prst="line">
                    <a:avLst/>
                  </a:prstGeom>
                  <a:noFill/>
                  <a:ln w="19050">
                    <a:solidFill>
                      <a:srgbClr val="96969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40" name="Line 569"/>
                  <p:cNvSpPr>
                    <a:spLocks noChangeShapeType="1"/>
                  </p:cNvSpPr>
                  <p:nvPr/>
                </p:nvSpPr>
                <p:spPr bwMode="auto">
                  <a:xfrm>
                    <a:off x="1769" y="3766"/>
                    <a:ext cx="2" cy="50"/>
                  </a:xfrm>
                  <a:prstGeom prst="line">
                    <a:avLst/>
                  </a:prstGeom>
                  <a:noFill/>
                  <a:ln w="19050">
                    <a:solidFill>
                      <a:srgbClr val="96969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41" name="Line 57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101" y="3754"/>
                    <a:ext cx="4" cy="49"/>
                  </a:xfrm>
                  <a:prstGeom prst="line">
                    <a:avLst/>
                  </a:prstGeom>
                  <a:noFill/>
                  <a:ln w="19050">
                    <a:solidFill>
                      <a:srgbClr val="96969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42" name="Line 57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02" y="3775"/>
                    <a:ext cx="2" cy="25"/>
                  </a:xfrm>
                  <a:prstGeom prst="line">
                    <a:avLst/>
                  </a:prstGeom>
                  <a:noFill/>
                  <a:ln w="19050">
                    <a:solidFill>
                      <a:srgbClr val="96969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43" name="Line 572"/>
                  <p:cNvSpPr>
                    <a:spLocks noChangeShapeType="1"/>
                  </p:cNvSpPr>
                  <p:nvPr/>
                </p:nvSpPr>
                <p:spPr bwMode="auto">
                  <a:xfrm>
                    <a:off x="775" y="3764"/>
                    <a:ext cx="0" cy="33"/>
                  </a:xfrm>
                  <a:prstGeom prst="line">
                    <a:avLst/>
                  </a:prstGeom>
                  <a:noFill/>
                  <a:ln w="19050">
                    <a:solidFill>
                      <a:srgbClr val="96969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1468" name="Group 573"/>
              <p:cNvGrpSpPr>
                <a:grpSpLocks/>
              </p:cNvGrpSpPr>
              <p:nvPr/>
            </p:nvGrpSpPr>
            <p:grpSpPr bwMode="auto">
              <a:xfrm>
                <a:off x="272" y="1166"/>
                <a:ext cx="1807" cy="248"/>
                <a:chOff x="737" y="3131"/>
                <a:chExt cx="2486" cy="350"/>
              </a:xfrm>
            </p:grpSpPr>
            <p:grpSp>
              <p:nvGrpSpPr>
                <p:cNvPr id="11512" name="Group 574"/>
                <p:cNvGrpSpPr>
                  <a:grpSpLocks/>
                </p:cNvGrpSpPr>
                <p:nvPr/>
              </p:nvGrpSpPr>
              <p:grpSpPr bwMode="auto">
                <a:xfrm>
                  <a:off x="776" y="3193"/>
                  <a:ext cx="2084" cy="228"/>
                  <a:chOff x="550" y="625"/>
                  <a:chExt cx="2273" cy="362"/>
                </a:xfrm>
              </p:grpSpPr>
              <p:grpSp>
                <p:nvGrpSpPr>
                  <p:cNvPr id="11516" name="Group 575"/>
                  <p:cNvGrpSpPr>
                    <a:grpSpLocks/>
                  </p:cNvGrpSpPr>
                  <p:nvPr/>
                </p:nvGrpSpPr>
                <p:grpSpPr bwMode="auto">
                  <a:xfrm>
                    <a:off x="590" y="625"/>
                    <a:ext cx="2233" cy="362"/>
                    <a:chOff x="624" y="655"/>
                    <a:chExt cx="2754" cy="351"/>
                  </a:xfrm>
                </p:grpSpPr>
                <p:grpSp>
                  <p:nvGrpSpPr>
                    <p:cNvPr id="11519" name="Group 57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24" y="655"/>
                      <a:ext cx="2682" cy="351"/>
                      <a:chOff x="624" y="745"/>
                      <a:chExt cx="1078" cy="261"/>
                    </a:xfrm>
                  </p:grpSpPr>
                  <p:grpSp>
                    <p:nvGrpSpPr>
                      <p:cNvPr id="11526" name="Group 57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24" y="747"/>
                        <a:ext cx="357" cy="258"/>
                        <a:chOff x="624" y="912"/>
                        <a:chExt cx="960" cy="96"/>
                      </a:xfrm>
                    </p:grpSpPr>
                    <p:sp>
                      <p:nvSpPr>
                        <p:cNvPr id="11533" name="Freeform 57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624" y="912"/>
                          <a:ext cx="480" cy="96"/>
                        </a:xfrm>
                        <a:custGeom>
                          <a:avLst/>
                          <a:gdLst>
                            <a:gd name="T0" fmla="*/ 0 w 5040"/>
                            <a:gd name="T1" fmla="*/ 0 h 1208"/>
                            <a:gd name="T2" fmla="*/ 0 w 5040"/>
                            <a:gd name="T3" fmla="*/ 0 h 1208"/>
                            <a:gd name="T4" fmla="*/ 0 w 5040"/>
                            <a:gd name="T5" fmla="*/ 0 h 1208"/>
                            <a:gd name="T6" fmla="*/ 0 w 5040"/>
                            <a:gd name="T7" fmla="*/ 0 h 1208"/>
                            <a:gd name="T8" fmla="*/ 0 w 5040"/>
                            <a:gd name="T9" fmla="*/ 0 h 1208"/>
                            <a:gd name="T10" fmla="*/ 0 w 5040"/>
                            <a:gd name="T11" fmla="*/ 0 h 1208"/>
                            <a:gd name="T12" fmla="*/ 0 w 5040"/>
                            <a:gd name="T13" fmla="*/ 0 h 1208"/>
                            <a:gd name="T14" fmla="*/ 0 w 5040"/>
                            <a:gd name="T15" fmla="*/ 0 h 1208"/>
                            <a:gd name="T16" fmla="*/ 0 w 5040"/>
                            <a:gd name="T17" fmla="*/ 0 h 1208"/>
                            <a:gd name="T18" fmla="*/ 0 w 5040"/>
                            <a:gd name="T19" fmla="*/ 0 h 1208"/>
                            <a:gd name="T20" fmla="*/ 0 w 5040"/>
                            <a:gd name="T21" fmla="*/ 0 h 1208"/>
                            <a:gd name="T22" fmla="*/ 0 w 5040"/>
                            <a:gd name="T23" fmla="*/ 0 h 1208"/>
                            <a:gd name="T24" fmla="*/ 0 w 5040"/>
                            <a:gd name="T25" fmla="*/ 0 h 1208"/>
                            <a:gd name="T26" fmla="*/ 0 60000 65536"/>
                            <a:gd name="T27" fmla="*/ 0 60000 65536"/>
                            <a:gd name="T28" fmla="*/ 0 60000 65536"/>
                            <a:gd name="T29" fmla="*/ 0 60000 65536"/>
                            <a:gd name="T30" fmla="*/ 0 60000 65536"/>
                            <a:gd name="T31" fmla="*/ 0 60000 65536"/>
                            <a:gd name="T32" fmla="*/ 0 60000 65536"/>
                            <a:gd name="T33" fmla="*/ 0 60000 65536"/>
                            <a:gd name="T34" fmla="*/ 0 60000 65536"/>
                            <a:gd name="T35" fmla="*/ 0 60000 65536"/>
                            <a:gd name="T36" fmla="*/ 0 60000 65536"/>
                            <a:gd name="T37" fmla="*/ 0 60000 65536"/>
                            <a:gd name="T38" fmla="*/ 0 60000 65536"/>
                            <a:gd name="T39" fmla="*/ 0 w 5040"/>
                            <a:gd name="T40" fmla="*/ 0 h 1208"/>
                            <a:gd name="T41" fmla="*/ 5040 w 5040"/>
                            <a:gd name="T42" fmla="*/ 1208 h 1208"/>
                          </a:gdLst>
                          <a:ahLst/>
                          <a:cxnLst>
                            <a:cxn ang="T26">
                              <a:pos x="T0" y="T1"/>
                            </a:cxn>
                            <a:cxn ang="T27">
                              <a:pos x="T2" y="T3"/>
                            </a:cxn>
                            <a:cxn ang="T28">
                              <a:pos x="T4" y="T5"/>
                            </a:cxn>
                            <a:cxn ang="T29">
                              <a:pos x="T6" y="T7"/>
                            </a:cxn>
                            <a:cxn ang="T30">
                              <a:pos x="T8" y="T9"/>
                            </a:cxn>
                            <a:cxn ang="T31">
                              <a:pos x="T10" y="T11"/>
                            </a:cxn>
                            <a:cxn ang="T32">
                              <a:pos x="T12" y="T13"/>
                            </a:cxn>
                            <a:cxn ang="T33">
                              <a:pos x="T14" y="T15"/>
                            </a:cxn>
                            <a:cxn ang="T34">
                              <a:pos x="T16" y="T17"/>
                            </a:cxn>
                            <a:cxn ang="T35">
                              <a:pos x="T18" y="T19"/>
                            </a:cxn>
                            <a:cxn ang="T36">
                              <a:pos x="T20" y="T21"/>
                            </a:cxn>
                            <a:cxn ang="T37">
                              <a:pos x="T22" y="T23"/>
                            </a:cxn>
                            <a:cxn ang="T38">
                              <a:pos x="T24" y="T25"/>
                            </a:cxn>
                          </a:cxnLst>
                          <a:rect l="T39" t="T40" r="T41" b="T42"/>
                          <a:pathLst>
                            <a:path w="5040" h="1208">
                              <a:moveTo>
                                <a:pt x="0" y="584"/>
                              </a:moveTo>
                              <a:cubicBezTo>
                                <a:pt x="148" y="296"/>
                                <a:pt x="296" y="8"/>
                                <a:pt x="432" y="8"/>
                              </a:cubicBezTo>
                              <a:cubicBezTo>
                                <a:pt x="568" y="8"/>
                                <a:pt x="680" y="384"/>
                                <a:pt x="816" y="584"/>
                              </a:cubicBezTo>
                              <a:cubicBezTo>
                                <a:pt x="952" y="784"/>
                                <a:pt x="1104" y="1208"/>
                                <a:pt x="1248" y="1208"/>
                              </a:cubicBezTo>
                              <a:cubicBezTo>
                                <a:pt x="1392" y="1208"/>
                                <a:pt x="1536" y="784"/>
                                <a:pt x="1680" y="584"/>
                              </a:cubicBezTo>
                              <a:cubicBezTo>
                                <a:pt x="1824" y="384"/>
                                <a:pt x="1968" y="0"/>
                                <a:pt x="2112" y="8"/>
                              </a:cubicBezTo>
                              <a:cubicBezTo>
                                <a:pt x="2256" y="16"/>
                                <a:pt x="2408" y="432"/>
                                <a:pt x="2544" y="632"/>
                              </a:cubicBezTo>
                              <a:cubicBezTo>
                                <a:pt x="2680" y="832"/>
                                <a:pt x="2792" y="1208"/>
                                <a:pt x="2928" y="1208"/>
                              </a:cubicBezTo>
                              <a:cubicBezTo>
                                <a:pt x="3064" y="1208"/>
                                <a:pt x="3216" y="832"/>
                                <a:pt x="3360" y="632"/>
                              </a:cubicBezTo>
                              <a:cubicBezTo>
                                <a:pt x="3504" y="432"/>
                                <a:pt x="3656" y="8"/>
                                <a:pt x="3792" y="8"/>
                              </a:cubicBezTo>
                              <a:cubicBezTo>
                                <a:pt x="3928" y="8"/>
                                <a:pt x="4040" y="432"/>
                                <a:pt x="4176" y="632"/>
                              </a:cubicBezTo>
                              <a:cubicBezTo>
                                <a:pt x="4312" y="832"/>
                                <a:pt x="4464" y="1208"/>
                                <a:pt x="4608" y="1208"/>
                              </a:cubicBezTo>
                              <a:cubicBezTo>
                                <a:pt x="4752" y="1208"/>
                                <a:pt x="4968" y="728"/>
                                <a:pt x="5040" y="632"/>
                              </a:cubicBezTo>
                            </a:path>
                          </a:pathLst>
                        </a:custGeom>
                        <a:noFill/>
                        <a:ln w="1905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>
                            <a:latin typeface="Calibri" pitchFamily="34" charset="0"/>
                          </a:endParaRPr>
                        </a:p>
                      </p:txBody>
                    </p:sp>
                    <p:sp>
                      <p:nvSpPr>
                        <p:cNvPr id="11534" name="Freeform 57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104" y="912"/>
                          <a:ext cx="480" cy="96"/>
                        </a:xfrm>
                        <a:custGeom>
                          <a:avLst/>
                          <a:gdLst>
                            <a:gd name="T0" fmla="*/ 0 w 5040"/>
                            <a:gd name="T1" fmla="*/ 0 h 1208"/>
                            <a:gd name="T2" fmla="*/ 0 w 5040"/>
                            <a:gd name="T3" fmla="*/ 0 h 1208"/>
                            <a:gd name="T4" fmla="*/ 0 w 5040"/>
                            <a:gd name="T5" fmla="*/ 0 h 1208"/>
                            <a:gd name="T6" fmla="*/ 0 w 5040"/>
                            <a:gd name="T7" fmla="*/ 0 h 1208"/>
                            <a:gd name="T8" fmla="*/ 0 w 5040"/>
                            <a:gd name="T9" fmla="*/ 0 h 1208"/>
                            <a:gd name="T10" fmla="*/ 0 w 5040"/>
                            <a:gd name="T11" fmla="*/ 0 h 1208"/>
                            <a:gd name="T12" fmla="*/ 0 w 5040"/>
                            <a:gd name="T13" fmla="*/ 0 h 1208"/>
                            <a:gd name="T14" fmla="*/ 0 w 5040"/>
                            <a:gd name="T15" fmla="*/ 0 h 1208"/>
                            <a:gd name="T16" fmla="*/ 0 w 5040"/>
                            <a:gd name="T17" fmla="*/ 0 h 1208"/>
                            <a:gd name="T18" fmla="*/ 0 w 5040"/>
                            <a:gd name="T19" fmla="*/ 0 h 1208"/>
                            <a:gd name="T20" fmla="*/ 0 w 5040"/>
                            <a:gd name="T21" fmla="*/ 0 h 1208"/>
                            <a:gd name="T22" fmla="*/ 0 w 5040"/>
                            <a:gd name="T23" fmla="*/ 0 h 1208"/>
                            <a:gd name="T24" fmla="*/ 0 w 5040"/>
                            <a:gd name="T25" fmla="*/ 0 h 1208"/>
                            <a:gd name="T26" fmla="*/ 0 60000 65536"/>
                            <a:gd name="T27" fmla="*/ 0 60000 65536"/>
                            <a:gd name="T28" fmla="*/ 0 60000 65536"/>
                            <a:gd name="T29" fmla="*/ 0 60000 65536"/>
                            <a:gd name="T30" fmla="*/ 0 60000 65536"/>
                            <a:gd name="T31" fmla="*/ 0 60000 65536"/>
                            <a:gd name="T32" fmla="*/ 0 60000 65536"/>
                            <a:gd name="T33" fmla="*/ 0 60000 65536"/>
                            <a:gd name="T34" fmla="*/ 0 60000 65536"/>
                            <a:gd name="T35" fmla="*/ 0 60000 65536"/>
                            <a:gd name="T36" fmla="*/ 0 60000 65536"/>
                            <a:gd name="T37" fmla="*/ 0 60000 65536"/>
                            <a:gd name="T38" fmla="*/ 0 60000 65536"/>
                            <a:gd name="T39" fmla="*/ 0 w 5040"/>
                            <a:gd name="T40" fmla="*/ 0 h 1208"/>
                            <a:gd name="T41" fmla="*/ 5040 w 5040"/>
                            <a:gd name="T42" fmla="*/ 1208 h 1208"/>
                          </a:gdLst>
                          <a:ahLst/>
                          <a:cxnLst>
                            <a:cxn ang="T26">
                              <a:pos x="T0" y="T1"/>
                            </a:cxn>
                            <a:cxn ang="T27">
                              <a:pos x="T2" y="T3"/>
                            </a:cxn>
                            <a:cxn ang="T28">
                              <a:pos x="T4" y="T5"/>
                            </a:cxn>
                            <a:cxn ang="T29">
                              <a:pos x="T6" y="T7"/>
                            </a:cxn>
                            <a:cxn ang="T30">
                              <a:pos x="T8" y="T9"/>
                            </a:cxn>
                            <a:cxn ang="T31">
                              <a:pos x="T10" y="T11"/>
                            </a:cxn>
                            <a:cxn ang="T32">
                              <a:pos x="T12" y="T13"/>
                            </a:cxn>
                            <a:cxn ang="T33">
                              <a:pos x="T14" y="T15"/>
                            </a:cxn>
                            <a:cxn ang="T34">
                              <a:pos x="T16" y="T17"/>
                            </a:cxn>
                            <a:cxn ang="T35">
                              <a:pos x="T18" y="T19"/>
                            </a:cxn>
                            <a:cxn ang="T36">
                              <a:pos x="T20" y="T21"/>
                            </a:cxn>
                            <a:cxn ang="T37">
                              <a:pos x="T22" y="T23"/>
                            </a:cxn>
                            <a:cxn ang="T38">
                              <a:pos x="T24" y="T25"/>
                            </a:cxn>
                          </a:cxnLst>
                          <a:rect l="T39" t="T40" r="T41" b="T42"/>
                          <a:pathLst>
                            <a:path w="5040" h="1208">
                              <a:moveTo>
                                <a:pt x="0" y="584"/>
                              </a:moveTo>
                              <a:cubicBezTo>
                                <a:pt x="148" y="296"/>
                                <a:pt x="296" y="8"/>
                                <a:pt x="432" y="8"/>
                              </a:cubicBezTo>
                              <a:cubicBezTo>
                                <a:pt x="568" y="8"/>
                                <a:pt x="680" y="384"/>
                                <a:pt x="816" y="584"/>
                              </a:cubicBezTo>
                              <a:cubicBezTo>
                                <a:pt x="952" y="784"/>
                                <a:pt x="1104" y="1208"/>
                                <a:pt x="1248" y="1208"/>
                              </a:cubicBezTo>
                              <a:cubicBezTo>
                                <a:pt x="1392" y="1208"/>
                                <a:pt x="1536" y="784"/>
                                <a:pt x="1680" y="584"/>
                              </a:cubicBezTo>
                              <a:cubicBezTo>
                                <a:pt x="1824" y="384"/>
                                <a:pt x="1968" y="0"/>
                                <a:pt x="2112" y="8"/>
                              </a:cubicBezTo>
                              <a:cubicBezTo>
                                <a:pt x="2256" y="16"/>
                                <a:pt x="2408" y="432"/>
                                <a:pt x="2544" y="632"/>
                              </a:cubicBezTo>
                              <a:cubicBezTo>
                                <a:pt x="2680" y="832"/>
                                <a:pt x="2792" y="1208"/>
                                <a:pt x="2928" y="1208"/>
                              </a:cubicBezTo>
                              <a:cubicBezTo>
                                <a:pt x="3064" y="1208"/>
                                <a:pt x="3216" y="832"/>
                                <a:pt x="3360" y="632"/>
                              </a:cubicBezTo>
                              <a:cubicBezTo>
                                <a:pt x="3504" y="432"/>
                                <a:pt x="3656" y="8"/>
                                <a:pt x="3792" y="8"/>
                              </a:cubicBezTo>
                              <a:cubicBezTo>
                                <a:pt x="3928" y="8"/>
                                <a:pt x="4040" y="432"/>
                                <a:pt x="4176" y="632"/>
                              </a:cubicBezTo>
                              <a:cubicBezTo>
                                <a:pt x="4312" y="832"/>
                                <a:pt x="4464" y="1208"/>
                                <a:pt x="4608" y="1208"/>
                              </a:cubicBezTo>
                              <a:cubicBezTo>
                                <a:pt x="4752" y="1208"/>
                                <a:pt x="4968" y="728"/>
                                <a:pt x="5040" y="632"/>
                              </a:cubicBezTo>
                            </a:path>
                          </a:pathLst>
                        </a:custGeom>
                        <a:noFill/>
                        <a:ln w="1905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>
                            <a:latin typeface="Calibri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1527" name="Group 58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983" y="745"/>
                        <a:ext cx="358" cy="261"/>
                        <a:chOff x="624" y="912"/>
                        <a:chExt cx="960" cy="96"/>
                      </a:xfrm>
                    </p:grpSpPr>
                    <p:sp>
                      <p:nvSpPr>
                        <p:cNvPr id="11531" name="Freeform 58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624" y="912"/>
                          <a:ext cx="480" cy="96"/>
                        </a:xfrm>
                        <a:custGeom>
                          <a:avLst/>
                          <a:gdLst>
                            <a:gd name="T0" fmla="*/ 0 w 5040"/>
                            <a:gd name="T1" fmla="*/ 0 h 1208"/>
                            <a:gd name="T2" fmla="*/ 0 w 5040"/>
                            <a:gd name="T3" fmla="*/ 0 h 1208"/>
                            <a:gd name="T4" fmla="*/ 0 w 5040"/>
                            <a:gd name="T5" fmla="*/ 0 h 1208"/>
                            <a:gd name="T6" fmla="*/ 0 w 5040"/>
                            <a:gd name="T7" fmla="*/ 0 h 1208"/>
                            <a:gd name="T8" fmla="*/ 0 w 5040"/>
                            <a:gd name="T9" fmla="*/ 0 h 1208"/>
                            <a:gd name="T10" fmla="*/ 0 w 5040"/>
                            <a:gd name="T11" fmla="*/ 0 h 1208"/>
                            <a:gd name="T12" fmla="*/ 0 w 5040"/>
                            <a:gd name="T13" fmla="*/ 0 h 1208"/>
                            <a:gd name="T14" fmla="*/ 0 w 5040"/>
                            <a:gd name="T15" fmla="*/ 0 h 1208"/>
                            <a:gd name="T16" fmla="*/ 0 w 5040"/>
                            <a:gd name="T17" fmla="*/ 0 h 1208"/>
                            <a:gd name="T18" fmla="*/ 0 w 5040"/>
                            <a:gd name="T19" fmla="*/ 0 h 1208"/>
                            <a:gd name="T20" fmla="*/ 0 w 5040"/>
                            <a:gd name="T21" fmla="*/ 0 h 1208"/>
                            <a:gd name="T22" fmla="*/ 0 w 5040"/>
                            <a:gd name="T23" fmla="*/ 0 h 1208"/>
                            <a:gd name="T24" fmla="*/ 0 w 5040"/>
                            <a:gd name="T25" fmla="*/ 0 h 1208"/>
                            <a:gd name="T26" fmla="*/ 0 60000 65536"/>
                            <a:gd name="T27" fmla="*/ 0 60000 65536"/>
                            <a:gd name="T28" fmla="*/ 0 60000 65536"/>
                            <a:gd name="T29" fmla="*/ 0 60000 65536"/>
                            <a:gd name="T30" fmla="*/ 0 60000 65536"/>
                            <a:gd name="T31" fmla="*/ 0 60000 65536"/>
                            <a:gd name="T32" fmla="*/ 0 60000 65536"/>
                            <a:gd name="T33" fmla="*/ 0 60000 65536"/>
                            <a:gd name="T34" fmla="*/ 0 60000 65536"/>
                            <a:gd name="T35" fmla="*/ 0 60000 65536"/>
                            <a:gd name="T36" fmla="*/ 0 60000 65536"/>
                            <a:gd name="T37" fmla="*/ 0 60000 65536"/>
                            <a:gd name="T38" fmla="*/ 0 60000 65536"/>
                            <a:gd name="T39" fmla="*/ 0 w 5040"/>
                            <a:gd name="T40" fmla="*/ 0 h 1208"/>
                            <a:gd name="T41" fmla="*/ 5040 w 5040"/>
                            <a:gd name="T42" fmla="*/ 1208 h 1208"/>
                          </a:gdLst>
                          <a:ahLst/>
                          <a:cxnLst>
                            <a:cxn ang="T26">
                              <a:pos x="T0" y="T1"/>
                            </a:cxn>
                            <a:cxn ang="T27">
                              <a:pos x="T2" y="T3"/>
                            </a:cxn>
                            <a:cxn ang="T28">
                              <a:pos x="T4" y="T5"/>
                            </a:cxn>
                            <a:cxn ang="T29">
                              <a:pos x="T6" y="T7"/>
                            </a:cxn>
                            <a:cxn ang="T30">
                              <a:pos x="T8" y="T9"/>
                            </a:cxn>
                            <a:cxn ang="T31">
                              <a:pos x="T10" y="T11"/>
                            </a:cxn>
                            <a:cxn ang="T32">
                              <a:pos x="T12" y="T13"/>
                            </a:cxn>
                            <a:cxn ang="T33">
                              <a:pos x="T14" y="T15"/>
                            </a:cxn>
                            <a:cxn ang="T34">
                              <a:pos x="T16" y="T17"/>
                            </a:cxn>
                            <a:cxn ang="T35">
                              <a:pos x="T18" y="T19"/>
                            </a:cxn>
                            <a:cxn ang="T36">
                              <a:pos x="T20" y="T21"/>
                            </a:cxn>
                            <a:cxn ang="T37">
                              <a:pos x="T22" y="T23"/>
                            </a:cxn>
                            <a:cxn ang="T38">
                              <a:pos x="T24" y="T25"/>
                            </a:cxn>
                          </a:cxnLst>
                          <a:rect l="T39" t="T40" r="T41" b="T42"/>
                          <a:pathLst>
                            <a:path w="5040" h="1208">
                              <a:moveTo>
                                <a:pt x="0" y="584"/>
                              </a:moveTo>
                              <a:cubicBezTo>
                                <a:pt x="148" y="296"/>
                                <a:pt x="296" y="8"/>
                                <a:pt x="432" y="8"/>
                              </a:cubicBezTo>
                              <a:cubicBezTo>
                                <a:pt x="568" y="8"/>
                                <a:pt x="680" y="384"/>
                                <a:pt x="816" y="584"/>
                              </a:cubicBezTo>
                              <a:cubicBezTo>
                                <a:pt x="952" y="784"/>
                                <a:pt x="1104" y="1208"/>
                                <a:pt x="1248" y="1208"/>
                              </a:cubicBezTo>
                              <a:cubicBezTo>
                                <a:pt x="1392" y="1208"/>
                                <a:pt x="1536" y="784"/>
                                <a:pt x="1680" y="584"/>
                              </a:cubicBezTo>
                              <a:cubicBezTo>
                                <a:pt x="1824" y="384"/>
                                <a:pt x="1968" y="0"/>
                                <a:pt x="2112" y="8"/>
                              </a:cubicBezTo>
                              <a:cubicBezTo>
                                <a:pt x="2256" y="16"/>
                                <a:pt x="2408" y="432"/>
                                <a:pt x="2544" y="632"/>
                              </a:cubicBezTo>
                              <a:cubicBezTo>
                                <a:pt x="2680" y="832"/>
                                <a:pt x="2792" y="1208"/>
                                <a:pt x="2928" y="1208"/>
                              </a:cubicBezTo>
                              <a:cubicBezTo>
                                <a:pt x="3064" y="1208"/>
                                <a:pt x="3216" y="832"/>
                                <a:pt x="3360" y="632"/>
                              </a:cubicBezTo>
                              <a:cubicBezTo>
                                <a:pt x="3504" y="432"/>
                                <a:pt x="3656" y="8"/>
                                <a:pt x="3792" y="8"/>
                              </a:cubicBezTo>
                              <a:cubicBezTo>
                                <a:pt x="3928" y="8"/>
                                <a:pt x="4040" y="432"/>
                                <a:pt x="4176" y="632"/>
                              </a:cubicBezTo>
                              <a:cubicBezTo>
                                <a:pt x="4312" y="832"/>
                                <a:pt x="4464" y="1208"/>
                                <a:pt x="4608" y="1208"/>
                              </a:cubicBezTo>
                              <a:cubicBezTo>
                                <a:pt x="4752" y="1208"/>
                                <a:pt x="4968" y="728"/>
                                <a:pt x="5040" y="632"/>
                              </a:cubicBezTo>
                            </a:path>
                          </a:pathLst>
                        </a:custGeom>
                        <a:noFill/>
                        <a:ln w="1905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>
                            <a:latin typeface="Calibri" pitchFamily="34" charset="0"/>
                          </a:endParaRPr>
                        </a:p>
                      </p:txBody>
                    </p:sp>
                    <p:sp>
                      <p:nvSpPr>
                        <p:cNvPr id="11532" name="Freeform 58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104" y="912"/>
                          <a:ext cx="480" cy="96"/>
                        </a:xfrm>
                        <a:custGeom>
                          <a:avLst/>
                          <a:gdLst>
                            <a:gd name="T0" fmla="*/ 0 w 5040"/>
                            <a:gd name="T1" fmla="*/ 0 h 1208"/>
                            <a:gd name="T2" fmla="*/ 0 w 5040"/>
                            <a:gd name="T3" fmla="*/ 0 h 1208"/>
                            <a:gd name="T4" fmla="*/ 0 w 5040"/>
                            <a:gd name="T5" fmla="*/ 0 h 1208"/>
                            <a:gd name="T6" fmla="*/ 0 w 5040"/>
                            <a:gd name="T7" fmla="*/ 0 h 1208"/>
                            <a:gd name="T8" fmla="*/ 0 w 5040"/>
                            <a:gd name="T9" fmla="*/ 0 h 1208"/>
                            <a:gd name="T10" fmla="*/ 0 w 5040"/>
                            <a:gd name="T11" fmla="*/ 0 h 1208"/>
                            <a:gd name="T12" fmla="*/ 0 w 5040"/>
                            <a:gd name="T13" fmla="*/ 0 h 1208"/>
                            <a:gd name="T14" fmla="*/ 0 w 5040"/>
                            <a:gd name="T15" fmla="*/ 0 h 1208"/>
                            <a:gd name="T16" fmla="*/ 0 w 5040"/>
                            <a:gd name="T17" fmla="*/ 0 h 1208"/>
                            <a:gd name="T18" fmla="*/ 0 w 5040"/>
                            <a:gd name="T19" fmla="*/ 0 h 1208"/>
                            <a:gd name="T20" fmla="*/ 0 w 5040"/>
                            <a:gd name="T21" fmla="*/ 0 h 1208"/>
                            <a:gd name="T22" fmla="*/ 0 w 5040"/>
                            <a:gd name="T23" fmla="*/ 0 h 1208"/>
                            <a:gd name="T24" fmla="*/ 0 w 5040"/>
                            <a:gd name="T25" fmla="*/ 0 h 1208"/>
                            <a:gd name="T26" fmla="*/ 0 60000 65536"/>
                            <a:gd name="T27" fmla="*/ 0 60000 65536"/>
                            <a:gd name="T28" fmla="*/ 0 60000 65536"/>
                            <a:gd name="T29" fmla="*/ 0 60000 65536"/>
                            <a:gd name="T30" fmla="*/ 0 60000 65536"/>
                            <a:gd name="T31" fmla="*/ 0 60000 65536"/>
                            <a:gd name="T32" fmla="*/ 0 60000 65536"/>
                            <a:gd name="T33" fmla="*/ 0 60000 65536"/>
                            <a:gd name="T34" fmla="*/ 0 60000 65536"/>
                            <a:gd name="T35" fmla="*/ 0 60000 65536"/>
                            <a:gd name="T36" fmla="*/ 0 60000 65536"/>
                            <a:gd name="T37" fmla="*/ 0 60000 65536"/>
                            <a:gd name="T38" fmla="*/ 0 60000 65536"/>
                            <a:gd name="T39" fmla="*/ 0 w 5040"/>
                            <a:gd name="T40" fmla="*/ 0 h 1208"/>
                            <a:gd name="T41" fmla="*/ 5040 w 5040"/>
                            <a:gd name="T42" fmla="*/ 1208 h 1208"/>
                          </a:gdLst>
                          <a:ahLst/>
                          <a:cxnLst>
                            <a:cxn ang="T26">
                              <a:pos x="T0" y="T1"/>
                            </a:cxn>
                            <a:cxn ang="T27">
                              <a:pos x="T2" y="T3"/>
                            </a:cxn>
                            <a:cxn ang="T28">
                              <a:pos x="T4" y="T5"/>
                            </a:cxn>
                            <a:cxn ang="T29">
                              <a:pos x="T6" y="T7"/>
                            </a:cxn>
                            <a:cxn ang="T30">
                              <a:pos x="T8" y="T9"/>
                            </a:cxn>
                            <a:cxn ang="T31">
                              <a:pos x="T10" y="T11"/>
                            </a:cxn>
                            <a:cxn ang="T32">
                              <a:pos x="T12" y="T13"/>
                            </a:cxn>
                            <a:cxn ang="T33">
                              <a:pos x="T14" y="T15"/>
                            </a:cxn>
                            <a:cxn ang="T34">
                              <a:pos x="T16" y="T17"/>
                            </a:cxn>
                            <a:cxn ang="T35">
                              <a:pos x="T18" y="T19"/>
                            </a:cxn>
                            <a:cxn ang="T36">
                              <a:pos x="T20" y="T21"/>
                            </a:cxn>
                            <a:cxn ang="T37">
                              <a:pos x="T22" y="T23"/>
                            </a:cxn>
                            <a:cxn ang="T38">
                              <a:pos x="T24" y="T25"/>
                            </a:cxn>
                          </a:cxnLst>
                          <a:rect l="T39" t="T40" r="T41" b="T42"/>
                          <a:pathLst>
                            <a:path w="5040" h="1208">
                              <a:moveTo>
                                <a:pt x="0" y="584"/>
                              </a:moveTo>
                              <a:cubicBezTo>
                                <a:pt x="148" y="296"/>
                                <a:pt x="296" y="8"/>
                                <a:pt x="432" y="8"/>
                              </a:cubicBezTo>
                              <a:cubicBezTo>
                                <a:pt x="568" y="8"/>
                                <a:pt x="680" y="384"/>
                                <a:pt x="816" y="584"/>
                              </a:cubicBezTo>
                              <a:cubicBezTo>
                                <a:pt x="952" y="784"/>
                                <a:pt x="1104" y="1208"/>
                                <a:pt x="1248" y="1208"/>
                              </a:cubicBezTo>
                              <a:cubicBezTo>
                                <a:pt x="1392" y="1208"/>
                                <a:pt x="1536" y="784"/>
                                <a:pt x="1680" y="584"/>
                              </a:cubicBezTo>
                              <a:cubicBezTo>
                                <a:pt x="1824" y="384"/>
                                <a:pt x="1968" y="0"/>
                                <a:pt x="2112" y="8"/>
                              </a:cubicBezTo>
                              <a:cubicBezTo>
                                <a:pt x="2256" y="16"/>
                                <a:pt x="2408" y="432"/>
                                <a:pt x="2544" y="632"/>
                              </a:cubicBezTo>
                              <a:cubicBezTo>
                                <a:pt x="2680" y="832"/>
                                <a:pt x="2792" y="1208"/>
                                <a:pt x="2928" y="1208"/>
                              </a:cubicBezTo>
                              <a:cubicBezTo>
                                <a:pt x="3064" y="1208"/>
                                <a:pt x="3216" y="832"/>
                                <a:pt x="3360" y="632"/>
                              </a:cubicBezTo>
                              <a:cubicBezTo>
                                <a:pt x="3504" y="432"/>
                                <a:pt x="3656" y="8"/>
                                <a:pt x="3792" y="8"/>
                              </a:cubicBezTo>
                              <a:cubicBezTo>
                                <a:pt x="3928" y="8"/>
                                <a:pt x="4040" y="432"/>
                                <a:pt x="4176" y="632"/>
                              </a:cubicBezTo>
                              <a:cubicBezTo>
                                <a:pt x="4312" y="832"/>
                                <a:pt x="4464" y="1208"/>
                                <a:pt x="4608" y="1208"/>
                              </a:cubicBezTo>
                              <a:cubicBezTo>
                                <a:pt x="4752" y="1208"/>
                                <a:pt x="4968" y="728"/>
                                <a:pt x="5040" y="632"/>
                              </a:cubicBezTo>
                            </a:path>
                          </a:pathLst>
                        </a:custGeom>
                        <a:noFill/>
                        <a:ln w="1905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>
                            <a:latin typeface="Calibri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1528" name="Group 58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342" y="746"/>
                        <a:ext cx="360" cy="256"/>
                        <a:chOff x="624" y="912"/>
                        <a:chExt cx="960" cy="96"/>
                      </a:xfrm>
                    </p:grpSpPr>
                    <p:sp>
                      <p:nvSpPr>
                        <p:cNvPr id="11529" name="Freeform 58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624" y="912"/>
                          <a:ext cx="480" cy="96"/>
                        </a:xfrm>
                        <a:custGeom>
                          <a:avLst/>
                          <a:gdLst>
                            <a:gd name="T0" fmla="*/ 0 w 5040"/>
                            <a:gd name="T1" fmla="*/ 0 h 1208"/>
                            <a:gd name="T2" fmla="*/ 0 w 5040"/>
                            <a:gd name="T3" fmla="*/ 0 h 1208"/>
                            <a:gd name="T4" fmla="*/ 0 w 5040"/>
                            <a:gd name="T5" fmla="*/ 0 h 1208"/>
                            <a:gd name="T6" fmla="*/ 0 w 5040"/>
                            <a:gd name="T7" fmla="*/ 0 h 1208"/>
                            <a:gd name="T8" fmla="*/ 0 w 5040"/>
                            <a:gd name="T9" fmla="*/ 0 h 1208"/>
                            <a:gd name="T10" fmla="*/ 0 w 5040"/>
                            <a:gd name="T11" fmla="*/ 0 h 1208"/>
                            <a:gd name="T12" fmla="*/ 0 w 5040"/>
                            <a:gd name="T13" fmla="*/ 0 h 1208"/>
                            <a:gd name="T14" fmla="*/ 0 w 5040"/>
                            <a:gd name="T15" fmla="*/ 0 h 1208"/>
                            <a:gd name="T16" fmla="*/ 0 w 5040"/>
                            <a:gd name="T17" fmla="*/ 0 h 1208"/>
                            <a:gd name="T18" fmla="*/ 0 w 5040"/>
                            <a:gd name="T19" fmla="*/ 0 h 1208"/>
                            <a:gd name="T20" fmla="*/ 0 w 5040"/>
                            <a:gd name="T21" fmla="*/ 0 h 1208"/>
                            <a:gd name="T22" fmla="*/ 0 w 5040"/>
                            <a:gd name="T23" fmla="*/ 0 h 1208"/>
                            <a:gd name="T24" fmla="*/ 0 w 5040"/>
                            <a:gd name="T25" fmla="*/ 0 h 1208"/>
                            <a:gd name="T26" fmla="*/ 0 60000 65536"/>
                            <a:gd name="T27" fmla="*/ 0 60000 65536"/>
                            <a:gd name="T28" fmla="*/ 0 60000 65536"/>
                            <a:gd name="T29" fmla="*/ 0 60000 65536"/>
                            <a:gd name="T30" fmla="*/ 0 60000 65536"/>
                            <a:gd name="T31" fmla="*/ 0 60000 65536"/>
                            <a:gd name="T32" fmla="*/ 0 60000 65536"/>
                            <a:gd name="T33" fmla="*/ 0 60000 65536"/>
                            <a:gd name="T34" fmla="*/ 0 60000 65536"/>
                            <a:gd name="T35" fmla="*/ 0 60000 65536"/>
                            <a:gd name="T36" fmla="*/ 0 60000 65536"/>
                            <a:gd name="T37" fmla="*/ 0 60000 65536"/>
                            <a:gd name="T38" fmla="*/ 0 60000 65536"/>
                            <a:gd name="T39" fmla="*/ 0 w 5040"/>
                            <a:gd name="T40" fmla="*/ 0 h 1208"/>
                            <a:gd name="T41" fmla="*/ 5040 w 5040"/>
                            <a:gd name="T42" fmla="*/ 1208 h 1208"/>
                          </a:gdLst>
                          <a:ahLst/>
                          <a:cxnLst>
                            <a:cxn ang="T26">
                              <a:pos x="T0" y="T1"/>
                            </a:cxn>
                            <a:cxn ang="T27">
                              <a:pos x="T2" y="T3"/>
                            </a:cxn>
                            <a:cxn ang="T28">
                              <a:pos x="T4" y="T5"/>
                            </a:cxn>
                            <a:cxn ang="T29">
                              <a:pos x="T6" y="T7"/>
                            </a:cxn>
                            <a:cxn ang="T30">
                              <a:pos x="T8" y="T9"/>
                            </a:cxn>
                            <a:cxn ang="T31">
                              <a:pos x="T10" y="T11"/>
                            </a:cxn>
                            <a:cxn ang="T32">
                              <a:pos x="T12" y="T13"/>
                            </a:cxn>
                            <a:cxn ang="T33">
                              <a:pos x="T14" y="T15"/>
                            </a:cxn>
                            <a:cxn ang="T34">
                              <a:pos x="T16" y="T17"/>
                            </a:cxn>
                            <a:cxn ang="T35">
                              <a:pos x="T18" y="T19"/>
                            </a:cxn>
                            <a:cxn ang="T36">
                              <a:pos x="T20" y="T21"/>
                            </a:cxn>
                            <a:cxn ang="T37">
                              <a:pos x="T22" y="T23"/>
                            </a:cxn>
                            <a:cxn ang="T38">
                              <a:pos x="T24" y="T25"/>
                            </a:cxn>
                          </a:cxnLst>
                          <a:rect l="T39" t="T40" r="T41" b="T42"/>
                          <a:pathLst>
                            <a:path w="5040" h="1208">
                              <a:moveTo>
                                <a:pt x="0" y="584"/>
                              </a:moveTo>
                              <a:cubicBezTo>
                                <a:pt x="148" y="296"/>
                                <a:pt x="296" y="8"/>
                                <a:pt x="432" y="8"/>
                              </a:cubicBezTo>
                              <a:cubicBezTo>
                                <a:pt x="568" y="8"/>
                                <a:pt x="680" y="384"/>
                                <a:pt x="816" y="584"/>
                              </a:cubicBezTo>
                              <a:cubicBezTo>
                                <a:pt x="952" y="784"/>
                                <a:pt x="1104" y="1208"/>
                                <a:pt x="1248" y="1208"/>
                              </a:cubicBezTo>
                              <a:cubicBezTo>
                                <a:pt x="1392" y="1208"/>
                                <a:pt x="1536" y="784"/>
                                <a:pt x="1680" y="584"/>
                              </a:cubicBezTo>
                              <a:cubicBezTo>
                                <a:pt x="1824" y="384"/>
                                <a:pt x="1968" y="0"/>
                                <a:pt x="2112" y="8"/>
                              </a:cubicBezTo>
                              <a:cubicBezTo>
                                <a:pt x="2256" y="16"/>
                                <a:pt x="2408" y="432"/>
                                <a:pt x="2544" y="632"/>
                              </a:cubicBezTo>
                              <a:cubicBezTo>
                                <a:pt x="2680" y="832"/>
                                <a:pt x="2792" y="1208"/>
                                <a:pt x="2928" y="1208"/>
                              </a:cubicBezTo>
                              <a:cubicBezTo>
                                <a:pt x="3064" y="1208"/>
                                <a:pt x="3216" y="832"/>
                                <a:pt x="3360" y="632"/>
                              </a:cubicBezTo>
                              <a:cubicBezTo>
                                <a:pt x="3504" y="432"/>
                                <a:pt x="3656" y="8"/>
                                <a:pt x="3792" y="8"/>
                              </a:cubicBezTo>
                              <a:cubicBezTo>
                                <a:pt x="3928" y="8"/>
                                <a:pt x="4040" y="432"/>
                                <a:pt x="4176" y="632"/>
                              </a:cubicBezTo>
                              <a:cubicBezTo>
                                <a:pt x="4312" y="832"/>
                                <a:pt x="4464" y="1208"/>
                                <a:pt x="4608" y="1208"/>
                              </a:cubicBezTo>
                              <a:cubicBezTo>
                                <a:pt x="4752" y="1208"/>
                                <a:pt x="4968" y="728"/>
                                <a:pt x="5040" y="632"/>
                              </a:cubicBezTo>
                            </a:path>
                          </a:pathLst>
                        </a:custGeom>
                        <a:noFill/>
                        <a:ln w="1905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>
                            <a:latin typeface="Calibri" pitchFamily="34" charset="0"/>
                          </a:endParaRPr>
                        </a:p>
                      </p:txBody>
                    </p:sp>
                    <p:sp>
                      <p:nvSpPr>
                        <p:cNvPr id="11530" name="Freeform 58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104" y="912"/>
                          <a:ext cx="480" cy="96"/>
                        </a:xfrm>
                        <a:custGeom>
                          <a:avLst/>
                          <a:gdLst>
                            <a:gd name="T0" fmla="*/ 0 w 5040"/>
                            <a:gd name="T1" fmla="*/ 0 h 1208"/>
                            <a:gd name="T2" fmla="*/ 0 w 5040"/>
                            <a:gd name="T3" fmla="*/ 0 h 1208"/>
                            <a:gd name="T4" fmla="*/ 0 w 5040"/>
                            <a:gd name="T5" fmla="*/ 0 h 1208"/>
                            <a:gd name="T6" fmla="*/ 0 w 5040"/>
                            <a:gd name="T7" fmla="*/ 0 h 1208"/>
                            <a:gd name="T8" fmla="*/ 0 w 5040"/>
                            <a:gd name="T9" fmla="*/ 0 h 1208"/>
                            <a:gd name="T10" fmla="*/ 0 w 5040"/>
                            <a:gd name="T11" fmla="*/ 0 h 1208"/>
                            <a:gd name="T12" fmla="*/ 0 w 5040"/>
                            <a:gd name="T13" fmla="*/ 0 h 1208"/>
                            <a:gd name="T14" fmla="*/ 0 w 5040"/>
                            <a:gd name="T15" fmla="*/ 0 h 1208"/>
                            <a:gd name="T16" fmla="*/ 0 w 5040"/>
                            <a:gd name="T17" fmla="*/ 0 h 1208"/>
                            <a:gd name="T18" fmla="*/ 0 w 5040"/>
                            <a:gd name="T19" fmla="*/ 0 h 1208"/>
                            <a:gd name="T20" fmla="*/ 0 w 5040"/>
                            <a:gd name="T21" fmla="*/ 0 h 1208"/>
                            <a:gd name="T22" fmla="*/ 0 w 5040"/>
                            <a:gd name="T23" fmla="*/ 0 h 1208"/>
                            <a:gd name="T24" fmla="*/ 0 w 5040"/>
                            <a:gd name="T25" fmla="*/ 0 h 1208"/>
                            <a:gd name="T26" fmla="*/ 0 60000 65536"/>
                            <a:gd name="T27" fmla="*/ 0 60000 65536"/>
                            <a:gd name="T28" fmla="*/ 0 60000 65536"/>
                            <a:gd name="T29" fmla="*/ 0 60000 65536"/>
                            <a:gd name="T30" fmla="*/ 0 60000 65536"/>
                            <a:gd name="T31" fmla="*/ 0 60000 65536"/>
                            <a:gd name="T32" fmla="*/ 0 60000 65536"/>
                            <a:gd name="T33" fmla="*/ 0 60000 65536"/>
                            <a:gd name="T34" fmla="*/ 0 60000 65536"/>
                            <a:gd name="T35" fmla="*/ 0 60000 65536"/>
                            <a:gd name="T36" fmla="*/ 0 60000 65536"/>
                            <a:gd name="T37" fmla="*/ 0 60000 65536"/>
                            <a:gd name="T38" fmla="*/ 0 60000 65536"/>
                            <a:gd name="T39" fmla="*/ 0 w 5040"/>
                            <a:gd name="T40" fmla="*/ 0 h 1208"/>
                            <a:gd name="T41" fmla="*/ 5040 w 5040"/>
                            <a:gd name="T42" fmla="*/ 1208 h 1208"/>
                          </a:gdLst>
                          <a:ahLst/>
                          <a:cxnLst>
                            <a:cxn ang="T26">
                              <a:pos x="T0" y="T1"/>
                            </a:cxn>
                            <a:cxn ang="T27">
                              <a:pos x="T2" y="T3"/>
                            </a:cxn>
                            <a:cxn ang="T28">
                              <a:pos x="T4" y="T5"/>
                            </a:cxn>
                            <a:cxn ang="T29">
                              <a:pos x="T6" y="T7"/>
                            </a:cxn>
                            <a:cxn ang="T30">
                              <a:pos x="T8" y="T9"/>
                            </a:cxn>
                            <a:cxn ang="T31">
                              <a:pos x="T10" y="T11"/>
                            </a:cxn>
                            <a:cxn ang="T32">
                              <a:pos x="T12" y="T13"/>
                            </a:cxn>
                            <a:cxn ang="T33">
                              <a:pos x="T14" y="T15"/>
                            </a:cxn>
                            <a:cxn ang="T34">
                              <a:pos x="T16" y="T17"/>
                            </a:cxn>
                            <a:cxn ang="T35">
                              <a:pos x="T18" y="T19"/>
                            </a:cxn>
                            <a:cxn ang="T36">
                              <a:pos x="T20" y="T21"/>
                            </a:cxn>
                            <a:cxn ang="T37">
                              <a:pos x="T22" y="T23"/>
                            </a:cxn>
                            <a:cxn ang="T38">
                              <a:pos x="T24" y="T25"/>
                            </a:cxn>
                          </a:cxnLst>
                          <a:rect l="T39" t="T40" r="T41" b="T42"/>
                          <a:pathLst>
                            <a:path w="5040" h="1208">
                              <a:moveTo>
                                <a:pt x="0" y="584"/>
                              </a:moveTo>
                              <a:cubicBezTo>
                                <a:pt x="148" y="296"/>
                                <a:pt x="296" y="8"/>
                                <a:pt x="432" y="8"/>
                              </a:cubicBezTo>
                              <a:cubicBezTo>
                                <a:pt x="568" y="8"/>
                                <a:pt x="680" y="384"/>
                                <a:pt x="816" y="584"/>
                              </a:cubicBezTo>
                              <a:cubicBezTo>
                                <a:pt x="952" y="784"/>
                                <a:pt x="1104" y="1208"/>
                                <a:pt x="1248" y="1208"/>
                              </a:cubicBezTo>
                              <a:cubicBezTo>
                                <a:pt x="1392" y="1208"/>
                                <a:pt x="1536" y="784"/>
                                <a:pt x="1680" y="584"/>
                              </a:cubicBezTo>
                              <a:cubicBezTo>
                                <a:pt x="1824" y="384"/>
                                <a:pt x="1968" y="0"/>
                                <a:pt x="2112" y="8"/>
                              </a:cubicBezTo>
                              <a:cubicBezTo>
                                <a:pt x="2256" y="16"/>
                                <a:pt x="2408" y="432"/>
                                <a:pt x="2544" y="632"/>
                              </a:cubicBezTo>
                              <a:cubicBezTo>
                                <a:pt x="2680" y="832"/>
                                <a:pt x="2792" y="1208"/>
                                <a:pt x="2928" y="1208"/>
                              </a:cubicBezTo>
                              <a:cubicBezTo>
                                <a:pt x="3064" y="1208"/>
                                <a:pt x="3216" y="832"/>
                                <a:pt x="3360" y="632"/>
                              </a:cubicBezTo>
                              <a:cubicBezTo>
                                <a:pt x="3504" y="432"/>
                                <a:pt x="3656" y="8"/>
                                <a:pt x="3792" y="8"/>
                              </a:cubicBezTo>
                              <a:cubicBezTo>
                                <a:pt x="3928" y="8"/>
                                <a:pt x="4040" y="432"/>
                                <a:pt x="4176" y="632"/>
                              </a:cubicBezTo>
                              <a:cubicBezTo>
                                <a:pt x="4312" y="832"/>
                                <a:pt x="4464" y="1208"/>
                                <a:pt x="4608" y="1208"/>
                              </a:cubicBezTo>
                              <a:cubicBezTo>
                                <a:pt x="4752" y="1208"/>
                                <a:pt x="4968" y="728"/>
                                <a:pt x="5040" y="632"/>
                              </a:cubicBezTo>
                            </a:path>
                          </a:pathLst>
                        </a:custGeom>
                        <a:noFill/>
                        <a:ln w="1905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>
                            <a:latin typeface="Calibri" pitchFamily="34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11520" name="Line 58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509" y="810"/>
                      <a:ext cx="9" cy="48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521" name="Line 5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2" y="819"/>
                      <a:ext cx="3" cy="48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522" name="Line 58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409" y="807"/>
                      <a:ext cx="6" cy="48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523" name="Line 58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065" y="828"/>
                      <a:ext cx="3" cy="2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524" name="Line 59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59" y="816"/>
                      <a:ext cx="0" cy="3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525" name="Line 59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12" y="834"/>
                      <a:ext cx="66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1517" name="Line 592"/>
                  <p:cNvSpPr>
                    <a:spLocks noChangeShapeType="1"/>
                  </p:cNvSpPr>
                  <p:nvPr/>
                </p:nvSpPr>
                <p:spPr bwMode="auto">
                  <a:xfrm>
                    <a:off x="550" y="823"/>
                    <a:ext cx="46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18" name="Line 593"/>
                  <p:cNvSpPr>
                    <a:spLocks noChangeShapeType="1"/>
                  </p:cNvSpPr>
                  <p:nvPr/>
                </p:nvSpPr>
                <p:spPr bwMode="auto">
                  <a:xfrm>
                    <a:off x="591" y="792"/>
                    <a:ext cx="0" cy="3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1513" name="Line 594"/>
                <p:cNvSpPr>
                  <a:spLocks noChangeShapeType="1"/>
                </p:cNvSpPr>
                <p:nvPr/>
              </p:nvSpPr>
              <p:spPr bwMode="auto">
                <a:xfrm flipH="1" flipV="1">
                  <a:off x="737" y="3311"/>
                  <a:ext cx="67" cy="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14" name="Line 595"/>
                <p:cNvSpPr>
                  <a:spLocks noChangeShapeType="1"/>
                </p:cNvSpPr>
                <p:nvPr/>
              </p:nvSpPr>
              <p:spPr bwMode="auto">
                <a:xfrm flipH="1" flipV="1">
                  <a:off x="2798" y="3312"/>
                  <a:ext cx="67" cy="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15" name="Oval 596"/>
                <p:cNvSpPr>
                  <a:spLocks noChangeArrowheads="1"/>
                </p:cNvSpPr>
                <p:nvPr/>
              </p:nvSpPr>
              <p:spPr bwMode="auto">
                <a:xfrm>
                  <a:off x="2861" y="3131"/>
                  <a:ext cx="362" cy="35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9900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</p:grpSp>
          <p:sp>
            <p:nvSpPr>
              <p:cNvPr id="11469" name="Line 597"/>
              <p:cNvSpPr>
                <a:spLocks noChangeShapeType="1"/>
              </p:cNvSpPr>
              <p:nvPr/>
            </p:nvSpPr>
            <p:spPr bwMode="auto">
              <a:xfrm>
                <a:off x="336" y="1436"/>
                <a:ext cx="23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70" name="Rectangle 598" descr="深色上对角线"/>
              <p:cNvSpPr>
                <a:spLocks noChangeArrowheads="1"/>
              </p:cNvSpPr>
              <p:nvPr/>
            </p:nvSpPr>
            <p:spPr bwMode="auto">
              <a:xfrm>
                <a:off x="251" y="1435"/>
                <a:ext cx="2891" cy="226"/>
              </a:xfrm>
              <a:prstGeom prst="rect">
                <a:avLst/>
              </a:prstGeom>
              <a:pattFill prst="dkUpDiag">
                <a:fgClr>
                  <a:schemeClr val="folHlink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11471" name="Line 599"/>
              <p:cNvSpPr>
                <a:spLocks noChangeShapeType="1"/>
              </p:cNvSpPr>
              <p:nvPr/>
            </p:nvSpPr>
            <p:spPr bwMode="auto">
              <a:xfrm>
                <a:off x="351" y="1425"/>
                <a:ext cx="277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72" name="Line 600"/>
              <p:cNvSpPr>
                <a:spLocks noChangeShapeType="1"/>
              </p:cNvSpPr>
              <p:nvPr/>
            </p:nvSpPr>
            <p:spPr bwMode="auto">
              <a:xfrm>
                <a:off x="3086" y="1425"/>
                <a:ext cx="31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73" name="Text Box 601"/>
              <p:cNvSpPr txBox="1">
                <a:spLocks noChangeArrowheads="1"/>
              </p:cNvSpPr>
              <p:nvPr/>
            </p:nvSpPr>
            <p:spPr bwMode="auto">
              <a:xfrm>
                <a:off x="3150" y="1425"/>
                <a:ext cx="246" cy="3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i="1">
                    <a:latin typeface="Calibri" pitchFamily="34" charset="0"/>
                  </a:rPr>
                  <a:t>X</a:t>
                </a:r>
              </a:p>
            </p:txBody>
          </p:sp>
          <p:grpSp>
            <p:nvGrpSpPr>
              <p:cNvPr id="11474" name="Group 602"/>
              <p:cNvGrpSpPr>
                <a:grpSpLocks/>
              </p:cNvGrpSpPr>
              <p:nvPr/>
            </p:nvGrpSpPr>
            <p:grpSpPr bwMode="auto">
              <a:xfrm>
                <a:off x="1867" y="1476"/>
                <a:ext cx="117" cy="139"/>
                <a:chOff x="2090" y="2043"/>
                <a:chExt cx="116" cy="139"/>
              </a:xfrm>
            </p:grpSpPr>
            <p:sp>
              <p:nvSpPr>
                <p:cNvPr id="11510" name="WordArt 60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098" y="2044"/>
                  <a:ext cx="108" cy="13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800" i="1" kern="10">
                      <a:ln w="762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Times New Roman"/>
                      <a:cs typeface="Times New Roman"/>
                    </a:rPr>
                    <a:t>O</a:t>
                  </a:r>
                  <a:endParaRPr lang="zh-CN" altLang="en-US" sz="800" i="1" kern="10">
                    <a:ln w="762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1511" name="WordArt 60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090" y="2043"/>
                  <a:ext cx="108" cy="13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8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Times New Roman"/>
                      <a:cs typeface="Times New Roman"/>
                    </a:rPr>
                    <a:t>O</a:t>
                  </a:r>
                  <a:endParaRPr lang="zh-CN" altLang="en-US" sz="8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11475" name="Rectangle 606" descr="深色上对角线"/>
              <p:cNvSpPr>
                <a:spLocks noChangeArrowheads="1"/>
              </p:cNvSpPr>
              <p:nvPr/>
            </p:nvSpPr>
            <p:spPr bwMode="auto">
              <a:xfrm>
                <a:off x="149" y="1023"/>
                <a:ext cx="219" cy="634"/>
              </a:xfrm>
              <a:prstGeom prst="rect">
                <a:avLst/>
              </a:prstGeom>
              <a:pattFill prst="dkUpDiag">
                <a:fgClr>
                  <a:schemeClr val="folHlink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11476" name="Line 607"/>
              <p:cNvSpPr>
                <a:spLocks noChangeShapeType="1"/>
              </p:cNvSpPr>
              <p:nvPr/>
            </p:nvSpPr>
            <p:spPr bwMode="auto">
              <a:xfrm>
                <a:off x="372" y="1031"/>
                <a:ext cx="1" cy="4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77" name="Line 76"/>
              <p:cNvSpPr>
                <a:spLocks noChangeShapeType="1"/>
              </p:cNvSpPr>
              <p:nvPr/>
            </p:nvSpPr>
            <p:spPr bwMode="auto">
              <a:xfrm>
                <a:off x="358" y="1436"/>
                <a:ext cx="229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78" name="Line 78"/>
              <p:cNvSpPr>
                <a:spLocks noChangeShapeType="1"/>
              </p:cNvSpPr>
              <p:nvPr/>
            </p:nvSpPr>
            <p:spPr bwMode="auto">
              <a:xfrm>
                <a:off x="373" y="1425"/>
                <a:ext cx="27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479" name="Group 428"/>
              <p:cNvGrpSpPr>
                <a:grpSpLocks/>
              </p:cNvGrpSpPr>
              <p:nvPr/>
            </p:nvGrpSpPr>
            <p:grpSpPr bwMode="auto">
              <a:xfrm>
                <a:off x="914" y="1751"/>
                <a:ext cx="2066" cy="234"/>
                <a:chOff x="914" y="1397"/>
                <a:chExt cx="2066" cy="234"/>
              </a:xfrm>
            </p:grpSpPr>
            <p:sp>
              <p:nvSpPr>
                <p:cNvPr id="11498" name="Line 90"/>
                <p:cNvSpPr>
                  <a:spLocks noChangeShapeType="1"/>
                </p:cNvSpPr>
                <p:nvPr/>
              </p:nvSpPr>
              <p:spPr bwMode="auto">
                <a:xfrm flipH="1">
                  <a:off x="1959" y="1407"/>
                  <a:ext cx="1" cy="19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1499" name="Group 96"/>
                <p:cNvGrpSpPr>
                  <a:grpSpLocks/>
                </p:cNvGrpSpPr>
                <p:nvPr/>
              </p:nvGrpSpPr>
              <p:grpSpPr bwMode="auto">
                <a:xfrm>
                  <a:off x="914" y="1521"/>
                  <a:ext cx="2060" cy="3"/>
                  <a:chOff x="956" y="1504"/>
                  <a:chExt cx="2060" cy="3"/>
                </a:xfrm>
              </p:grpSpPr>
              <p:sp>
                <p:nvSpPr>
                  <p:cNvPr id="11508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1990" y="1507"/>
                    <a:ext cx="1026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triangle" w="sm" len="lg"/>
                    <a:tailEnd type="triangle" w="sm" len="lg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09" name="Line 98"/>
                  <p:cNvSpPr>
                    <a:spLocks noChangeShapeType="1"/>
                  </p:cNvSpPr>
                  <p:nvPr/>
                </p:nvSpPr>
                <p:spPr bwMode="auto">
                  <a:xfrm>
                    <a:off x="956" y="1504"/>
                    <a:ext cx="1026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triangle" w="sm" len="lg"/>
                    <a:tailEnd type="triangle" w="sm" len="lg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500" name="Group 99"/>
                <p:cNvGrpSpPr>
                  <a:grpSpLocks/>
                </p:cNvGrpSpPr>
                <p:nvPr/>
              </p:nvGrpSpPr>
              <p:grpSpPr bwMode="auto">
                <a:xfrm>
                  <a:off x="1290" y="1397"/>
                  <a:ext cx="314" cy="210"/>
                  <a:chOff x="2455" y="2470"/>
                  <a:chExt cx="387" cy="296"/>
                </a:xfrm>
              </p:grpSpPr>
              <p:sp>
                <p:nvSpPr>
                  <p:cNvPr id="11506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2463" y="2500"/>
                    <a:ext cx="379" cy="25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11507" name="Rectangle 101"/>
                  <p:cNvSpPr>
                    <a:spLocks noChangeArrowheads="1"/>
                  </p:cNvSpPr>
                  <p:nvPr/>
                </p:nvSpPr>
                <p:spPr bwMode="auto">
                  <a:xfrm>
                    <a:off x="2455" y="2470"/>
                    <a:ext cx="379" cy="29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r>
                      <a:rPr lang="en-US" altLang="zh-CN" sz="2800" i="1">
                        <a:solidFill>
                          <a:schemeClr val="tx2"/>
                        </a:solidFill>
                        <a:latin typeface="Calibri" pitchFamily="34" charset="0"/>
                      </a:rPr>
                      <a:t>A</a:t>
                    </a:r>
                  </a:p>
                </p:txBody>
              </p:sp>
            </p:grpSp>
            <p:grpSp>
              <p:nvGrpSpPr>
                <p:cNvPr id="11501" name="Group 93"/>
                <p:cNvGrpSpPr>
                  <a:grpSpLocks/>
                </p:cNvGrpSpPr>
                <p:nvPr/>
              </p:nvGrpSpPr>
              <p:grpSpPr bwMode="auto">
                <a:xfrm>
                  <a:off x="2315" y="1407"/>
                  <a:ext cx="314" cy="210"/>
                  <a:chOff x="2455" y="2470"/>
                  <a:chExt cx="387" cy="296"/>
                </a:xfrm>
              </p:grpSpPr>
              <p:sp>
                <p:nvSpPr>
                  <p:cNvPr id="11504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2463" y="2500"/>
                    <a:ext cx="379" cy="25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11505" name="Rectangle 95"/>
                  <p:cNvSpPr>
                    <a:spLocks noChangeArrowheads="1"/>
                  </p:cNvSpPr>
                  <p:nvPr/>
                </p:nvSpPr>
                <p:spPr bwMode="auto">
                  <a:xfrm>
                    <a:off x="2455" y="2470"/>
                    <a:ext cx="379" cy="29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r>
                      <a:rPr lang="en-US" altLang="zh-CN" sz="2800" i="1">
                        <a:solidFill>
                          <a:schemeClr val="tx2"/>
                        </a:solidFill>
                        <a:latin typeface="Calibri" pitchFamily="34" charset="0"/>
                      </a:rPr>
                      <a:t>A</a:t>
                    </a:r>
                  </a:p>
                </p:txBody>
              </p:sp>
            </p:grpSp>
            <p:sp>
              <p:nvSpPr>
                <p:cNvPr id="11502" name="Line 102"/>
                <p:cNvSpPr>
                  <a:spLocks noChangeShapeType="1"/>
                </p:cNvSpPr>
                <p:nvPr/>
              </p:nvSpPr>
              <p:spPr bwMode="auto">
                <a:xfrm>
                  <a:off x="2979" y="1433"/>
                  <a:ext cx="1" cy="19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03" name="Line 103"/>
                <p:cNvSpPr>
                  <a:spLocks noChangeShapeType="1"/>
                </p:cNvSpPr>
                <p:nvPr/>
              </p:nvSpPr>
              <p:spPr bwMode="auto">
                <a:xfrm>
                  <a:off x="921" y="1418"/>
                  <a:ext cx="1" cy="19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480" name="Group 416"/>
              <p:cNvGrpSpPr>
                <a:grpSpLocks/>
              </p:cNvGrpSpPr>
              <p:nvPr/>
            </p:nvGrpSpPr>
            <p:grpSpPr bwMode="auto">
              <a:xfrm>
                <a:off x="1122" y="1478"/>
                <a:ext cx="423" cy="146"/>
                <a:chOff x="1170" y="1226"/>
                <a:chExt cx="423" cy="146"/>
              </a:xfrm>
            </p:grpSpPr>
            <p:grpSp>
              <p:nvGrpSpPr>
                <p:cNvPr id="11490" name="Group 396"/>
                <p:cNvGrpSpPr>
                  <a:grpSpLocks/>
                </p:cNvGrpSpPr>
                <p:nvPr/>
              </p:nvGrpSpPr>
              <p:grpSpPr bwMode="auto">
                <a:xfrm>
                  <a:off x="1173" y="1226"/>
                  <a:ext cx="420" cy="146"/>
                  <a:chOff x="1393" y="2946"/>
                  <a:chExt cx="428" cy="154"/>
                </a:xfrm>
              </p:grpSpPr>
              <p:sp>
                <p:nvSpPr>
                  <p:cNvPr id="11495" name="WordArt 393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393" y="2969"/>
                    <a:ext cx="114" cy="109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76200">
                          <a:solidFill>
                            <a:schemeClr val="bg1"/>
                          </a:solidFill>
                          <a:round/>
                          <a:headEnd/>
                          <a:tailEnd/>
                        </a:ln>
                        <a:solidFill>
                          <a:schemeClr val="bg1"/>
                        </a:solidFill>
                        <a:latin typeface="Times New Roman"/>
                        <a:cs typeface="Times New Roman"/>
                      </a:rPr>
                      <a:t>x</a:t>
                    </a:r>
                    <a:endParaRPr lang="zh-CN" altLang="en-US" sz="3600" i="1" kern="10">
                      <a:ln w="762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1496" name="Freeform 394"/>
                  <p:cNvSpPr>
                    <a:spLocks/>
                  </p:cNvSpPr>
                  <p:nvPr/>
                </p:nvSpPr>
                <p:spPr bwMode="auto">
                  <a:xfrm>
                    <a:off x="1555" y="2969"/>
                    <a:ext cx="109" cy="103"/>
                  </a:xfrm>
                  <a:custGeom>
                    <a:avLst/>
                    <a:gdLst>
                      <a:gd name="T0" fmla="*/ 0 w 576"/>
                      <a:gd name="T1" fmla="*/ 0 h 576"/>
                      <a:gd name="T2" fmla="*/ 0 w 576"/>
                      <a:gd name="T3" fmla="*/ 0 h 576"/>
                      <a:gd name="T4" fmla="*/ 0 w 576"/>
                      <a:gd name="T5" fmla="*/ 0 h 576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576"/>
                      <a:gd name="T11" fmla="*/ 576 w 576"/>
                      <a:gd name="T12" fmla="*/ 576 h 57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576">
                        <a:moveTo>
                          <a:pt x="576" y="0"/>
                        </a:moveTo>
                        <a:lnTo>
                          <a:pt x="0" y="299"/>
                        </a:lnTo>
                        <a:lnTo>
                          <a:pt x="576" y="576"/>
                        </a:lnTo>
                      </a:path>
                    </a:pathLst>
                  </a:custGeom>
                  <a:solidFill>
                    <a:schemeClr val="bg1"/>
                  </a:solidFill>
                  <a:ln w="76200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11497" name="WordArt 395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715" y="2946"/>
                    <a:ext cx="106" cy="15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9755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800" i="1" kern="10">
                        <a:ln w="76200">
                          <a:solidFill>
                            <a:schemeClr val="bg1"/>
                          </a:solidFill>
                          <a:round/>
                          <a:headEnd/>
                          <a:tailEnd/>
                        </a:ln>
                        <a:solidFill>
                          <a:schemeClr val="bg1"/>
                        </a:solidFill>
                        <a:latin typeface="Times New Roman"/>
                        <a:cs typeface="Times New Roman"/>
                      </a:rPr>
                      <a:t>O</a:t>
                    </a:r>
                    <a:endParaRPr lang="zh-CN" altLang="en-US" sz="800" i="1" kern="10">
                      <a:ln w="762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</p:grpSp>
            <p:grpSp>
              <p:nvGrpSpPr>
                <p:cNvPr id="11491" name="Group 402"/>
                <p:cNvGrpSpPr>
                  <a:grpSpLocks/>
                </p:cNvGrpSpPr>
                <p:nvPr/>
              </p:nvGrpSpPr>
              <p:grpSpPr bwMode="auto">
                <a:xfrm>
                  <a:off x="1170" y="1226"/>
                  <a:ext cx="420" cy="146"/>
                  <a:chOff x="1393" y="2946"/>
                  <a:chExt cx="428" cy="154"/>
                </a:xfrm>
              </p:grpSpPr>
              <p:sp>
                <p:nvSpPr>
                  <p:cNvPr id="11492" name="WordArt 403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393" y="2969"/>
                    <a:ext cx="114" cy="109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x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1493" name="Freeform 404"/>
                  <p:cNvSpPr>
                    <a:spLocks/>
                  </p:cNvSpPr>
                  <p:nvPr/>
                </p:nvSpPr>
                <p:spPr bwMode="auto">
                  <a:xfrm>
                    <a:off x="1555" y="2969"/>
                    <a:ext cx="109" cy="103"/>
                  </a:xfrm>
                  <a:custGeom>
                    <a:avLst/>
                    <a:gdLst>
                      <a:gd name="T0" fmla="*/ 0 w 576"/>
                      <a:gd name="T1" fmla="*/ 0 h 576"/>
                      <a:gd name="T2" fmla="*/ 0 w 576"/>
                      <a:gd name="T3" fmla="*/ 0 h 576"/>
                      <a:gd name="T4" fmla="*/ 0 w 576"/>
                      <a:gd name="T5" fmla="*/ 0 h 576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576"/>
                      <a:gd name="T11" fmla="*/ 576 w 576"/>
                      <a:gd name="T12" fmla="*/ 576 h 57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576">
                        <a:moveTo>
                          <a:pt x="576" y="0"/>
                        </a:moveTo>
                        <a:lnTo>
                          <a:pt x="0" y="299"/>
                        </a:lnTo>
                        <a:lnTo>
                          <a:pt x="576" y="576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11494" name="WordArt 405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715" y="2946"/>
                    <a:ext cx="106" cy="15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9755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800" i="1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solidFill>
                          <a:srgbClr val="000000"/>
                        </a:solidFill>
                        <a:latin typeface="Times New Roman"/>
                        <a:cs typeface="Times New Roman"/>
                      </a:rPr>
                      <a:t>O</a:t>
                    </a:r>
                    <a:endParaRPr lang="zh-CN" altLang="en-US" sz="8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</p:grpSp>
          </p:grpSp>
          <p:grpSp>
            <p:nvGrpSpPr>
              <p:cNvPr id="11481" name="Group 415"/>
              <p:cNvGrpSpPr>
                <a:grpSpLocks/>
              </p:cNvGrpSpPr>
              <p:nvPr/>
            </p:nvGrpSpPr>
            <p:grpSpPr bwMode="auto">
              <a:xfrm>
                <a:off x="2341" y="1468"/>
                <a:ext cx="420" cy="149"/>
                <a:chOff x="2350" y="1224"/>
                <a:chExt cx="420" cy="149"/>
              </a:xfrm>
            </p:grpSpPr>
            <p:grpSp>
              <p:nvGrpSpPr>
                <p:cNvPr id="11482" name="Group 401"/>
                <p:cNvGrpSpPr>
                  <a:grpSpLocks/>
                </p:cNvGrpSpPr>
                <p:nvPr/>
              </p:nvGrpSpPr>
              <p:grpSpPr bwMode="auto">
                <a:xfrm>
                  <a:off x="2350" y="1227"/>
                  <a:ext cx="420" cy="146"/>
                  <a:chOff x="2287" y="3026"/>
                  <a:chExt cx="420" cy="146"/>
                </a:xfrm>
              </p:grpSpPr>
              <p:sp>
                <p:nvSpPr>
                  <p:cNvPr id="11487" name="WordArt 398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287" y="3048"/>
                    <a:ext cx="112" cy="103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76200">
                          <a:solidFill>
                            <a:schemeClr val="bg1"/>
                          </a:solidFill>
                          <a:round/>
                          <a:headEnd/>
                          <a:tailEnd/>
                        </a:ln>
                        <a:solidFill>
                          <a:schemeClr val="bg1"/>
                        </a:solidFill>
                        <a:latin typeface="Times New Roman"/>
                        <a:cs typeface="Times New Roman"/>
                      </a:rPr>
                      <a:t>x</a:t>
                    </a:r>
                    <a:endParaRPr lang="zh-CN" altLang="en-US" sz="3600" i="1" kern="10">
                      <a:ln w="762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1488" name="Freeform 399"/>
                  <p:cNvSpPr>
                    <a:spLocks/>
                  </p:cNvSpPr>
                  <p:nvPr/>
                </p:nvSpPr>
                <p:spPr bwMode="auto">
                  <a:xfrm flipH="1">
                    <a:off x="2446" y="3048"/>
                    <a:ext cx="107" cy="97"/>
                  </a:xfrm>
                  <a:custGeom>
                    <a:avLst/>
                    <a:gdLst>
                      <a:gd name="T0" fmla="*/ 0 w 576"/>
                      <a:gd name="T1" fmla="*/ 0 h 576"/>
                      <a:gd name="T2" fmla="*/ 0 w 576"/>
                      <a:gd name="T3" fmla="*/ 0 h 576"/>
                      <a:gd name="T4" fmla="*/ 0 w 576"/>
                      <a:gd name="T5" fmla="*/ 0 h 576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576"/>
                      <a:gd name="T11" fmla="*/ 576 w 576"/>
                      <a:gd name="T12" fmla="*/ 576 h 57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576">
                        <a:moveTo>
                          <a:pt x="576" y="0"/>
                        </a:moveTo>
                        <a:lnTo>
                          <a:pt x="0" y="299"/>
                        </a:lnTo>
                        <a:lnTo>
                          <a:pt x="576" y="576"/>
                        </a:lnTo>
                      </a:path>
                    </a:pathLst>
                  </a:custGeom>
                  <a:solidFill>
                    <a:schemeClr val="bg1"/>
                  </a:solidFill>
                  <a:ln w="76200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11489" name="WordArt 400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603" y="3026"/>
                    <a:ext cx="104" cy="14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9755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800" i="1" kern="10">
                        <a:ln w="76200">
                          <a:solidFill>
                            <a:schemeClr val="bg1"/>
                          </a:solidFill>
                          <a:round/>
                          <a:headEnd/>
                          <a:tailEnd/>
                        </a:ln>
                        <a:solidFill>
                          <a:schemeClr val="bg1"/>
                        </a:solidFill>
                        <a:latin typeface="Times New Roman"/>
                        <a:cs typeface="Times New Roman"/>
                      </a:rPr>
                      <a:t>O</a:t>
                    </a:r>
                    <a:endParaRPr lang="zh-CN" altLang="en-US" sz="800" i="1" kern="10">
                      <a:ln w="762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</p:grpSp>
            <p:grpSp>
              <p:nvGrpSpPr>
                <p:cNvPr id="11483" name="Group 410"/>
                <p:cNvGrpSpPr>
                  <a:grpSpLocks/>
                </p:cNvGrpSpPr>
                <p:nvPr/>
              </p:nvGrpSpPr>
              <p:grpSpPr bwMode="auto">
                <a:xfrm>
                  <a:off x="2350" y="1224"/>
                  <a:ext cx="420" cy="146"/>
                  <a:chOff x="2287" y="3026"/>
                  <a:chExt cx="420" cy="146"/>
                </a:xfrm>
              </p:grpSpPr>
              <p:sp>
                <p:nvSpPr>
                  <p:cNvPr id="11484" name="WordArt 411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287" y="3048"/>
                    <a:ext cx="112" cy="103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x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1485" name="Freeform 412"/>
                  <p:cNvSpPr>
                    <a:spLocks/>
                  </p:cNvSpPr>
                  <p:nvPr/>
                </p:nvSpPr>
                <p:spPr bwMode="auto">
                  <a:xfrm flipH="1">
                    <a:off x="2446" y="3048"/>
                    <a:ext cx="107" cy="97"/>
                  </a:xfrm>
                  <a:custGeom>
                    <a:avLst/>
                    <a:gdLst>
                      <a:gd name="T0" fmla="*/ 0 w 576"/>
                      <a:gd name="T1" fmla="*/ 0 h 576"/>
                      <a:gd name="T2" fmla="*/ 0 w 576"/>
                      <a:gd name="T3" fmla="*/ 0 h 576"/>
                      <a:gd name="T4" fmla="*/ 0 w 576"/>
                      <a:gd name="T5" fmla="*/ 0 h 576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576"/>
                      <a:gd name="T11" fmla="*/ 576 w 576"/>
                      <a:gd name="T12" fmla="*/ 576 h 57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576">
                        <a:moveTo>
                          <a:pt x="576" y="0"/>
                        </a:moveTo>
                        <a:lnTo>
                          <a:pt x="0" y="299"/>
                        </a:lnTo>
                        <a:lnTo>
                          <a:pt x="576" y="576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11486" name="WordArt 413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603" y="3026"/>
                    <a:ext cx="104" cy="14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9755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800" i="1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solidFill>
                          <a:srgbClr val="000000"/>
                        </a:solidFill>
                        <a:latin typeface="Times New Roman"/>
                        <a:cs typeface="Times New Roman"/>
                      </a:rPr>
                      <a:t>O</a:t>
                    </a:r>
                    <a:endParaRPr lang="zh-CN" altLang="en-US" sz="8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</p:grpSp>
          </p:grpSp>
        </p:grpSp>
        <p:sp>
          <p:nvSpPr>
            <p:cNvPr id="11448" name="WordArt 208"/>
            <p:cNvSpPr>
              <a:spLocks noChangeArrowheads="1" noChangeShapeType="1" noTextEdit="1"/>
            </p:cNvSpPr>
            <p:nvPr/>
          </p:nvSpPr>
          <p:spPr bwMode="auto">
            <a:xfrm>
              <a:off x="2682" y="942"/>
              <a:ext cx="181" cy="15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41435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rPr>
                <a:t>T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Bookman Old Style"/>
              </a:endParaRPr>
            </a:p>
          </p:txBody>
        </p:sp>
        <p:grpSp>
          <p:nvGrpSpPr>
            <p:cNvPr id="11449" name="Group 642"/>
            <p:cNvGrpSpPr>
              <a:grpSpLocks/>
            </p:cNvGrpSpPr>
            <p:nvPr/>
          </p:nvGrpSpPr>
          <p:grpSpPr bwMode="auto">
            <a:xfrm>
              <a:off x="597" y="564"/>
              <a:ext cx="2221" cy="282"/>
              <a:chOff x="597" y="564"/>
              <a:chExt cx="2221" cy="282"/>
            </a:xfrm>
          </p:grpSpPr>
          <p:grpSp>
            <p:nvGrpSpPr>
              <p:cNvPr id="11450" name="Group 543"/>
              <p:cNvGrpSpPr>
                <a:grpSpLocks/>
              </p:cNvGrpSpPr>
              <p:nvPr/>
            </p:nvGrpSpPr>
            <p:grpSpPr bwMode="auto">
              <a:xfrm>
                <a:off x="597" y="597"/>
                <a:ext cx="194" cy="216"/>
                <a:chOff x="1104" y="2007"/>
                <a:chExt cx="109" cy="130"/>
              </a:xfrm>
            </p:grpSpPr>
            <p:sp>
              <p:nvSpPr>
                <p:cNvPr id="11465" name="WordArt 54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104" y="2011"/>
                  <a:ext cx="109" cy="12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762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Bookman Old Style"/>
                    </a:rPr>
                    <a:t>x</a:t>
                  </a:r>
                  <a:endParaRPr lang="zh-CN" altLang="en-US" sz="3600" i="1" kern="10">
                    <a:ln w="762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Bookman Old Style"/>
                  </a:endParaRPr>
                </a:p>
              </p:txBody>
            </p:sp>
            <p:sp>
              <p:nvSpPr>
                <p:cNvPr id="11466" name="WordArt 54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104" y="2007"/>
                  <a:ext cx="109" cy="12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x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11451" name="Group 546"/>
              <p:cNvGrpSpPr>
                <a:grpSpLocks/>
              </p:cNvGrpSpPr>
              <p:nvPr/>
            </p:nvGrpSpPr>
            <p:grpSpPr bwMode="auto">
              <a:xfrm>
                <a:off x="885" y="673"/>
                <a:ext cx="198" cy="79"/>
                <a:chOff x="1260" y="2371"/>
                <a:chExt cx="151" cy="53"/>
              </a:xfrm>
            </p:grpSpPr>
            <p:sp>
              <p:nvSpPr>
                <p:cNvPr id="11463" name="Line 547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64" name="Line 548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452" name="WordArt 549"/>
              <p:cNvSpPr>
                <a:spLocks noChangeArrowheads="1" noChangeShapeType="1" noTextEdit="1"/>
              </p:cNvSpPr>
              <p:nvPr/>
            </p:nvSpPr>
            <p:spPr bwMode="auto">
              <a:xfrm>
                <a:off x="1448" y="629"/>
                <a:ext cx="316" cy="16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 dirty="0" err="1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cos</a:t>
                </a:r>
                <a:endParaRPr lang="zh-CN" altLang="en-US" sz="3600" kern="10" dirty="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grpSp>
            <p:nvGrpSpPr>
              <p:cNvPr id="11453" name="Group 551"/>
              <p:cNvGrpSpPr>
                <a:grpSpLocks/>
              </p:cNvGrpSpPr>
              <p:nvPr/>
            </p:nvGrpSpPr>
            <p:grpSpPr bwMode="auto">
              <a:xfrm>
                <a:off x="1807" y="564"/>
                <a:ext cx="1011" cy="282"/>
                <a:chOff x="2541" y="2598"/>
                <a:chExt cx="772" cy="189"/>
              </a:xfrm>
            </p:grpSpPr>
            <p:sp>
              <p:nvSpPr>
                <p:cNvPr id="11457" name="WordArt 55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541" y="2608"/>
                  <a:ext cx="58" cy="15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(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11458" name="WordArt 55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255" y="2599"/>
                  <a:ext cx="58" cy="15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)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11459" name="WordArt 55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624" y="2632"/>
                  <a:ext cx="128" cy="11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Symbol"/>
                    </a:rPr>
                    <a:t>w</a:t>
                  </a:r>
                  <a:endParaRPr lang="zh-CN" altLang="en-US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Symbol"/>
                  </a:endParaRPr>
                </a:p>
              </p:txBody>
            </p:sp>
            <p:sp>
              <p:nvSpPr>
                <p:cNvPr id="11460" name="WordArt 55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780" y="2598"/>
                  <a:ext cx="87" cy="14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t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1461" name="WordArt 55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093" y="2626"/>
                  <a:ext cx="128" cy="16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Symbol"/>
                    </a:rPr>
                    <a:t>j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endParaRPr>
                </a:p>
              </p:txBody>
            </p:sp>
            <p:sp>
              <p:nvSpPr>
                <p:cNvPr id="11462" name="WordArt 55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913" y="2617"/>
                  <a:ext cx="137" cy="12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2857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宋体"/>
                      <a:ea typeface="宋体"/>
                    </a:rPr>
                    <a:t>+</a:t>
                  </a:r>
                  <a:endParaRPr lang="zh-CN" altLang="en-US" sz="3600" kern="10">
                    <a:ln w="2857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11454" name="Group 610"/>
              <p:cNvGrpSpPr>
                <a:grpSpLocks/>
              </p:cNvGrpSpPr>
              <p:nvPr/>
            </p:nvGrpSpPr>
            <p:grpSpPr bwMode="auto">
              <a:xfrm>
                <a:off x="1177" y="589"/>
                <a:ext cx="194" cy="216"/>
                <a:chOff x="1104" y="2007"/>
                <a:chExt cx="109" cy="130"/>
              </a:xfrm>
            </p:grpSpPr>
            <p:sp>
              <p:nvSpPr>
                <p:cNvPr id="11455" name="WordArt 61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104" y="2011"/>
                  <a:ext cx="109" cy="12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762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Bookman Old Style"/>
                    </a:rPr>
                    <a:t>x</a:t>
                  </a:r>
                  <a:endParaRPr lang="zh-CN" altLang="en-US" sz="3600" i="1" kern="10">
                    <a:ln w="762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Bookman Old Style"/>
                  </a:endParaRPr>
                </a:p>
              </p:txBody>
            </p:sp>
            <p:sp>
              <p:nvSpPr>
                <p:cNvPr id="11456" name="WordArt 61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104" y="2007"/>
                  <a:ext cx="109" cy="12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A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</p:grpSp>
      </p:grpSp>
      <p:grpSp>
        <p:nvGrpSpPr>
          <p:cNvPr id="31" name="Group 686"/>
          <p:cNvGrpSpPr>
            <a:grpSpLocks/>
          </p:cNvGrpSpPr>
          <p:nvPr/>
        </p:nvGrpSpPr>
        <p:grpSpPr bwMode="auto">
          <a:xfrm>
            <a:off x="5268913" y="820738"/>
            <a:ext cx="3435350" cy="1436687"/>
            <a:chOff x="3319" y="517"/>
            <a:chExt cx="2164" cy="905"/>
          </a:xfrm>
        </p:grpSpPr>
        <p:grpSp>
          <p:nvGrpSpPr>
            <p:cNvPr id="11416" name="Group 669"/>
            <p:cNvGrpSpPr>
              <a:grpSpLocks/>
            </p:cNvGrpSpPr>
            <p:nvPr/>
          </p:nvGrpSpPr>
          <p:grpSpPr bwMode="auto">
            <a:xfrm>
              <a:off x="3321" y="517"/>
              <a:ext cx="2162" cy="220"/>
              <a:chOff x="3321" y="517"/>
              <a:chExt cx="2162" cy="230"/>
            </a:xfrm>
          </p:grpSpPr>
          <p:sp>
            <p:nvSpPr>
              <p:cNvPr id="11441" name="Oval 489"/>
              <p:cNvSpPr>
                <a:spLocks noChangeArrowheads="1"/>
              </p:cNvSpPr>
              <p:nvPr/>
            </p:nvSpPr>
            <p:spPr bwMode="auto">
              <a:xfrm>
                <a:off x="3321" y="584"/>
                <a:ext cx="111" cy="11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11442" name="WordArt 615"/>
              <p:cNvSpPr>
                <a:spLocks noChangeArrowheads="1" noChangeShapeType="1" noTextEdit="1"/>
              </p:cNvSpPr>
              <p:nvPr/>
            </p:nvSpPr>
            <p:spPr bwMode="auto">
              <a:xfrm>
                <a:off x="4157" y="521"/>
                <a:ext cx="170" cy="17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A</a:t>
                </a:r>
                <a:endParaRPr lang="zh-CN" altLang="en-US" sz="36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1443" name="WordArt 61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61" y="525"/>
                <a:ext cx="470" cy="22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振幅：</a:t>
                </a:r>
              </a:p>
            </p:txBody>
          </p:sp>
          <p:sp>
            <p:nvSpPr>
              <p:cNvPr id="11444" name="Oval 619"/>
              <p:cNvSpPr>
                <a:spLocks noChangeArrowheads="1"/>
              </p:cNvSpPr>
              <p:nvPr/>
            </p:nvSpPr>
            <p:spPr bwMode="auto">
              <a:xfrm>
                <a:off x="4537" y="576"/>
                <a:ext cx="111" cy="11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11445" name="WordArt 622"/>
              <p:cNvSpPr>
                <a:spLocks noChangeArrowheads="1" noChangeShapeType="1" noTextEdit="1"/>
              </p:cNvSpPr>
              <p:nvPr/>
            </p:nvSpPr>
            <p:spPr bwMode="auto">
              <a:xfrm>
                <a:off x="5313" y="525"/>
                <a:ext cx="170" cy="17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1446" name="WordArt 623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29" y="517"/>
                <a:ext cx="470" cy="22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周期：</a:t>
                </a:r>
              </a:p>
            </p:txBody>
          </p:sp>
        </p:grpSp>
        <p:grpSp>
          <p:nvGrpSpPr>
            <p:cNvPr id="11417" name="Group 668"/>
            <p:cNvGrpSpPr>
              <a:grpSpLocks/>
            </p:cNvGrpSpPr>
            <p:nvPr/>
          </p:nvGrpSpPr>
          <p:grpSpPr bwMode="auto">
            <a:xfrm>
              <a:off x="3319" y="857"/>
              <a:ext cx="2131" cy="213"/>
              <a:chOff x="3319" y="821"/>
              <a:chExt cx="2131" cy="222"/>
            </a:xfrm>
          </p:grpSpPr>
          <p:sp>
            <p:nvSpPr>
              <p:cNvPr id="11430" name="WordArt 202"/>
              <p:cNvSpPr>
                <a:spLocks noChangeArrowheads="1" noChangeShapeType="1" noTextEdit="1"/>
              </p:cNvSpPr>
              <p:nvPr/>
            </p:nvSpPr>
            <p:spPr bwMode="auto">
              <a:xfrm>
                <a:off x="4166" y="865"/>
                <a:ext cx="152" cy="16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Symbol"/>
                  </a:rPr>
                  <a:t>n</a:t>
                </a:r>
                <a:endParaRPr lang="zh-CN" altLang="en-US" sz="36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Symbol"/>
                </a:endParaRPr>
              </a:p>
            </p:txBody>
          </p:sp>
          <p:grpSp>
            <p:nvGrpSpPr>
              <p:cNvPr id="11431" name="Group 625"/>
              <p:cNvGrpSpPr>
                <a:grpSpLocks/>
              </p:cNvGrpSpPr>
              <p:nvPr/>
            </p:nvGrpSpPr>
            <p:grpSpPr bwMode="auto">
              <a:xfrm>
                <a:off x="4644" y="843"/>
                <a:ext cx="806" cy="200"/>
                <a:chOff x="4560" y="1059"/>
                <a:chExt cx="806" cy="176"/>
              </a:xfrm>
            </p:grpSpPr>
            <p:sp>
              <p:nvSpPr>
                <p:cNvPr id="11434" name="WordArt 21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185" y="1059"/>
                  <a:ext cx="181" cy="15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41435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Bookman Old Style"/>
                    </a:rPr>
                    <a:t>T</a:t>
                  </a:r>
                  <a:endParaRPr lang="zh-CN" altLang="en-US" sz="36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Bookman Old Style"/>
                  </a:endParaRPr>
                </a:p>
              </p:txBody>
            </p:sp>
            <p:grpSp>
              <p:nvGrpSpPr>
                <p:cNvPr id="11435" name="Group 212"/>
                <p:cNvGrpSpPr>
                  <a:grpSpLocks/>
                </p:cNvGrpSpPr>
                <p:nvPr/>
              </p:nvGrpSpPr>
              <p:grpSpPr bwMode="auto">
                <a:xfrm>
                  <a:off x="4744" y="1135"/>
                  <a:ext cx="151" cy="53"/>
                  <a:chOff x="1260" y="2371"/>
                  <a:chExt cx="151" cy="53"/>
                </a:xfrm>
              </p:grpSpPr>
              <p:sp>
                <p:nvSpPr>
                  <p:cNvPr id="11439" name="Line 213"/>
                  <p:cNvSpPr>
                    <a:spLocks noChangeShapeType="1"/>
                  </p:cNvSpPr>
                  <p:nvPr/>
                </p:nvSpPr>
                <p:spPr bwMode="auto">
                  <a:xfrm>
                    <a:off x="1260" y="2371"/>
                    <a:ext cx="151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CC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40" name="Line 214"/>
                  <p:cNvSpPr>
                    <a:spLocks noChangeShapeType="1"/>
                  </p:cNvSpPr>
                  <p:nvPr/>
                </p:nvSpPr>
                <p:spPr bwMode="auto">
                  <a:xfrm>
                    <a:off x="1260" y="2424"/>
                    <a:ext cx="151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CC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1436" name="WordArt 21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972" y="1078"/>
                  <a:ext cx="53" cy="13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11437" name="WordArt 22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560" y="1095"/>
                  <a:ext cx="128" cy="14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Symbol"/>
                    </a:rPr>
                    <a:t>n</a:t>
                  </a:r>
                  <a:endParaRPr lang="zh-CN" altLang="en-US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Symbol"/>
                  </a:endParaRPr>
                </a:p>
              </p:txBody>
            </p:sp>
            <p:sp>
              <p:nvSpPr>
                <p:cNvPr id="11438" name="Line 222"/>
                <p:cNvSpPr>
                  <a:spLocks noChangeShapeType="1"/>
                </p:cNvSpPr>
                <p:nvPr/>
              </p:nvSpPr>
              <p:spPr bwMode="auto">
                <a:xfrm flipH="1">
                  <a:off x="5057" y="1060"/>
                  <a:ext cx="104" cy="173"/>
                </a:xfrm>
                <a:prstGeom prst="line">
                  <a:avLst/>
                </a:prstGeom>
                <a:noFill/>
                <a:ln w="38100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432" name="Oval 490"/>
              <p:cNvSpPr>
                <a:spLocks noChangeArrowheads="1"/>
              </p:cNvSpPr>
              <p:nvPr/>
            </p:nvSpPr>
            <p:spPr bwMode="auto">
              <a:xfrm>
                <a:off x="3319" y="874"/>
                <a:ext cx="111" cy="11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11433" name="WordArt 624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69" y="821"/>
                <a:ext cx="470" cy="22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频率：</a:t>
                </a:r>
              </a:p>
            </p:txBody>
          </p:sp>
        </p:grpSp>
        <p:grpSp>
          <p:nvGrpSpPr>
            <p:cNvPr id="11418" name="Group 667"/>
            <p:cNvGrpSpPr>
              <a:grpSpLocks/>
            </p:cNvGrpSpPr>
            <p:nvPr/>
          </p:nvGrpSpPr>
          <p:grpSpPr bwMode="auto">
            <a:xfrm>
              <a:off x="3327" y="1221"/>
              <a:ext cx="2139" cy="201"/>
              <a:chOff x="3351" y="1149"/>
              <a:chExt cx="2139" cy="222"/>
            </a:xfrm>
          </p:grpSpPr>
          <p:sp>
            <p:nvSpPr>
              <p:cNvPr id="11419" name="WordArt 207"/>
              <p:cNvSpPr>
                <a:spLocks noChangeArrowheads="1" noChangeShapeType="1" noTextEdit="1"/>
              </p:cNvSpPr>
              <p:nvPr/>
            </p:nvSpPr>
            <p:spPr bwMode="auto">
              <a:xfrm>
                <a:off x="4260" y="1202"/>
                <a:ext cx="183" cy="12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Symbol"/>
                  </a:rPr>
                  <a:t>w</a:t>
                </a:r>
                <a:endParaRPr lang="zh-CN" altLang="en-US" sz="36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Symbol"/>
                </a:endParaRPr>
              </a:p>
            </p:txBody>
          </p:sp>
          <p:grpSp>
            <p:nvGrpSpPr>
              <p:cNvPr id="11420" name="Group 628"/>
              <p:cNvGrpSpPr>
                <a:grpSpLocks/>
              </p:cNvGrpSpPr>
              <p:nvPr/>
            </p:nvGrpSpPr>
            <p:grpSpPr bwMode="auto">
              <a:xfrm>
                <a:off x="4648" y="1158"/>
                <a:ext cx="842" cy="180"/>
                <a:chOff x="4684" y="1338"/>
                <a:chExt cx="842" cy="144"/>
              </a:xfrm>
            </p:grpSpPr>
            <p:sp>
              <p:nvSpPr>
                <p:cNvPr id="11423" name="WordArt 22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684" y="1355"/>
                  <a:ext cx="159" cy="12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Symbol"/>
                    </a:rPr>
                    <a:t>w</a:t>
                  </a:r>
                  <a:endParaRPr lang="zh-CN" altLang="en-US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Symbol"/>
                  </a:endParaRPr>
                </a:p>
              </p:txBody>
            </p:sp>
            <p:grpSp>
              <p:nvGrpSpPr>
                <p:cNvPr id="11424" name="Group 224"/>
                <p:cNvGrpSpPr>
                  <a:grpSpLocks/>
                </p:cNvGrpSpPr>
                <p:nvPr/>
              </p:nvGrpSpPr>
              <p:grpSpPr bwMode="auto">
                <a:xfrm>
                  <a:off x="4897" y="1386"/>
                  <a:ext cx="151" cy="53"/>
                  <a:chOff x="1260" y="2371"/>
                  <a:chExt cx="151" cy="53"/>
                </a:xfrm>
              </p:grpSpPr>
              <p:sp>
                <p:nvSpPr>
                  <p:cNvPr id="11428" name="Line 225"/>
                  <p:cNvSpPr>
                    <a:spLocks noChangeShapeType="1"/>
                  </p:cNvSpPr>
                  <p:nvPr/>
                </p:nvSpPr>
                <p:spPr bwMode="auto">
                  <a:xfrm>
                    <a:off x="1260" y="2371"/>
                    <a:ext cx="151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CC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29" name="Line 226"/>
                  <p:cNvSpPr>
                    <a:spLocks noChangeShapeType="1"/>
                  </p:cNvSpPr>
                  <p:nvPr/>
                </p:nvSpPr>
                <p:spPr bwMode="auto">
                  <a:xfrm>
                    <a:off x="1260" y="2424"/>
                    <a:ext cx="151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CC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1425" name="WordArt 22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104" y="1355"/>
                  <a:ext cx="94" cy="12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11426" name="WordArt 22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225" y="1353"/>
                  <a:ext cx="161" cy="11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5556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Symbol"/>
                    </a:rPr>
                    <a:t>p</a:t>
                  </a:r>
                  <a:endParaRPr lang="zh-CN" altLang="en-US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Symbol"/>
                  </a:endParaRPr>
                </a:p>
              </p:txBody>
            </p:sp>
            <p:sp>
              <p:nvSpPr>
                <p:cNvPr id="11427" name="WordArt 22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398" y="1338"/>
                  <a:ext cx="128" cy="14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Symbol"/>
                    </a:rPr>
                    <a:t>n</a:t>
                  </a:r>
                  <a:endParaRPr lang="zh-CN" altLang="en-US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Symbol"/>
                  </a:endParaRPr>
                </a:p>
              </p:txBody>
            </p:sp>
          </p:grpSp>
          <p:sp>
            <p:nvSpPr>
              <p:cNvPr id="11421" name="Oval 491"/>
              <p:cNvSpPr>
                <a:spLocks noChangeArrowheads="1"/>
              </p:cNvSpPr>
              <p:nvPr/>
            </p:nvSpPr>
            <p:spPr bwMode="auto">
              <a:xfrm>
                <a:off x="3351" y="1201"/>
                <a:ext cx="111" cy="11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11422" name="WordArt 62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61" y="1149"/>
                <a:ext cx="614" cy="22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角频率：</a:t>
                </a:r>
              </a:p>
            </p:txBody>
          </p:sp>
        </p:grpSp>
      </p:grpSp>
      <p:grpSp>
        <p:nvGrpSpPr>
          <p:cNvPr id="16392" name="Group 717"/>
          <p:cNvGrpSpPr>
            <a:grpSpLocks/>
          </p:cNvGrpSpPr>
          <p:nvPr/>
        </p:nvGrpSpPr>
        <p:grpSpPr bwMode="auto">
          <a:xfrm>
            <a:off x="5183982" y="2685785"/>
            <a:ext cx="3081337" cy="390525"/>
            <a:chOff x="3373" y="1566"/>
            <a:chExt cx="1941" cy="246"/>
          </a:xfrm>
        </p:grpSpPr>
        <p:sp>
          <p:nvSpPr>
            <p:cNvPr id="11406" name="WordArt 431"/>
            <p:cNvSpPr>
              <a:spLocks noChangeArrowheads="1" noChangeShapeType="1" noTextEdit="1"/>
            </p:cNvSpPr>
            <p:nvPr/>
          </p:nvSpPr>
          <p:spPr bwMode="auto">
            <a:xfrm>
              <a:off x="4295" y="1613"/>
              <a:ext cx="160" cy="13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Symbol"/>
                </a:rPr>
                <a:t>w</a:t>
              </a:r>
              <a:endParaRPr lang="zh-CN" altLang="en-US" sz="36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Symbol"/>
              </a:endParaRPr>
            </a:p>
          </p:txBody>
        </p:sp>
        <p:grpSp>
          <p:nvGrpSpPr>
            <p:cNvPr id="11407" name="Group 432"/>
            <p:cNvGrpSpPr>
              <a:grpSpLocks/>
            </p:cNvGrpSpPr>
            <p:nvPr/>
          </p:nvGrpSpPr>
          <p:grpSpPr bwMode="auto">
            <a:xfrm>
              <a:off x="4508" y="1642"/>
              <a:ext cx="168" cy="65"/>
              <a:chOff x="1260" y="2371"/>
              <a:chExt cx="151" cy="53"/>
            </a:xfrm>
          </p:grpSpPr>
          <p:sp>
            <p:nvSpPr>
              <p:cNvPr id="11414" name="Line 433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15" name="Line 434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408" name="Freeform 435"/>
            <p:cNvSpPr>
              <a:spLocks/>
            </p:cNvSpPr>
            <p:nvPr/>
          </p:nvSpPr>
          <p:spPr bwMode="auto">
            <a:xfrm>
              <a:off x="4675" y="1567"/>
              <a:ext cx="93" cy="245"/>
            </a:xfrm>
            <a:custGeom>
              <a:avLst/>
              <a:gdLst>
                <a:gd name="T0" fmla="*/ 0 w 170"/>
                <a:gd name="T1" fmla="*/ 18 h 452"/>
                <a:gd name="T2" fmla="*/ 3 w 170"/>
                <a:gd name="T3" fmla="*/ 12 h 452"/>
                <a:gd name="T4" fmla="*/ 8 w 170"/>
                <a:gd name="T5" fmla="*/ 21 h 452"/>
                <a:gd name="T6" fmla="*/ 8 w 170"/>
                <a:gd name="T7" fmla="*/ 0 h 4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0"/>
                <a:gd name="T13" fmla="*/ 0 h 452"/>
                <a:gd name="T14" fmla="*/ 170 w 170"/>
                <a:gd name="T15" fmla="*/ 452 h 4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0" h="452">
                  <a:moveTo>
                    <a:pt x="0" y="384"/>
                  </a:moveTo>
                  <a:lnTo>
                    <a:pt x="57" y="260"/>
                  </a:lnTo>
                  <a:lnTo>
                    <a:pt x="170" y="452"/>
                  </a:lnTo>
                  <a:lnTo>
                    <a:pt x="170" y="0"/>
                  </a:lnTo>
                </a:path>
              </a:pathLst>
            </a:custGeom>
            <a:solidFill>
              <a:schemeClr val="bg1"/>
            </a:solidFill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1409" name="Line 436"/>
            <p:cNvSpPr>
              <a:spLocks noChangeShapeType="1"/>
            </p:cNvSpPr>
            <p:nvPr/>
          </p:nvSpPr>
          <p:spPr bwMode="auto">
            <a:xfrm>
              <a:off x="4766" y="1566"/>
              <a:ext cx="54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10" name="WordArt 437"/>
            <p:cNvSpPr>
              <a:spLocks noChangeArrowheads="1" noChangeShapeType="1" noTextEdit="1"/>
            </p:cNvSpPr>
            <p:nvPr/>
          </p:nvSpPr>
          <p:spPr bwMode="auto">
            <a:xfrm>
              <a:off x="5091" y="1656"/>
              <a:ext cx="142" cy="11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Times New Roman"/>
                  <a:cs typeface="Times New Roman"/>
                </a:rPr>
                <a:t>m</a:t>
              </a:r>
              <a:endParaRPr lang="zh-CN" altLang="en-US" sz="3600" i="1" kern="10"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solidFill>
                  <a:schemeClr val="accent2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1411" name="WordArt 438"/>
            <p:cNvSpPr>
              <a:spLocks noChangeArrowheads="1" noChangeShapeType="1" noTextEdit="1"/>
            </p:cNvSpPr>
            <p:nvPr/>
          </p:nvSpPr>
          <p:spPr bwMode="auto">
            <a:xfrm>
              <a:off x="4861" y="1603"/>
              <a:ext cx="87" cy="17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Garamond"/>
                </a:rPr>
                <a:t>k</a:t>
              </a:r>
              <a:endParaRPr lang="zh-CN" altLang="en-US" sz="3600" i="1" kern="10"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solidFill>
                  <a:schemeClr val="accent2"/>
                </a:solidFill>
                <a:latin typeface="Garamond"/>
              </a:endParaRPr>
            </a:p>
          </p:txBody>
        </p:sp>
        <p:sp>
          <p:nvSpPr>
            <p:cNvPr id="11412" name="Line 441"/>
            <p:cNvSpPr>
              <a:spLocks noChangeShapeType="1"/>
            </p:cNvSpPr>
            <p:nvPr/>
          </p:nvSpPr>
          <p:spPr bwMode="auto">
            <a:xfrm flipH="1">
              <a:off x="4976" y="1594"/>
              <a:ext cx="106" cy="197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13" name="WordArt 629"/>
            <p:cNvSpPr>
              <a:spLocks noChangeArrowheads="1" noChangeShapeType="1" noTextEdit="1"/>
            </p:cNvSpPr>
            <p:nvPr/>
          </p:nvSpPr>
          <p:spPr bwMode="auto">
            <a:xfrm>
              <a:off x="3373" y="1585"/>
              <a:ext cx="698" cy="21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弹簧振子：</a:t>
              </a:r>
            </a:p>
          </p:txBody>
        </p:sp>
      </p:grpSp>
      <p:grpSp>
        <p:nvGrpSpPr>
          <p:cNvPr id="16394" name="Group 666"/>
          <p:cNvGrpSpPr>
            <a:grpSpLocks/>
          </p:cNvGrpSpPr>
          <p:nvPr/>
        </p:nvGrpSpPr>
        <p:grpSpPr bwMode="auto">
          <a:xfrm>
            <a:off x="2371228" y="3427941"/>
            <a:ext cx="2433638" cy="372729"/>
            <a:chOff x="3756" y="1838"/>
            <a:chExt cx="1533" cy="222"/>
          </a:xfrm>
        </p:grpSpPr>
        <p:grpSp>
          <p:nvGrpSpPr>
            <p:cNvPr id="11395" name="Group 632"/>
            <p:cNvGrpSpPr>
              <a:grpSpLocks/>
            </p:cNvGrpSpPr>
            <p:nvPr/>
          </p:nvGrpSpPr>
          <p:grpSpPr bwMode="auto">
            <a:xfrm>
              <a:off x="4282" y="1838"/>
              <a:ext cx="1007" cy="222"/>
              <a:chOff x="4282" y="1838"/>
              <a:chExt cx="1007" cy="222"/>
            </a:xfrm>
          </p:grpSpPr>
          <p:sp>
            <p:nvSpPr>
              <p:cNvPr id="11397" name="WordArt 439"/>
              <p:cNvSpPr>
                <a:spLocks noChangeArrowheads="1" noChangeShapeType="1" noTextEdit="1"/>
              </p:cNvSpPr>
              <p:nvPr/>
            </p:nvSpPr>
            <p:spPr bwMode="auto">
              <a:xfrm>
                <a:off x="4820" y="1878"/>
                <a:ext cx="111" cy="14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Times New Roman"/>
                    <a:cs typeface="Times New Roman"/>
                  </a:rPr>
                  <a:t>g</a:t>
                </a:r>
                <a:endParaRPr lang="zh-CN" altLang="en-US" sz="3600" i="1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1398" name="WordArt 440"/>
              <p:cNvSpPr>
                <a:spLocks noChangeArrowheads="1" noChangeShapeType="1" noTextEdit="1"/>
              </p:cNvSpPr>
              <p:nvPr/>
            </p:nvSpPr>
            <p:spPr bwMode="auto">
              <a:xfrm>
                <a:off x="5099" y="1877"/>
                <a:ext cx="51" cy="15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Times New Roman"/>
                    <a:cs typeface="Times New Roman"/>
                  </a:rPr>
                  <a:t>l</a:t>
                </a:r>
                <a:endParaRPr lang="zh-CN" altLang="en-US" sz="3600" i="1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1399" name="WordArt 446"/>
              <p:cNvSpPr>
                <a:spLocks noChangeArrowheads="1" noChangeShapeType="1" noTextEdit="1"/>
              </p:cNvSpPr>
              <p:nvPr/>
            </p:nvSpPr>
            <p:spPr bwMode="auto">
              <a:xfrm>
                <a:off x="4282" y="1881"/>
                <a:ext cx="158" cy="12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Symbol"/>
                  </a:rPr>
                  <a:t>w</a:t>
                </a:r>
                <a:endParaRPr lang="zh-CN" altLang="en-US" sz="36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Symbol"/>
                </a:endParaRPr>
              </a:p>
            </p:txBody>
          </p:sp>
          <p:grpSp>
            <p:nvGrpSpPr>
              <p:cNvPr id="11400" name="Group 447"/>
              <p:cNvGrpSpPr>
                <a:grpSpLocks/>
              </p:cNvGrpSpPr>
              <p:nvPr/>
            </p:nvGrpSpPr>
            <p:grpSpPr bwMode="auto">
              <a:xfrm>
                <a:off x="4492" y="1906"/>
                <a:ext cx="167" cy="60"/>
                <a:chOff x="1260" y="2371"/>
                <a:chExt cx="151" cy="53"/>
              </a:xfrm>
            </p:grpSpPr>
            <p:sp>
              <p:nvSpPr>
                <p:cNvPr id="11404" name="Line 448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05" name="Line 449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401" name="Freeform 451"/>
              <p:cNvSpPr>
                <a:spLocks/>
              </p:cNvSpPr>
              <p:nvPr/>
            </p:nvSpPr>
            <p:spPr bwMode="auto">
              <a:xfrm>
                <a:off x="4693" y="1839"/>
                <a:ext cx="57" cy="221"/>
              </a:xfrm>
              <a:custGeom>
                <a:avLst/>
                <a:gdLst>
                  <a:gd name="T0" fmla="*/ 0 w 170"/>
                  <a:gd name="T1" fmla="*/ 11 h 452"/>
                  <a:gd name="T2" fmla="*/ 0 w 170"/>
                  <a:gd name="T3" fmla="*/ 7 h 452"/>
                  <a:gd name="T4" fmla="*/ 1 w 170"/>
                  <a:gd name="T5" fmla="*/ 13 h 452"/>
                  <a:gd name="T6" fmla="*/ 1 w 170"/>
                  <a:gd name="T7" fmla="*/ 0 h 4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0"/>
                  <a:gd name="T13" fmla="*/ 0 h 452"/>
                  <a:gd name="T14" fmla="*/ 170 w 170"/>
                  <a:gd name="T15" fmla="*/ 452 h 4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0" h="452">
                    <a:moveTo>
                      <a:pt x="0" y="384"/>
                    </a:moveTo>
                    <a:lnTo>
                      <a:pt x="57" y="260"/>
                    </a:lnTo>
                    <a:lnTo>
                      <a:pt x="170" y="452"/>
                    </a:lnTo>
                    <a:lnTo>
                      <a:pt x="170" y="0"/>
                    </a:lnTo>
                  </a:path>
                </a:pathLst>
              </a:custGeom>
              <a:solidFill>
                <a:schemeClr val="bg1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11402" name="Line 452"/>
              <p:cNvSpPr>
                <a:spLocks noChangeShapeType="1"/>
              </p:cNvSpPr>
              <p:nvPr/>
            </p:nvSpPr>
            <p:spPr bwMode="auto">
              <a:xfrm>
                <a:off x="4747" y="1838"/>
                <a:ext cx="542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03" name="Line 455"/>
              <p:cNvSpPr>
                <a:spLocks noChangeShapeType="1"/>
              </p:cNvSpPr>
              <p:nvPr/>
            </p:nvSpPr>
            <p:spPr bwMode="auto">
              <a:xfrm flipH="1">
                <a:off x="4955" y="1864"/>
                <a:ext cx="105" cy="177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396" name="WordArt 631"/>
            <p:cNvSpPr>
              <a:spLocks noChangeArrowheads="1" noChangeShapeType="1" noTextEdit="1"/>
            </p:cNvSpPr>
            <p:nvPr/>
          </p:nvSpPr>
          <p:spPr bwMode="auto">
            <a:xfrm>
              <a:off x="3756" y="1847"/>
              <a:ext cx="422" cy="18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单摆：</a:t>
              </a:r>
            </a:p>
          </p:txBody>
        </p:sp>
      </p:grpSp>
      <p:sp>
        <p:nvSpPr>
          <p:cNvPr id="11274" name="Rectangle 3" descr="新闻纸"/>
          <p:cNvSpPr>
            <a:spLocks noChangeArrowheads="1"/>
          </p:cNvSpPr>
          <p:nvPr/>
        </p:nvSpPr>
        <p:spPr bwMode="auto">
          <a:xfrm>
            <a:off x="0" y="6642100"/>
            <a:ext cx="9144000" cy="215900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grpSp>
        <p:nvGrpSpPr>
          <p:cNvPr id="11270" name="Group 718"/>
          <p:cNvGrpSpPr>
            <a:grpSpLocks/>
          </p:cNvGrpSpPr>
          <p:nvPr/>
        </p:nvGrpSpPr>
        <p:grpSpPr bwMode="auto">
          <a:xfrm>
            <a:off x="5226073" y="3370966"/>
            <a:ext cx="3054350" cy="411162"/>
            <a:chOff x="3362" y="1935"/>
            <a:chExt cx="1924" cy="259"/>
          </a:xfrm>
        </p:grpSpPr>
        <p:sp>
          <p:nvSpPr>
            <p:cNvPr id="11278" name="WordArt 702"/>
            <p:cNvSpPr>
              <a:spLocks noChangeArrowheads="1" noChangeShapeType="1" noTextEdit="1"/>
            </p:cNvSpPr>
            <p:nvPr/>
          </p:nvSpPr>
          <p:spPr bwMode="auto">
            <a:xfrm>
              <a:off x="3362" y="1956"/>
              <a:ext cx="422" cy="19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复摆：</a:t>
              </a:r>
            </a:p>
          </p:txBody>
        </p:sp>
        <p:grpSp>
          <p:nvGrpSpPr>
            <p:cNvPr id="11279" name="Group 716"/>
            <p:cNvGrpSpPr>
              <a:grpSpLocks/>
            </p:cNvGrpSpPr>
            <p:nvPr/>
          </p:nvGrpSpPr>
          <p:grpSpPr bwMode="auto">
            <a:xfrm>
              <a:off x="3975" y="1935"/>
              <a:ext cx="1311" cy="259"/>
              <a:chOff x="4293" y="1982"/>
              <a:chExt cx="1311" cy="259"/>
            </a:xfrm>
          </p:grpSpPr>
          <p:sp>
            <p:nvSpPr>
              <p:cNvPr id="11280" name="WordArt 704"/>
              <p:cNvSpPr>
                <a:spLocks noChangeArrowheads="1" noChangeShapeType="1" noTextEdit="1"/>
              </p:cNvSpPr>
              <p:nvPr/>
            </p:nvSpPr>
            <p:spPr bwMode="auto">
              <a:xfrm>
                <a:off x="4293" y="2064"/>
                <a:ext cx="191" cy="11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Symbol"/>
                  </a:rPr>
                  <a:t>w</a:t>
                </a:r>
                <a:endParaRPr lang="zh-CN" altLang="en-US" sz="36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Symbol"/>
                </a:endParaRPr>
              </a:p>
            </p:txBody>
          </p:sp>
          <p:grpSp>
            <p:nvGrpSpPr>
              <p:cNvPr id="11281" name="Group 706"/>
              <p:cNvGrpSpPr>
                <a:grpSpLocks/>
              </p:cNvGrpSpPr>
              <p:nvPr/>
            </p:nvGrpSpPr>
            <p:grpSpPr bwMode="auto">
              <a:xfrm>
                <a:off x="4532" y="2087"/>
                <a:ext cx="192" cy="62"/>
                <a:chOff x="1260" y="2371"/>
                <a:chExt cx="151" cy="53"/>
              </a:xfrm>
            </p:grpSpPr>
            <p:sp>
              <p:nvSpPr>
                <p:cNvPr id="11289" name="Line 707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290" name="Line 708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282" name="Freeform 699"/>
              <p:cNvSpPr>
                <a:spLocks/>
              </p:cNvSpPr>
              <p:nvPr/>
            </p:nvSpPr>
            <p:spPr bwMode="auto">
              <a:xfrm>
                <a:off x="4784" y="1982"/>
                <a:ext cx="57" cy="234"/>
              </a:xfrm>
              <a:custGeom>
                <a:avLst/>
                <a:gdLst>
                  <a:gd name="T0" fmla="*/ 0 w 170"/>
                  <a:gd name="T1" fmla="*/ 14 h 452"/>
                  <a:gd name="T2" fmla="*/ 0 w 170"/>
                  <a:gd name="T3" fmla="*/ 10 h 452"/>
                  <a:gd name="T4" fmla="*/ 1 w 170"/>
                  <a:gd name="T5" fmla="*/ 17 h 452"/>
                  <a:gd name="T6" fmla="*/ 1 w 170"/>
                  <a:gd name="T7" fmla="*/ 0 h 4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0"/>
                  <a:gd name="T13" fmla="*/ 0 h 452"/>
                  <a:gd name="T14" fmla="*/ 170 w 170"/>
                  <a:gd name="T15" fmla="*/ 452 h 4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0" h="452">
                    <a:moveTo>
                      <a:pt x="0" y="384"/>
                    </a:moveTo>
                    <a:lnTo>
                      <a:pt x="57" y="260"/>
                    </a:lnTo>
                    <a:lnTo>
                      <a:pt x="170" y="452"/>
                    </a:lnTo>
                    <a:lnTo>
                      <a:pt x="170" y="0"/>
                    </a:lnTo>
                  </a:path>
                </a:pathLst>
              </a:custGeom>
              <a:solidFill>
                <a:schemeClr val="bg1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11283" name="Line 700"/>
              <p:cNvSpPr>
                <a:spLocks noChangeShapeType="1"/>
              </p:cNvSpPr>
              <p:nvPr/>
            </p:nvSpPr>
            <p:spPr bwMode="auto">
              <a:xfrm>
                <a:off x="4850" y="1992"/>
                <a:ext cx="75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4" name="WordArt 710"/>
              <p:cNvSpPr>
                <a:spLocks noChangeArrowheads="1" noChangeShapeType="1" noTextEdit="1"/>
              </p:cNvSpPr>
              <p:nvPr/>
            </p:nvSpPr>
            <p:spPr bwMode="auto">
              <a:xfrm>
                <a:off x="5476" y="2074"/>
                <a:ext cx="75" cy="13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Times New Roman"/>
                    <a:cs typeface="Times New Roman"/>
                  </a:rPr>
                  <a:t>I</a:t>
                </a:r>
                <a:endParaRPr lang="zh-CN" altLang="en-US" sz="3600" i="1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1285" name="Line 711"/>
              <p:cNvSpPr>
                <a:spLocks noChangeShapeType="1"/>
              </p:cNvSpPr>
              <p:nvPr/>
            </p:nvSpPr>
            <p:spPr bwMode="auto">
              <a:xfrm flipV="1">
                <a:off x="5302" y="2035"/>
                <a:ext cx="155" cy="199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6" name="WordArt 712"/>
              <p:cNvSpPr>
                <a:spLocks noChangeArrowheads="1" noChangeShapeType="1" noTextEdit="1"/>
              </p:cNvSpPr>
              <p:nvPr/>
            </p:nvSpPr>
            <p:spPr bwMode="auto">
              <a:xfrm>
                <a:off x="4909" y="2072"/>
                <a:ext cx="159" cy="11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1287" name="WordArt 7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5077" y="2073"/>
                <a:ext cx="132" cy="16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Times New Roman"/>
                    <a:cs typeface="Times New Roman"/>
                  </a:rPr>
                  <a:t>g</a:t>
                </a:r>
                <a:endParaRPr lang="zh-CN" altLang="en-US" sz="3600" i="1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1288" name="WordArt 714"/>
              <p:cNvSpPr>
                <a:spLocks noChangeArrowheads="1" noChangeShapeType="1" noTextEdit="1"/>
              </p:cNvSpPr>
              <p:nvPr/>
            </p:nvSpPr>
            <p:spPr bwMode="auto">
              <a:xfrm>
                <a:off x="5228" y="2021"/>
                <a:ext cx="75" cy="18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Times New Roman"/>
                    <a:cs typeface="Times New Roman"/>
                  </a:rPr>
                  <a:t>l</a:t>
                </a:r>
                <a:endParaRPr lang="zh-CN" altLang="en-US" sz="3600" i="1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Times New Roman"/>
                  <a:cs typeface="Times New Roman"/>
                </a:endParaRPr>
              </a:p>
            </p:txBody>
          </p:sp>
        </p:grpSp>
      </p:grp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1270601"/>
              </p:ext>
            </p:extLst>
          </p:nvPr>
        </p:nvGraphicFramePr>
        <p:xfrm>
          <a:off x="377825" y="4033838"/>
          <a:ext cx="8012113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name="Equation" r:id="rId5" imgW="3365280" imgH="431640" progId="Equation.DSMT4">
                  <p:embed/>
                </p:oleObj>
              </mc:Choice>
              <mc:Fallback>
                <p:oleObj name="Equation" r:id="rId5" imgW="3365280" imgH="431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" y="4033838"/>
                        <a:ext cx="8012113" cy="10255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5" name="Group 688"/>
          <p:cNvGrpSpPr>
            <a:grpSpLocks/>
          </p:cNvGrpSpPr>
          <p:nvPr/>
        </p:nvGrpSpPr>
        <p:grpSpPr bwMode="auto">
          <a:xfrm>
            <a:off x="467544" y="5229200"/>
            <a:ext cx="8447088" cy="920750"/>
            <a:chOff x="230" y="2397"/>
            <a:chExt cx="5321" cy="580"/>
          </a:xfrm>
        </p:grpSpPr>
        <p:sp>
          <p:nvSpPr>
            <p:cNvPr id="286" name="WordArt 237"/>
            <p:cNvSpPr>
              <a:spLocks noChangeArrowheads="1" noChangeShapeType="1" noTextEdit="1"/>
            </p:cNvSpPr>
            <p:nvPr/>
          </p:nvSpPr>
          <p:spPr bwMode="auto">
            <a:xfrm>
              <a:off x="2823" y="2878"/>
              <a:ext cx="39" cy="6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,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grpSp>
          <p:nvGrpSpPr>
            <p:cNvPr id="287" name="Group 639"/>
            <p:cNvGrpSpPr>
              <a:grpSpLocks/>
            </p:cNvGrpSpPr>
            <p:nvPr/>
          </p:nvGrpSpPr>
          <p:grpSpPr bwMode="auto">
            <a:xfrm>
              <a:off x="997" y="2425"/>
              <a:ext cx="1202" cy="189"/>
              <a:chOff x="1249" y="2221"/>
              <a:chExt cx="1202" cy="189"/>
            </a:xfrm>
          </p:grpSpPr>
          <p:sp>
            <p:nvSpPr>
              <p:cNvPr id="328" name="WordArt 46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249" y="2224"/>
                <a:ext cx="170" cy="17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Symbol"/>
                  </a:rPr>
                  <a:t>F</a:t>
                </a:r>
                <a:endParaRPr lang="zh-CN" altLang="en-US" sz="36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Symbol"/>
                </a:endParaRPr>
              </a:p>
            </p:txBody>
          </p:sp>
          <p:grpSp>
            <p:nvGrpSpPr>
              <p:cNvPr id="329" name="Group 464"/>
              <p:cNvGrpSpPr>
                <a:grpSpLocks/>
              </p:cNvGrpSpPr>
              <p:nvPr/>
            </p:nvGrpSpPr>
            <p:grpSpPr bwMode="auto">
              <a:xfrm>
                <a:off x="1468" y="2285"/>
                <a:ext cx="151" cy="53"/>
                <a:chOff x="1260" y="2371"/>
                <a:chExt cx="151" cy="53"/>
              </a:xfrm>
            </p:grpSpPr>
            <p:sp>
              <p:nvSpPr>
                <p:cNvPr id="335" name="Line 465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6" name="Line 466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30" name="WordArt 46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93" y="2222"/>
                <a:ext cx="58" cy="15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331" name="WordArt 47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62" y="2255"/>
                <a:ext cx="128" cy="11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Symbol"/>
                  </a:rPr>
                  <a:t>w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Symbol"/>
                </a:endParaRPr>
              </a:p>
            </p:txBody>
          </p:sp>
          <p:sp>
            <p:nvSpPr>
              <p:cNvPr id="332" name="WordArt 47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18" y="2221"/>
                <a:ext cx="87" cy="14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333" name="WordArt 472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31" y="2249"/>
                <a:ext cx="128" cy="16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rPr>
                  <a:t>j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endParaRPr>
              </a:p>
            </p:txBody>
          </p:sp>
          <p:sp>
            <p:nvSpPr>
              <p:cNvPr id="334" name="WordArt 47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051" y="2240"/>
                <a:ext cx="137" cy="12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2857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rPr>
                  <a:t>+</a:t>
                </a:r>
                <a:endParaRPr lang="zh-CN" altLang="en-US" sz="3600" kern="10"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endParaRPr>
              </a:p>
            </p:txBody>
          </p:sp>
        </p:grpSp>
        <p:sp>
          <p:nvSpPr>
            <p:cNvPr id="288" name="Oval 494"/>
            <p:cNvSpPr>
              <a:spLocks noChangeArrowheads="1"/>
            </p:cNvSpPr>
            <p:nvPr/>
          </p:nvSpPr>
          <p:spPr bwMode="auto">
            <a:xfrm>
              <a:off x="230" y="2457"/>
              <a:ext cx="111" cy="11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89" name="WordArt 633"/>
            <p:cNvSpPr>
              <a:spLocks noChangeArrowheads="1" noChangeShapeType="1" noTextEdit="1"/>
            </p:cNvSpPr>
            <p:nvPr/>
          </p:nvSpPr>
          <p:spPr bwMode="auto">
            <a:xfrm>
              <a:off x="429" y="2397"/>
              <a:ext cx="470" cy="19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相位：</a:t>
              </a:r>
            </a:p>
          </p:txBody>
        </p:sp>
        <p:sp>
          <p:nvSpPr>
            <p:cNvPr id="290" name="WordArt 635"/>
            <p:cNvSpPr>
              <a:spLocks noChangeArrowheads="1" noChangeShapeType="1" noTextEdit="1"/>
            </p:cNvSpPr>
            <p:nvPr/>
          </p:nvSpPr>
          <p:spPr bwMode="auto">
            <a:xfrm>
              <a:off x="2357" y="2405"/>
              <a:ext cx="3194" cy="17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当   、  确定时，相位   决定了振子的运动状态。</a:t>
              </a:r>
            </a:p>
          </p:txBody>
        </p:sp>
        <p:sp>
          <p:nvSpPr>
            <p:cNvPr id="291" name="WordArt 636"/>
            <p:cNvSpPr>
              <a:spLocks noChangeArrowheads="1" noChangeShapeType="1" noTextEdit="1"/>
            </p:cNvSpPr>
            <p:nvPr/>
          </p:nvSpPr>
          <p:spPr bwMode="auto">
            <a:xfrm>
              <a:off x="2505" y="2433"/>
              <a:ext cx="170" cy="14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A</a:t>
              </a:r>
              <a:endParaRPr lang="zh-CN" altLang="en-US" sz="36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92" name="WordArt 637"/>
            <p:cNvSpPr>
              <a:spLocks noChangeArrowheads="1" noChangeShapeType="1" noTextEdit="1"/>
            </p:cNvSpPr>
            <p:nvPr/>
          </p:nvSpPr>
          <p:spPr bwMode="auto">
            <a:xfrm>
              <a:off x="2788" y="2456"/>
              <a:ext cx="172" cy="11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Symbol"/>
                </a:rPr>
                <a:t>w</a:t>
              </a:r>
              <a:endParaRPr lang="zh-CN" altLang="en-US" sz="36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Symbol"/>
              </a:endParaRPr>
            </a:p>
          </p:txBody>
        </p:sp>
        <p:sp>
          <p:nvSpPr>
            <p:cNvPr id="293" name="WordArt 638"/>
            <p:cNvSpPr>
              <a:spLocks noChangeArrowheads="1" noChangeShapeType="1" noTextEdit="1"/>
            </p:cNvSpPr>
            <p:nvPr/>
          </p:nvSpPr>
          <p:spPr bwMode="auto">
            <a:xfrm>
              <a:off x="3869" y="2432"/>
              <a:ext cx="147" cy="15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Symbol"/>
                </a:rPr>
                <a:t>F</a:t>
              </a:r>
              <a:endParaRPr lang="zh-CN" altLang="en-US" sz="36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Symbol"/>
              </a:endParaRPr>
            </a:p>
          </p:txBody>
        </p:sp>
        <p:grpSp>
          <p:nvGrpSpPr>
            <p:cNvPr id="294" name="Group 641"/>
            <p:cNvGrpSpPr>
              <a:grpSpLocks/>
            </p:cNvGrpSpPr>
            <p:nvPr/>
          </p:nvGrpSpPr>
          <p:grpSpPr bwMode="auto">
            <a:xfrm>
              <a:off x="3092" y="2732"/>
              <a:ext cx="2070" cy="245"/>
              <a:chOff x="2924" y="2817"/>
              <a:chExt cx="1986" cy="207"/>
            </a:xfrm>
          </p:grpSpPr>
          <p:grpSp>
            <p:nvGrpSpPr>
              <p:cNvPr id="313" name="Group 317"/>
              <p:cNvGrpSpPr>
                <a:grpSpLocks/>
              </p:cNvGrpSpPr>
              <p:nvPr/>
            </p:nvGrpSpPr>
            <p:grpSpPr bwMode="auto">
              <a:xfrm>
                <a:off x="4138" y="2835"/>
                <a:ext cx="772" cy="189"/>
                <a:chOff x="2541" y="2598"/>
                <a:chExt cx="772" cy="189"/>
              </a:xfrm>
            </p:grpSpPr>
            <p:sp>
              <p:nvSpPr>
                <p:cNvPr id="322" name="WordArt 31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541" y="2608"/>
                  <a:ext cx="58" cy="15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(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323" name="WordArt 31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255" y="2599"/>
                  <a:ext cx="58" cy="15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)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324" name="WordArt 32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624" y="2632"/>
                  <a:ext cx="128" cy="11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Symbol"/>
                    </a:rPr>
                    <a:t>w</a:t>
                  </a:r>
                  <a:endParaRPr lang="zh-CN" altLang="en-US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Symbol"/>
                  </a:endParaRPr>
                </a:p>
              </p:txBody>
            </p:sp>
            <p:sp>
              <p:nvSpPr>
                <p:cNvPr id="325" name="WordArt 32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780" y="2598"/>
                  <a:ext cx="87" cy="14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t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326" name="WordArt 32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093" y="2626"/>
                  <a:ext cx="128" cy="16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Symbol"/>
                    </a:rPr>
                    <a:t>j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endParaRPr>
                </a:p>
              </p:txBody>
            </p:sp>
            <p:sp>
              <p:nvSpPr>
                <p:cNvPr id="327" name="WordArt 32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913" y="2617"/>
                  <a:ext cx="137" cy="12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2857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宋体"/>
                      <a:ea typeface="宋体"/>
                    </a:rPr>
                    <a:t>+</a:t>
                  </a:r>
                  <a:endParaRPr lang="zh-CN" altLang="en-US" sz="3600" kern="10">
                    <a:ln w="2857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314" name="WordArt 344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24" y="2835"/>
                <a:ext cx="130" cy="14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rPr>
                  <a:t>v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endParaRPr>
              </a:p>
            </p:txBody>
          </p:sp>
          <p:grpSp>
            <p:nvGrpSpPr>
              <p:cNvPr id="315" name="Group 345"/>
              <p:cNvGrpSpPr>
                <a:grpSpLocks/>
              </p:cNvGrpSpPr>
              <p:nvPr/>
            </p:nvGrpSpPr>
            <p:grpSpPr bwMode="auto">
              <a:xfrm>
                <a:off x="3122" y="2889"/>
                <a:ext cx="151" cy="53"/>
                <a:chOff x="1260" y="2371"/>
                <a:chExt cx="151" cy="53"/>
              </a:xfrm>
            </p:grpSpPr>
            <p:sp>
              <p:nvSpPr>
                <p:cNvPr id="320" name="Line 346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1" name="Line 347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16" name="Line 350"/>
              <p:cNvSpPr>
                <a:spLocks noChangeShapeType="1"/>
              </p:cNvSpPr>
              <p:nvPr/>
            </p:nvSpPr>
            <p:spPr bwMode="auto">
              <a:xfrm>
                <a:off x="3364" y="2918"/>
                <a:ext cx="11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" name="WordArt 352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50" y="2826"/>
                <a:ext cx="234" cy="14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sin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318" name="WordArt 35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19" y="2864"/>
                <a:ext cx="128" cy="11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Symbol"/>
                  </a:rPr>
                  <a:t>w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Symbol"/>
                </a:endParaRPr>
              </a:p>
            </p:txBody>
          </p:sp>
          <p:sp>
            <p:nvSpPr>
              <p:cNvPr id="319" name="WordArt 64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657" y="2817"/>
                <a:ext cx="146" cy="16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A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295" name="Group 680"/>
            <p:cNvGrpSpPr>
              <a:grpSpLocks/>
            </p:cNvGrpSpPr>
            <p:nvPr/>
          </p:nvGrpSpPr>
          <p:grpSpPr bwMode="auto">
            <a:xfrm>
              <a:off x="565" y="2751"/>
              <a:ext cx="2041" cy="223"/>
              <a:chOff x="445" y="2728"/>
              <a:chExt cx="2041" cy="246"/>
            </a:xfrm>
          </p:grpSpPr>
          <p:grpSp>
            <p:nvGrpSpPr>
              <p:cNvPr id="296" name="Group 644"/>
              <p:cNvGrpSpPr>
                <a:grpSpLocks/>
              </p:cNvGrpSpPr>
              <p:nvPr/>
            </p:nvGrpSpPr>
            <p:grpSpPr bwMode="auto">
              <a:xfrm>
                <a:off x="445" y="2757"/>
                <a:ext cx="178" cy="188"/>
                <a:chOff x="1104" y="2007"/>
                <a:chExt cx="109" cy="130"/>
              </a:xfrm>
            </p:grpSpPr>
            <p:sp>
              <p:nvSpPr>
                <p:cNvPr id="311" name="WordArt 64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104" y="2011"/>
                  <a:ext cx="109" cy="12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762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Bookman Old Style"/>
                    </a:rPr>
                    <a:t>x</a:t>
                  </a:r>
                  <a:endParaRPr lang="zh-CN" altLang="en-US" sz="3600" i="1" kern="10">
                    <a:ln w="762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Bookman Old Style"/>
                  </a:endParaRPr>
                </a:p>
              </p:txBody>
            </p:sp>
            <p:sp>
              <p:nvSpPr>
                <p:cNvPr id="312" name="WordArt 64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104" y="2007"/>
                  <a:ext cx="109" cy="12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x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297" name="Group 647"/>
              <p:cNvGrpSpPr>
                <a:grpSpLocks/>
              </p:cNvGrpSpPr>
              <p:nvPr/>
            </p:nvGrpSpPr>
            <p:grpSpPr bwMode="auto">
              <a:xfrm>
                <a:off x="710" y="2823"/>
                <a:ext cx="182" cy="69"/>
                <a:chOff x="1260" y="2371"/>
                <a:chExt cx="151" cy="53"/>
              </a:xfrm>
            </p:grpSpPr>
            <p:sp>
              <p:nvSpPr>
                <p:cNvPr id="309" name="Line 648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0" name="Line 649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98" name="WordArt 65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227" y="2785"/>
                <a:ext cx="290" cy="14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cos</a:t>
                </a:r>
                <a:endParaRPr lang="zh-CN" altLang="en-US" sz="36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grpSp>
            <p:nvGrpSpPr>
              <p:cNvPr id="299" name="Group 651"/>
              <p:cNvGrpSpPr>
                <a:grpSpLocks/>
              </p:cNvGrpSpPr>
              <p:nvPr/>
            </p:nvGrpSpPr>
            <p:grpSpPr bwMode="auto">
              <a:xfrm>
                <a:off x="1557" y="2728"/>
                <a:ext cx="929" cy="246"/>
                <a:chOff x="2541" y="2598"/>
                <a:chExt cx="772" cy="189"/>
              </a:xfrm>
            </p:grpSpPr>
            <p:sp>
              <p:nvSpPr>
                <p:cNvPr id="303" name="WordArt 65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541" y="2608"/>
                  <a:ext cx="58" cy="15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(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304" name="WordArt 65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255" y="2599"/>
                  <a:ext cx="58" cy="15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)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305" name="WordArt 65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624" y="2632"/>
                  <a:ext cx="128" cy="11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Symbol"/>
                    </a:rPr>
                    <a:t>w</a:t>
                  </a:r>
                  <a:endParaRPr lang="zh-CN" altLang="en-US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Symbol"/>
                  </a:endParaRPr>
                </a:p>
              </p:txBody>
            </p:sp>
            <p:sp>
              <p:nvSpPr>
                <p:cNvPr id="306" name="WordArt 65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780" y="2598"/>
                  <a:ext cx="87" cy="14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t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307" name="WordArt 65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093" y="2626"/>
                  <a:ext cx="128" cy="16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Symbol"/>
                    </a:rPr>
                    <a:t>j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endParaRPr>
                </a:p>
              </p:txBody>
            </p:sp>
            <p:sp>
              <p:nvSpPr>
                <p:cNvPr id="308" name="WordArt 65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913" y="2617"/>
                  <a:ext cx="137" cy="12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2857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宋体"/>
                      <a:ea typeface="宋体"/>
                    </a:rPr>
                    <a:t>+</a:t>
                  </a:r>
                  <a:endParaRPr lang="zh-CN" altLang="en-US" sz="3600" kern="10">
                    <a:ln w="2857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300" name="Group 658"/>
              <p:cNvGrpSpPr>
                <a:grpSpLocks/>
              </p:cNvGrpSpPr>
              <p:nvPr/>
            </p:nvGrpSpPr>
            <p:grpSpPr bwMode="auto">
              <a:xfrm>
                <a:off x="978" y="2750"/>
                <a:ext cx="178" cy="188"/>
                <a:chOff x="1104" y="2007"/>
                <a:chExt cx="109" cy="130"/>
              </a:xfrm>
            </p:grpSpPr>
            <p:sp>
              <p:nvSpPr>
                <p:cNvPr id="301" name="WordArt 65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104" y="2011"/>
                  <a:ext cx="109" cy="12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762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Bookman Old Style"/>
                    </a:rPr>
                    <a:t>x</a:t>
                  </a:r>
                  <a:endParaRPr lang="zh-CN" altLang="en-US" sz="3600" i="1" kern="10">
                    <a:ln w="762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Bookman Old Style"/>
                  </a:endParaRPr>
                </a:p>
              </p:txBody>
            </p:sp>
            <p:sp>
              <p:nvSpPr>
                <p:cNvPr id="302" name="WordArt 66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104" y="2007"/>
                  <a:ext cx="109" cy="12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A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</p:grpSp>
      </p:grpSp>
      <p:sp>
        <p:nvSpPr>
          <p:cNvPr id="230" name="Text Box 93"/>
          <p:cNvSpPr txBox="1">
            <a:spLocks noChangeArrowheads="1"/>
          </p:cNvSpPr>
          <p:nvPr/>
        </p:nvSpPr>
        <p:spPr bwMode="auto">
          <a:xfrm>
            <a:off x="261731" y="3355228"/>
            <a:ext cx="16273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固有频率</a:t>
            </a:r>
            <a:endParaRPr lang="en-US" altLang="zh-CN" sz="2800" b="1" dirty="0" smtClean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31" name="爆炸形 1 230"/>
          <p:cNvSpPr/>
          <p:nvPr/>
        </p:nvSpPr>
        <p:spPr>
          <a:xfrm>
            <a:off x="53527" y="5431234"/>
            <a:ext cx="1622176" cy="1074749"/>
          </a:xfrm>
          <a:prstGeom prst="irregularSeal1">
            <a:avLst/>
          </a:prstGeom>
          <a:solidFill>
            <a:srgbClr val="00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3.20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/>
      <p:bldP spid="2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Rectangle 267"/>
          <p:cNvSpPr>
            <a:spLocks noChangeArrowheads="1"/>
          </p:cNvSpPr>
          <p:nvPr/>
        </p:nvSpPr>
        <p:spPr bwMode="auto">
          <a:xfrm>
            <a:off x="4932040" y="5373216"/>
            <a:ext cx="2919412" cy="936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rgbClr val="EA8C7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366" name="Rectangle 267"/>
          <p:cNvSpPr>
            <a:spLocks noChangeArrowheads="1"/>
          </p:cNvSpPr>
          <p:nvPr/>
        </p:nvSpPr>
        <p:spPr bwMode="auto">
          <a:xfrm>
            <a:off x="1907704" y="5373216"/>
            <a:ext cx="2919412" cy="936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rgbClr val="EA8C7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6925" name="Rectangle 541"/>
          <p:cNvSpPr>
            <a:spLocks noGrp="1" noChangeArrowheads="1"/>
          </p:cNvSpPr>
          <p:nvPr>
            <p:ph type="title" idx="4294967295"/>
          </p:nvPr>
        </p:nvSpPr>
        <p:spPr>
          <a:xfrm>
            <a:off x="2216150" y="0"/>
            <a:ext cx="6927850" cy="72072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mtClean="0">
                <a:solidFill>
                  <a:schemeClr val="bg1"/>
                </a:solidFill>
              </a:rPr>
              <a:t>简谐振动参量</a:t>
            </a:r>
          </a:p>
        </p:txBody>
      </p:sp>
      <p:sp>
        <p:nvSpPr>
          <p:cNvPr id="11267" name="Rectangle 2" descr="新闻纸"/>
          <p:cNvSpPr>
            <a:spLocks noChangeArrowheads="1"/>
          </p:cNvSpPr>
          <p:nvPr/>
        </p:nvSpPr>
        <p:spPr bwMode="auto">
          <a:xfrm>
            <a:off x="0" y="0"/>
            <a:ext cx="9144000" cy="1793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1274" name="Rectangle 3" descr="新闻纸"/>
          <p:cNvSpPr>
            <a:spLocks noChangeArrowheads="1"/>
          </p:cNvSpPr>
          <p:nvPr/>
        </p:nvSpPr>
        <p:spPr bwMode="auto">
          <a:xfrm>
            <a:off x="0" y="6642100"/>
            <a:ext cx="9144000" cy="2159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grpSp>
        <p:nvGrpSpPr>
          <p:cNvPr id="16408" name="Group 689"/>
          <p:cNvGrpSpPr>
            <a:grpSpLocks/>
          </p:cNvGrpSpPr>
          <p:nvPr/>
        </p:nvGrpSpPr>
        <p:grpSpPr bwMode="auto">
          <a:xfrm>
            <a:off x="251520" y="692696"/>
            <a:ext cx="8529637" cy="779463"/>
            <a:chOff x="243" y="3133"/>
            <a:chExt cx="5373" cy="491"/>
          </a:xfrm>
        </p:grpSpPr>
        <p:grpSp>
          <p:nvGrpSpPr>
            <p:cNvPr id="16409" name="Group 378"/>
            <p:cNvGrpSpPr>
              <a:grpSpLocks/>
            </p:cNvGrpSpPr>
            <p:nvPr/>
          </p:nvGrpSpPr>
          <p:grpSpPr bwMode="auto">
            <a:xfrm>
              <a:off x="794" y="3451"/>
              <a:ext cx="439" cy="162"/>
              <a:chOff x="1427" y="2022"/>
              <a:chExt cx="439" cy="162"/>
            </a:xfrm>
          </p:grpSpPr>
          <p:sp>
            <p:nvSpPr>
              <p:cNvPr id="11339" name="WordArt 232"/>
              <p:cNvSpPr>
                <a:spLocks noChangeArrowheads="1" noChangeShapeType="1" noTextEdit="1"/>
              </p:cNvSpPr>
              <p:nvPr/>
            </p:nvSpPr>
            <p:spPr bwMode="auto">
              <a:xfrm>
                <a:off x="1427" y="2022"/>
                <a:ext cx="98" cy="16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49056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1340" name="WordArt 23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60" y="2028"/>
                <a:ext cx="106" cy="15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9755"/>
                  </a:avLst>
                </a:prstTxWarp>
              </a:bodyPr>
              <a:lstStyle/>
              <a:p>
                <a:pPr algn="ctr"/>
                <a:r>
                  <a:rPr lang="en-US" altLang="zh-CN" sz="8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O</a:t>
                </a:r>
                <a:endParaRPr lang="zh-CN" altLang="en-US" sz="8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grpSp>
            <p:nvGrpSpPr>
              <p:cNvPr id="16410" name="Group 234"/>
              <p:cNvGrpSpPr>
                <a:grpSpLocks/>
              </p:cNvGrpSpPr>
              <p:nvPr/>
            </p:nvGrpSpPr>
            <p:grpSpPr bwMode="auto">
              <a:xfrm>
                <a:off x="1566" y="2088"/>
                <a:ext cx="151" cy="53"/>
                <a:chOff x="1260" y="2371"/>
                <a:chExt cx="151" cy="53"/>
              </a:xfrm>
            </p:grpSpPr>
            <p:sp>
              <p:nvSpPr>
                <p:cNvPr id="11342" name="Line 235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43" name="Line 236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1326" name="Oval 495"/>
            <p:cNvSpPr>
              <a:spLocks noChangeArrowheads="1"/>
            </p:cNvSpPr>
            <p:nvPr/>
          </p:nvSpPr>
          <p:spPr bwMode="auto">
            <a:xfrm>
              <a:off x="243" y="3176"/>
              <a:ext cx="111" cy="11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1327" name="WordArt 497"/>
            <p:cNvSpPr>
              <a:spLocks noChangeArrowheads="1" noChangeShapeType="1" noTextEdit="1"/>
            </p:cNvSpPr>
            <p:nvPr/>
          </p:nvSpPr>
          <p:spPr bwMode="auto">
            <a:xfrm>
              <a:off x="1035" y="3161"/>
              <a:ext cx="128" cy="16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rPr>
                <a:t>j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Symbol"/>
              </a:endParaRPr>
            </a:p>
          </p:txBody>
        </p:sp>
        <p:grpSp>
          <p:nvGrpSpPr>
            <p:cNvPr id="16411" name="Group 498"/>
            <p:cNvGrpSpPr>
              <a:grpSpLocks/>
            </p:cNvGrpSpPr>
            <p:nvPr/>
          </p:nvGrpSpPr>
          <p:grpSpPr bwMode="auto">
            <a:xfrm>
              <a:off x="1482" y="3159"/>
              <a:ext cx="439" cy="162"/>
              <a:chOff x="1427" y="2022"/>
              <a:chExt cx="439" cy="162"/>
            </a:xfrm>
          </p:grpSpPr>
          <p:sp>
            <p:nvSpPr>
              <p:cNvPr id="11334" name="WordArt 499"/>
              <p:cNvSpPr>
                <a:spLocks noChangeArrowheads="1" noChangeShapeType="1" noTextEdit="1"/>
              </p:cNvSpPr>
              <p:nvPr/>
            </p:nvSpPr>
            <p:spPr bwMode="auto">
              <a:xfrm>
                <a:off x="1427" y="2022"/>
                <a:ext cx="98" cy="16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49056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1335" name="WordArt 50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60" y="2028"/>
                <a:ext cx="106" cy="15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9755"/>
                  </a:avLst>
                </a:prstTxWarp>
              </a:bodyPr>
              <a:lstStyle/>
              <a:p>
                <a:pPr algn="ctr"/>
                <a:r>
                  <a:rPr lang="en-US" altLang="zh-CN" sz="8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O</a:t>
                </a:r>
                <a:endParaRPr lang="zh-CN" altLang="en-US" sz="8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grpSp>
            <p:nvGrpSpPr>
              <p:cNvPr id="16412" name="Group 501"/>
              <p:cNvGrpSpPr>
                <a:grpSpLocks/>
              </p:cNvGrpSpPr>
              <p:nvPr/>
            </p:nvGrpSpPr>
            <p:grpSpPr bwMode="auto">
              <a:xfrm>
                <a:off x="1566" y="2088"/>
                <a:ext cx="151" cy="53"/>
                <a:chOff x="1260" y="2371"/>
                <a:chExt cx="151" cy="53"/>
              </a:xfrm>
            </p:grpSpPr>
            <p:sp>
              <p:nvSpPr>
                <p:cNvPr id="11337" name="Line 502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8" name="Line 503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1329" name="WordArt 634"/>
            <p:cNvSpPr>
              <a:spLocks noChangeArrowheads="1" noChangeShapeType="1" noTextEdit="1"/>
            </p:cNvSpPr>
            <p:nvPr/>
          </p:nvSpPr>
          <p:spPr bwMode="auto">
            <a:xfrm>
              <a:off x="433" y="3133"/>
              <a:ext cx="470" cy="19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初相：</a:t>
              </a:r>
            </a:p>
          </p:txBody>
        </p:sp>
        <p:sp>
          <p:nvSpPr>
            <p:cNvPr id="11330" name="WordArt 661"/>
            <p:cNvSpPr>
              <a:spLocks noChangeArrowheads="1" noChangeShapeType="1" noTextEdit="1"/>
            </p:cNvSpPr>
            <p:nvPr/>
          </p:nvSpPr>
          <p:spPr bwMode="auto">
            <a:xfrm>
              <a:off x="1237" y="3169"/>
              <a:ext cx="170" cy="17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是</a:t>
              </a:r>
            </a:p>
          </p:txBody>
        </p:sp>
        <p:sp>
          <p:nvSpPr>
            <p:cNvPr id="11331" name="WordArt 662"/>
            <p:cNvSpPr>
              <a:spLocks noChangeArrowheads="1" noChangeShapeType="1" noTextEdit="1"/>
            </p:cNvSpPr>
            <p:nvPr/>
          </p:nvSpPr>
          <p:spPr bwMode="auto">
            <a:xfrm>
              <a:off x="2057" y="3137"/>
              <a:ext cx="3410" cy="18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时，振子的相位。它由振子的初始运动状态决定</a:t>
              </a:r>
            </a:p>
          </p:txBody>
        </p:sp>
        <p:sp>
          <p:nvSpPr>
            <p:cNvPr id="11332" name="WordArt 663"/>
            <p:cNvSpPr>
              <a:spLocks noChangeArrowheads="1" noChangeShapeType="1" noTextEdit="1"/>
            </p:cNvSpPr>
            <p:nvPr/>
          </p:nvSpPr>
          <p:spPr bwMode="auto">
            <a:xfrm>
              <a:off x="1332" y="3432"/>
              <a:ext cx="4284" cy="192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，不是指开始振动的时刻，而是指开始观测和计时的时刻。</a:t>
              </a:r>
            </a:p>
          </p:txBody>
        </p:sp>
        <p:sp>
          <p:nvSpPr>
            <p:cNvPr id="11333" name="WordArt 664"/>
            <p:cNvSpPr>
              <a:spLocks noChangeArrowheads="1" noChangeShapeType="1" noTextEdit="1"/>
            </p:cNvSpPr>
            <p:nvPr/>
          </p:nvSpPr>
          <p:spPr bwMode="auto">
            <a:xfrm>
              <a:off x="353" y="3449"/>
              <a:ext cx="374" cy="17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所谓</a:t>
              </a:r>
            </a:p>
          </p:txBody>
        </p:sp>
      </p:grpSp>
      <p:grpSp>
        <p:nvGrpSpPr>
          <p:cNvPr id="285" name="组合 284"/>
          <p:cNvGrpSpPr/>
          <p:nvPr/>
        </p:nvGrpSpPr>
        <p:grpSpPr>
          <a:xfrm>
            <a:off x="611560" y="1772816"/>
            <a:ext cx="3548062" cy="346075"/>
            <a:chOff x="683568" y="2080345"/>
            <a:chExt cx="3548062" cy="346075"/>
          </a:xfrm>
        </p:grpSpPr>
        <p:grpSp>
          <p:nvGrpSpPr>
            <p:cNvPr id="11265" name="Group 670"/>
            <p:cNvGrpSpPr>
              <a:grpSpLocks/>
            </p:cNvGrpSpPr>
            <p:nvPr/>
          </p:nvGrpSpPr>
          <p:grpSpPr bwMode="auto">
            <a:xfrm>
              <a:off x="683568" y="2118445"/>
              <a:ext cx="696912" cy="257175"/>
              <a:chOff x="1461" y="3816"/>
              <a:chExt cx="439" cy="162"/>
            </a:xfrm>
          </p:grpSpPr>
          <p:sp>
            <p:nvSpPr>
              <p:cNvPr id="11314" name="WordArt 38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461" y="3816"/>
                <a:ext cx="98" cy="16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49056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1315" name="WordArt 38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94" y="3822"/>
                <a:ext cx="106" cy="15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9755"/>
                  </a:avLst>
                </a:prstTxWarp>
              </a:bodyPr>
              <a:lstStyle/>
              <a:p>
                <a:pPr algn="ctr"/>
                <a:r>
                  <a:rPr lang="en-US" altLang="zh-CN" sz="8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O</a:t>
                </a:r>
                <a:endParaRPr lang="zh-CN" altLang="en-US" sz="8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grpSp>
            <p:nvGrpSpPr>
              <p:cNvPr id="11266" name="Group 382"/>
              <p:cNvGrpSpPr>
                <a:grpSpLocks/>
              </p:cNvGrpSpPr>
              <p:nvPr/>
            </p:nvGrpSpPr>
            <p:grpSpPr bwMode="auto">
              <a:xfrm>
                <a:off x="1600" y="3882"/>
                <a:ext cx="151" cy="53"/>
                <a:chOff x="1260" y="2371"/>
                <a:chExt cx="151" cy="53"/>
              </a:xfrm>
            </p:grpSpPr>
            <p:sp>
              <p:nvSpPr>
                <p:cNvPr id="11317" name="Line 383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18" name="Line 384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1305" name="WordArt 671"/>
            <p:cNvSpPr>
              <a:spLocks noChangeArrowheads="1" noChangeShapeType="1" noTextEdit="1"/>
            </p:cNvSpPr>
            <p:nvPr/>
          </p:nvSpPr>
          <p:spPr bwMode="auto">
            <a:xfrm>
              <a:off x="1507480" y="2080345"/>
              <a:ext cx="2724150" cy="346075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时，质点的运动状态</a:t>
              </a:r>
            </a:p>
          </p:txBody>
        </p:sp>
      </p:grpSp>
      <p:grpSp>
        <p:nvGrpSpPr>
          <p:cNvPr id="284" name="组合 283"/>
          <p:cNvGrpSpPr/>
          <p:nvPr/>
        </p:nvGrpSpPr>
        <p:grpSpPr>
          <a:xfrm>
            <a:off x="2195736" y="2420888"/>
            <a:ext cx="3810596" cy="1041450"/>
            <a:chOff x="1985541" y="2819598"/>
            <a:chExt cx="3206750" cy="711200"/>
          </a:xfrm>
        </p:grpSpPr>
        <p:sp>
          <p:nvSpPr>
            <p:cNvPr id="11291" name="AutoShape 249"/>
            <p:cNvSpPr>
              <a:spLocks/>
            </p:cNvSpPr>
            <p:nvPr/>
          </p:nvSpPr>
          <p:spPr bwMode="auto">
            <a:xfrm>
              <a:off x="1985541" y="2891036"/>
              <a:ext cx="217487" cy="574675"/>
            </a:xfrm>
            <a:prstGeom prst="leftBrace">
              <a:avLst>
                <a:gd name="adj1" fmla="val 22019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grpSp>
          <p:nvGrpSpPr>
            <p:cNvPr id="16414" name="Group 252"/>
            <p:cNvGrpSpPr>
              <a:grpSpLocks/>
            </p:cNvGrpSpPr>
            <p:nvPr/>
          </p:nvGrpSpPr>
          <p:grpSpPr bwMode="auto">
            <a:xfrm>
              <a:off x="2915816" y="2852936"/>
              <a:ext cx="247650" cy="230188"/>
              <a:chOff x="1104" y="2007"/>
              <a:chExt cx="109" cy="130"/>
            </a:xfrm>
          </p:grpSpPr>
          <p:sp>
            <p:nvSpPr>
              <p:cNvPr id="11323" name="WordArt 25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04" y="2011"/>
                <a:ext cx="109" cy="12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762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Bookman Old Style"/>
                  </a:rPr>
                  <a:t>x</a:t>
                </a:r>
                <a:endParaRPr lang="zh-CN" altLang="en-US" sz="3600" i="1" kern="10">
                  <a:ln w="76200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Bookman Old Style"/>
                </a:endParaRPr>
              </a:p>
            </p:txBody>
          </p:sp>
          <p:sp>
            <p:nvSpPr>
              <p:cNvPr id="11324" name="WordArt 254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04" y="2007"/>
                <a:ext cx="109" cy="12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 dirty="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x</a:t>
                </a:r>
                <a:endParaRPr lang="zh-CN" altLang="en-US" sz="3600" i="1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6415" name="Group 255"/>
            <p:cNvGrpSpPr>
              <a:grpSpLocks/>
            </p:cNvGrpSpPr>
            <p:nvPr/>
          </p:nvGrpSpPr>
          <p:grpSpPr bwMode="auto">
            <a:xfrm>
              <a:off x="3428579" y="2933898"/>
              <a:ext cx="239712" cy="84138"/>
              <a:chOff x="1260" y="2371"/>
              <a:chExt cx="151" cy="53"/>
            </a:xfrm>
          </p:grpSpPr>
          <p:sp>
            <p:nvSpPr>
              <p:cNvPr id="11321" name="Line 256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22" name="Line 257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294" name="WordArt 258"/>
            <p:cNvSpPr>
              <a:spLocks noChangeArrowheads="1" noChangeShapeType="1" noTextEdit="1"/>
            </p:cNvSpPr>
            <p:nvPr/>
          </p:nvSpPr>
          <p:spPr bwMode="auto">
            <a:xfrm>
              <a:off x="4074691" y="2887861"/>
              <a:ext cx="382587" cy="1714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rPr>
                <a:t>cos</a:t>
              </a:r>
              <a:endParaRPr lang="zh-CN" altLang="en-US" sz="36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1295" name="WordArt 265"/>
            <p:cNvSpPr>
              <a:spLocks noChangeArrowheads="1" noChangeShapeType="1" noTextEdit="1"/>
            </p:cNvSpPr>
            <p:nvPr/>
          </p:nvSpPr>
          <p:spPr bwMode="auto">
            <a:xfrm>
              <a:off x="4533479" y="2849761"/>
              <a:ext cx="203200" cy="25558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rPr>
                <a:t>j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Symbol"/>
              </a:endParaRPr>
            </a:p>
          </p:txBody>
        </p:sp>
        <p:sp>
          <p:nvSpPr>
            <p:cNvPr id="11296" name="WordArt 267"/>
            <p:cNvSpPr>
              <a:spLocks noChangeArrowheads="1" noChangeShapeType="1" noTextEdit="1"/>
            </p:cNvSpPr>
            <p:nvPr/>
          </p:nvSpPr>
          <p:spPr bwMode="auto">
            <a:xfrm>
              <a:off x="3209504" y="2952948"/>
              <a:ext cx="130175" cy="16510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9755"/>
                </a:avLst>
              </a:prstTxWarp>
            </a:bodyPr>
            <a:lstStyle/>
            <a:p>
              <a:pPr algn="ctr"/>
              <a:r>
                <a:rPr lang="en-US" altLang="zh-CN" sz="8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O</a:t>
              </a:r>
              <a:endParaRPr lang="zh-CN" altLang="en-US" sz="8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1297" name="WordArt 271"/>
            <p:cNvSpPr>
              <a:spLocks noChangeArrowheads="1" noChangeShapeType="1" noTextEdit="1"/>
            </p:cNvSpPr>
            <p:nvPr/>
          </p:nvSpPr>
          <p:spPr bwMode="auto">
            <a:xfrm>
              <a:off x="2965029" y="3268861"/>
              <a:ext cx="206375" cy="2349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rPr>
                <a:t>v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Book Antiqua"/>
              </a:endParaRPr>
            </a:p>
          </p:txBody>
        </p:sp>
        <p:sp>
          <p:nvSpPr>
            <p:cNvPr id="11298" name="Line 270"/>
            <p:cNvSpPr>
              <a:spLocks noChangeShapeType="1"/>
            </p:cNvSpPr>
            <p:nvPr/>
          </p:nvSpPr>
          <p:spPr bwMode="auto">
            <a:xfrm>
              <a:off x="3763541" y="3362523"/>
              <a:ext cx="188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9" name="WordArt 287"/>
            <p:cNvSpPr>
              <a:spLocks noChangeArrowheads="1" noChangeShapeType="1" noTextEdit="1"/>
            </p:cNvSpPr>
            <p:nvPr/>
          </p:nvSpPr>
          <p:spPr bwMode="auto">
            <a:xfrm>
              <a:off x="4535066" y="3216473"/>
              <a:ext cx="371475" cy="2349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rPr>
                <a:t>sin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1300" name="WordArt 288"/>
            <p:cNvSpPr>
              <a:spLocks noChangeArrowheads="1" noChangeShapeType="1" noTextEdit="1"/>
            </p:cNvSpPr>
            <p:nvPr/>
          </p:nvSpPr>
          <p:spPr bwMode="auto">
            <a:xfrm>
              <a:off x="4009604" y="3276798"/>
              <a:ext cx="203200" cy="17621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Symbol"/>
                </a:rPr>
                <a:t>w</a:t>
              </a:r>
              <a:endParaRPr lang="zh-CN" altLang="en-US" sz="3600" i="1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Symbol"/>
              </a:endParaRPr>
            </a:p>
          </p:txBody>
        </p:sp>
        <p:sp>
          <p:nvSpPr>
            <p:cNvPr id="11301" name="WordArt 294"/>
            <p:cNvSpPr>
              <a:spLocks noChangeArrowheads="1" noChangeShapeType="1" noTextEdit="1"/>
            </p:cNvSpPr>
            <p:nvPr/>
          </p:nvSpPr>
          <p:spPr bwMode="auto">
            <a:xfrm>
              <a:off x="4989091" y="3246636"/>
              <a:ext cx="203200" cy="25558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rPr>
                <a:t>j</a:t>
              </a:r>
              <a:endParaRPr lang="zh-CN" altLang="en-US" sz="3600" i="1" kern="10" dirty="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Symbol"/>
              </a:endParaRPr>
            </a:p>
          </p:txBody>
        </p:sp>
        <p:sp>
          <p:nvSpPr>
            <p:cNvPr id="11302" name="WordArt 333"/>
            <p:cNvSpPr>
              <a:spLocks noChangeArrowheads="1" noChangeShapeType="1" noTextEdit="1"/>
            </p:cNvSpPr>
            <p:nvPr/>
          </p:nvSpPr>
          <p:spPr bwMode="auto">
            <a:xfrm>
              <a:off x="3209504" y="3365698"/>
              <a:ext cx="130175" cy="16510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9755"/>
                </a:avLst>
              </a:prstTxWarp>
            </a:bodyPr>
            <a:lstStyle/>
            <a:p>
              <a:pPr algn="ctr"/>
              <a:r>
                <a:rPr lang="en-US" altLang="zh-CN" sz="8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O</a:t>
              </a:r>
              <a:endParaRPr lang="zh-CN" altLang="en-US" sz="8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11264" name="Group 334"/>
            <p:cNvGrpSpPr>
              <a:grpSpLocks/>
            </p:cNvGrpSpPr>
            <p:nvPr/>
          </p:nvGrpSpPr>
          <p:grpSpPr bwMode="auto">
            <a:xfrm>
              <a:off x="3441279" y="3335536"/>
              <a:ext cx="239712" cy="84138"/>
              <a:chOff x="1260" y="2371"/>
              <a:chExt cx="151" cy="53"/>
            </a:xfrm>
          </p:grpSpPr>
          <p:sp>
            <p:nvSpPr>
              <p:cNvPr id="11319" name="Line 335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20" name="Line 336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268" name="Group 672"/>
            <p:cNvGrpSpPr>
              <a:grpSpLocks/>
            </p:cNvGrpSpPr>
            <p:nvPr/>
          </p:nvGrpSpPr>
          <p:grpSpPr bwMode="auto">
            <a:xfrm>
              <a:off x="4223916" y="3221236"/>
              <a:ext cx="244475" cy="241300"/>
              <a:chOff x="1104" y="2007"/>
              <a:chExt cx="109" cy="130"/>
            </a:xfrm>
          </p:grpSpPr>
          <p:sp>
            <p:nvSpPr>
              <p:cNvPr id="11312" name="WordArt 67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04" y="2011"/>
                <a:ext cx="109" cy="12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762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Bookman Old Style"/>
                  </a:rPr>
                  <a:t>x</a:t>
                </a:r>
                <a:endParaRPr lang="zh-CN" altLang="en-US" sz="3600" i="1" kern="10">
                  <a:ln w="76200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Bookman Old Style"/>
                </a:endParaRPr>
              </a:p>
            </p:txBody>
          </p:sp>
          <p:sp>
            <p:nvSpPr>
              <p:cNvPr id="11313" name="WordArt 674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04" y="2007"/>
                <a:ext cx="109" cy="12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rPr>
                  <a:t>A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endParaRPr>
              </a:p>
            </p:txBody>
          </p:sp>
        </p:grpSp>
        <p:grpSp>
          <p:nvGrpSpPr>
            <p:cNvPr id="11269" name="Group 675"/>
            <p:cNvGrpSpPr>
              <a:grpSpLocks/>
            </p:cNvGrpSpPr>
            <p:nvPr/>
          </p:nvGrpSpPr>
          <p:grpSpPr bwMode="auto">
            <a:xfrm>
              <a:off x="3715916" y="2827536"/>
              <a:ext cx="263525" cy="260350"/>
              <a:chOff x="1104" y="2007"/>
              <a:chExt cx="109" cy="130"/>
            </a:xfrm>
          </p:grpSpPr>
          <p:sp>
            <p:nvSpPr>
              <p:cNvPr id="11310" name="WordArt 676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04" y="2011"/>
                <a:ext cx="109" cy="12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762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Bookman Old Style"/>
                  </a:rPr>
                  <a:t>x</a:t>
                </a:r>
                <a:endParaRPr lang="zh-CN" altLang="en-US" sz="3600" i="1" kern="10">
                  <a:ln w="76200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Bookman Old Style"/>
                </a:endParaRPr>
              </a:p>
            </p:txBody>
          </p:sp>
          <p:sp>
            <p:nvSpPr>
              <p:cNvPr id="11311" name="WordArt 67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04" y="2007"/>
                <a:ext cx="109" cy="12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A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1308" name="WordArt 678"/>
            <p:cNvSpPr>
              <a:spLocks noChangeArrowheads="1" noChangeShapeType="1" noTextEdit="1"/>
            </p:cNvSpPr>
            <p:nvPr/>
          </p:nvSpPr>
          <p:spPr bwMode="auto">
            <a:xfrm>
              <a:off x="2234779" y="2819598"/>
              <a:ext cx="555625" cy="2762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宋体"/>
                  <a:ea typeface="宋体"/>
                </a:rPr>
                <a:t>位置</a:t>
              </a:r>
            </a:p>
          </p:txBody>
        </p:sp>
        <p:sp>
          <p:nvSpPr>
            <p:cNvPr id="11309" name="WordArt 679"/>
            <p:cNvSpPr>
              <a:spLocks noChangeArrowheads="1" noChangeShapeType="1" noTextEdit="1"/>
            </p:cNvSpPr>
            <p:nvPr/>
          </p:nvSpPr>
          <p:spPr bwMode="auto">
            <a:xfrm>
              <a:off x="2260179" y="3206948"/>
              <a:ext cx="555625" cy="2762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宋体"/>
                  <a:ea typeface="宋体"/>
                </a:rPr>
                <a:t>速度</a:t>
              </a:r>
            </a:p>
          </p:txBody>
        </p:sp>
      </p:grpSp>
      <p:grpSp>
        <p:nvGrpSpPr>
          <p:cNvPr id="286" name="Group 710"/>
          <p:cNvGrpSpPr>
            <a:grpSpLocks/>
          </p:cNvGrpSpPr>
          <p:nvPr/>
        </p:nvGrpSpPr>
        <p:grpSpPr bwMode="auto">
          <a:xfrm>
            <a:off x="323528" y="4077072"/>
            <a:ext cx="8412162" cy="334963"/>
            <a:chOff x="233" y="238"/>
            <a:chExt cx="5299" cy="211"/>
          </a:xfrm>
        </p:grpSpPr>
        <p:sp>
          <p:nvSpPr>
            <p:cNvPr id="287" name="Oval 463"/>
            <p:cNvSpPr>
              <a:spLocks noChangeArrowheads="1"/>
            </p:cNvSpPr>
            <p:nvPr/>
          </p:nvSpPr>
          <p:spPr bwMode="auto">
            <a:xfrm>
              <a:off x="233" y="272"/>
              <a:ext cx="157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grpSp>
          <p:nvGrpSpPr>
            <p:cNvPr id="288" name="Group 703"/>
            <p:cNvGrpSpPr>
              <a:grpSpLocks/>
            </p:cNvGrpSpPr>
            <p:nvPr/>
          </p:nvGrpSpPr>
          <p:grpSpPr bwMode="auto">
            <a:xfrm>
              <a:off x="540" y="238"/>
              <a:ext cx="4992" cy="211"/>
              <a:chOff x="552" y="144"/>
              <a:chExt cx="4992" cy="244"/>
            </a:xfrm>
          </p:grpSpPr>
          <p:grpSp>
            <p:nvGrpSpPr>
              <p:cNvPr id="289" name="Group 648"/>
              <p:cNvGrpSpPr>
                <a:grpSpLocks/>
              </p:cNvGrpSpPr>
              <p:nvPr/>
            </p:nvGrpSpPr>
            <p:grpSpPr bwMode="auto">
              <a:xfrm>
                <a:off x="4433" y="205"/>
                <a:ext cx="255" cy="179"/>
                <a:chOff x="4277" y="205"/>
                <a:chExt cx="255" cy="179"/>
              </a:xfrm>
            </p:grpSpPr>
            <p:sp>
              <p:nvSpPr>
                <p:cNvPr id="300" name="WordArt 46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277" y="205"/>
                  <a:ext cx="156" cy="14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solidFill>
                        <a:schemeClr val="accent2"/>
                      </a:solidFill>
                      <a:latin typeface="Times New Roman"/>
                      <a:cs typeface="Times New Roman"/>
                    </a:rPr>
                    <a:t>x</a:t>
                  </a:r>
                  <a:endParaRPr lang="zh-CN" altLang="en-US" sz="3600" i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301" name="WordArt 47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450" y="280"/>
                  <a:ext cx="82" cy="10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9755"/>
                    </a:avLst>
                  </a:prstTxWarp>
                </a:bodyPr>
                <a:lstStyle/>
                <a:p>
                  <a:pPr algn="ctr"/>
                  <a:r>
                    <a:rPr lang="en-US" altLang="zh-CN" sz="800" i="1" kern="10"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solidFill>
                        <a:schemeClr val="accent2"/>
                      </a:solidFill>
                      <a:latin typeface="Times New Roman"/>
                      <a:cs typeface="Times New Roman"/>
                    </a:rPr>
                    <a:t>O</a:t>
                  </a:r>
                  <a:endParaRPr lang="zh-CN" altLang="en-US" sz="800" i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290" name="Group 471"/>
              <p:cNvGrpSpPr>
                <a:grpSpLocks/>
              </p:cNvGrpSpPr>
              <p:nvPr/>
            </p:nvGrpSpPr>
            <p:grpSpPr bwMode="auto">
              <a:xfrm>
                <a:off x="4883" y="206"/>
                <a:ext cx="236" cy="165"/>
                <a:chOff x="3917" y="2694"/>
                <a:chExt cx="236" cy="165"/>
              </a:xfrm>
            </p:grpSpPr>
            <p:sp>
              <p:nvSpPr>
                <p:cNvPr id="298" name="WordArt 47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917" y="2694"/>
                  <a:ext cx="130" cy="14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solidFill>
                        <a:schemeClr val="accent2"/>
                      </a:solidFill>
                      <a:latin typeface="Book Antiqua"/>
                    </a:rPr>
                    <a:t>v</a:t>
                  </a:r>
                  <a:endParaRPr lang="zh-CN" altLang="en-US" sz="3600" i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Book Antiqua"/>
                  </a:endParaRPr>
                </a:p>
              </p:txBody>
            </p:sp>
            <p:sp>
              <p:nvSpPr>
                <p:cNvPr id="299" name="WordArt 47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071" y="2755"/>
                  <a:ext cx="82" cy="10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9755"/>
                    </a:avLst>
                  </a:prstTxWarp>
                </a:bodyPr>
                <a:lstStyle/>
                <a:p>
                  <a:pPr algn="ctr"/>
                  <a:r>
                    <a:rPr lang="en-US" altLang="zh-CN" sz="800" i="1" kern="10"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solidFill>
                        <a:schemeClr val="accent2"/>
                      </a:solidFill>
                      <a:latin typeface="Times New Roman"/>
                      <a:cs typeface="Times New Roman"/>
                    </a:rPr>
                    <a:t>O</a:t>
                  </a:r>
                  <a:endParaRPr lang="zh-CN" altLang="en-US" sz="800" i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291" name="WordArt 641"/>
              <p:cNvSpPr>
                <a:spLocks noChangeArrowheads="1" noChangeShapeType="1" noTextEdit="1"/>
              </p:cNvSpPr>
              <p:nvPr/>
            </p:nvSpPr>
            <p:spPr bwMode="auto">
              <a:xfrm>
                <a:off x="552" y="144"/>
                <a:ext cx="2424" cy="216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如何确定振幅   、初相   ？</a:t>
                </a:r>
              </a:p>
            </p:txBody>
          </p:sp>
          <p:sp>
            <p:nvSpPr>
              <p:cNvPr id="292" name="WordArt 642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52" y="192"/>
                <a:ext cx="192" cy="168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990000"/>
                      </a:solidFill>
                      <a:round/>
                      <a:headEnd/>
                      <a:tailEnd/>
                    </a:ln>
                    <a:solidFill>
                      <a:srgbClr val="990000"/>
                    </a:solidFill>
                    <a:latin typeface="宋体"/>
                    <a:ea typeface="宋体"/>
                  </a:rPr>
                  <a:t>A</a:t>
                </a:r>
                <a:endParaRPr lang="zh-CN" altLang="en-US" sz="3600" i="1" kern="10">
                  <a:ln w="9525">
                    <a:solidFill>
                      <a:srgbClr val="990000"/>
                    </a:solidFill>
                    <a:round/>
                    <a:headEnd/>
                    <a:tailEnd/>
                  </a:ln>
                  <a:solidFill>
                    <a:srgbClr val="990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293" name="WordArt 64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41" y="190"/>
                <a:ext cx="188" cy="16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990000"/>
                      </a:solidFill>
                      <a:round/>
                      <a:headEnd/>
                      <a:tailEnd/>
                    </a:ln>
                    <a:solidFill>
                      <a:srgbClr val="990000"/>
                    </a:solidFill>
                    <a:latin typeface="Symbol"/>
                  </a:rPr>
                  <a:t>j</a:t>
                </a:r>
                <a:endParaRPr lang="zh-CN" altLang="en-US" sz="3600" i="1" kern="10">
                  <a:ln w="9525">
                    <a:solidFill>
                      <a:srgbClr val="990000"/>
                    </a:solidFill>
                    <a:round/>
                    <a:headEnd/>
                    <a:tailEnd/>
                  </a:ln>
                  <a:solidFill>
                    <a:srgbClr val="990000"/>
                  </a:solidFill>
                  <a:latin typeface="Symbol"/>
                </a:endParaRPr>
              </a:p>
            </p:txBody>
          </p:sp>
          <p:sp>
            <p:nvSpPr>
              <p:cNvPr id="294" name="Line 644"/>
              <p:cNvSpPr>
                <a:spLocks noChangeShapeType="1"/>
              </p:cNvSpPr>
              <p:nvPr/>
            </p:nvSpPr>
            <p:spPr bwMode="auto">
              <a:xfrm>
                <a:off x="3120" y="288"/>
                <a:ext cx="3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5" name="WordArt 645"/>
              <p:cNvSpPr>
                <a:spLocks noChangeArrowheads="1" noChangeShapeType="1" noTextEdit="1"/>
              </p:cNvSpPr>
              <p:nvPr/>
            </p:nvSpPr>
            <p:spPr bwMode="auto">
              <a:xfrm>
                <a:off x="3652" y="196"/>
                <a:ext cx="192" cy="168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990000"/>
                      </a:solidFill>
                      <a:round/>
                      <a:headEnd/>
                      <a:tailEnd/>
                    </a:ln>
                    <a:solidFill>
                      <a:srgbClr val="990000"/>
                    </a:solidFill>
                    <a:latin typeface="宋体"/>
                    <a:ea typeface="宋体"/>
                  </a:rPr>
                  <a:t>A</a:t>
                </a:r>
                <a:endParaRPr lang="zh-CN" altLang="en-US" sz="3600" i="1" kern="10">
                  <a:ln w="9525">
                    <a:solidFill>
                      <a:srgbClr val="990000"/>
                    </a:solidFill>
                    <a:round/>
                    <a:headEnd/>
                    <a:tailEnd/>
                  </a:ln>
                  <a:solidFill>
                    <a:srgbClr val="990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296" name="WordArt 646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77" y="194"/>
                <a:ext cx="188" cy="16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990000"/>
                      </a:solidFill>
                      <a:round/>
                      <a:headEnd/>
                      <a:tailEnd/>
                    </a:ln>
                    <a:solidFill>
                      <a:srgbClr val="990000"/>
                    </a:solidFill>
                    <a:latin typeface="Symbol"/>
                  </a:rPr>
                  <a:t>j</a:t>
                </a:r>
                <a:endParaRPr lang="zh-CN" altLang="en-US" sz="3600" i="1" kern="10">
                  <a:ln w="9525">
                    <a:solidFill>
                      <a:srgbClr val="990000"/>
                    </a:solidFill>
                    <a:round/>
                    <a:headEnd/>
                    <a:tailEnd/>
                  </a:ln>
                  <a:solidFill>
                    <a:srgbClr val="990000"/>
                  </a:solidFill>
                  <a:latin typeface="Symbol"/>
                </a:endParaRPr>
              </a:p>
            </p:txBody>
          </p:sp>
          <p:sp>
            <p:nvSpPr>
              <p:cNvPr id="297" name="WordArt 64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616" y="172"/>
                <a:ext cx="1928" cy="216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   、  由    、   决定</a:t>
                </a:r>
              </a:p>
            </p:txBody>
          </p:sp>
        </p:grpSp>
      </p:grpSp>
      <p:grpSp>
        <p:nvGrpSpPr>
          <p:cNvPr id="302" name="Group 711"/>
          <p:cNvGrpSpPr>
            <a:grpSpLocks/>
          </p:cNvGrpSpPr>
          <p:nvPr/>
        </p:nvGrpSpPr>
        <p:grpSpPr bwMode="auto">
          <a:xfrm>
            <a:off x="1187624" y="5445224"/>
            <a:ext cx="6410325" cy="719138"/>
            <a:chOff x="832" y="1004"/>
            <a:chExt cx="4038" cy="453"/>
          </a:xfrm>
        </p:grpSpPr>
        <p:grpSp>
          <p:nvGrpSpPr>
            <p:cNvPr id="303" name="Group 655"/>
            <p:cNvGrpSpPr>
              <a:grpSpLocks/>
            </p:cNvGrpSpPr>
            <p:nvPr/>
          </p:nvGrpSpPr>
          <p:grpSpPr bwMode="auto">
            <a:xfrm>
              <a:off x="3267" y="1044"/>
              <a:ext cx="1603" cy="410"/>
              <a:chOff x="3471" y="1554"/>
              <a:chExt cx="1603" cy="432"/>
            </a:xfrm>
          </p:grpSpPr>
          <p:sp>
            <p:nvSpPr>
              <p:cNvPr id="324" name="WordArt 569"/>
              <p:cNvSpPr>
                <a:spLocks noChangeArrowheads="1" noChangeShapeType="1" noTextEdit="1"/>
              </p:cNvSpPr>
              <p:nvPr/>
            </p:nvSpPr>
            <p:spPr bwMode="auto">
              <a:xfrm>
                <a:off x="3471" y="1688"/>
                <a:ext cx="326" cy="15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A50021"/>
                      </a:solidFill>
                      <a:round/>
                      <a:headEnd/>
                      <a:tailEnd/>
                    </a:ln>
                    <a:solidFill>
                      <a:srgbClr val="A50021"/>
                    </a:solidFill>
                    <a:latin typeface="Bookman Old Style"/>
                  </a:rPr>
                  <a:t>tan</a:t>
                </a:r>
                <a:endParaRPr lang="zh-CN" altLang="en-US" sz="3600" kern="10">
                  <a:ln w="9525">
                    <a:solidFill>
                      <a:srgbClr val="A50021"/>
                    </a:solidFill>
                    <a:round/>
                    <a:headEnd/>
                    <a:tailEnd/>
                  </a:ln>
                  <a:solidFill>
                    <a:srgbClr val="A50021"/>
                  </a:solidFill>
                  <a:latin typeface="Bookman Old Style"/>
                </a:endParaRPr>
              </a:p>
            </p:txBody>
          </p:sp>
          <p:sp>
            <p:nvSpPr>
              <p:cNvPr id="325" name="WordArt 57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61" y="1720"/>
                <a:ext cx="128" cy="16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A50021"/>
                      </a:solidFill>
                      <a:round/>
                      <a:headEnd/>
                      <a:tailEnd/>
                    </a:ln>
                    <a:solidFill>
                      <a:srgbClr val="A50021"/>
                    </a:solidFill>
                    <a:latin typeface="Symbol"/>
                  </a:rPr>
                  <a:t>j</a:t>
                </a:r>
                <a:endParaRPr lang="zh-CN" altLang="en-US" sz="3600" i="1" kern="10">
                  <a:ln w="9525">
                    <a:solidFill>
                      <a:srgbClr val="A50021"/>
                    </a:solidFill>
                    <a:round/>
                    <a:headEnd/>
                    <a:tailEnd/>
                  </a:ln>
                  <a:solidFill>
                    <a:srgbClr val="A50021"/>
                  </a:solidFill>
                  <a:latin typeface="Symbol"/>
                </a:endParaRPr>
              </a:p>
            </p:txBody>
          </p:sp>
          <p:grpSp>
            <p:nvGrpSpPr>
              <p:cNvPr id="326" name="Group 571"/>
              <p:cNvGrpSpPr>
                <a:grpSpLocks/>
              </p:cNvGrpSpPr>
              <p:nvPr/>
            </p:nvGrpSpPr>
            <p:grpSpPr bwMode="auto">
              <a:xfrm>
                <a:off x="4053" y="1742"/>
                <a:ext cx="151" cy="53"/>
                <a:chOff x="1260" y="2371"/>
                <a:chExt cx="151" cy="53"/>
              </a:xfrm>
            </p:grpSpPr>
            <p:sp>
              <p:nvSpPr>
                <p:cNvPr id="337" name="Line 572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rgbClr val="A5002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8" name="Line 573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rgbClr val="A5002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27" name="Line 574"/>
              <p:cNvSpPr>
                <a:spLocks noChangeShapeType="1"/>
              </p:cNvSpPr>
              <p:nvPr/>
            </p:nvSpPr>
            <p:spPr bwMode="auto">
              <a:xfrm>
                <a:off x="4301" y="1766"/>
                <a:ext cx="123" cy="0"/>
              </a:xfrm>
              <a:prstGeom prst="line">
                <a:avLst/>
              </a:prstGeom>
              <a:noFill/>
              <a:ln w="38100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28" name="Group 575"/>
              <p:cNvGrpSpPr>
                <a:grpSpLocks/>
              </p:cNvGrpSpPr>
              <p:nvPr/>
            </p:nvGrpSpPr>
            <p:grpSpPr bwMode="auto">
              <a:xfrm>
                <a:off x="4677" y="1554"/>
                <a:ext cx="236" cy="165"/>
                <a:chOff x="3917" y="2694"/>
                <a:chExt cx="236" cy="165"/>
              </a:xfrm>
            </p:grpSpPr>
            <p:sp>
              <p:nvSpPr>
                <p:cNvPr id="335" name="WordArt 57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917" y="2694"/>
                  <a:ext cx="130" cy="14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A50021"/>
                        </a:solidFill>
                        <a:round/>
                        <a:headEnd/>
                        <a:tailEnd/>
                      </a:ln>
                      <a:solidFill>
                        <a:srgbClr val="A50021"/>
                      </a:solidFill>
                      <a:latin typeface="Book Antiqua"/>
                    </a:rPr>
                    <a:t>v</a:t>
                  </a:r>
                  <a:endParaRPr lang="zh-CN" altLang="en-US" sz="3600" i="1" kern="10">
                    <a:ln w="9525">
                      <a:solidFill>
                        <a:srgbClr val="A50021"/>
                      </a:solidFill>
                      <a:round/>
                      <a:headEnd/>
                      <a:tailEnd/>
                    </a:ln>
                    <a:solidFill>
                      <a:srgbClr val="A50021"/>
                    </a:solidFill>
                    <a:latin typeface="Book Antiqua"/>
                  </a:endParaRPr>
                </a:p>
              </p:txBody>
            </p:sp>
            <p:sp>
              <p:nvSpPr>
                <p:cNvPr id="336" name="WordArt 57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071" y="2755"/>
                  <a:ext cx="82" cy="10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9755"/>
                    </a:avLst>
                  </a:prstTxWarp>
                </a:bodyPr>
                <a:lstStyle/>
                <a:p>
                  <a:pPr algn="ctr"/>
                  <a:r>
                    <a:rPr lang="en-US" altLang="zh-CN" sz="800" i="1" kern="10">
                      <a:ln w="9525">
                        <a:solidFill>
                          <a:srgbClr val="A50021"/>
                        </a:solidFill>
                        <a:round/>
                        <a:headEnd/>
                        <a:tailEnd/>
                      </a:ln>
                      <a:solidFill>
                        <a:srgbClr val="A50021"/>
                      </a:solidFill>
                      <a:latin typeface="Times New Roman"/>
                      <a:cs typeface="Times New Roman"/>
                    </a:rPr>
                    <a:t>O</a:t>
                  </a:r>
                  <a:endParaRPr lang="zh-CN" altLang="en-US" sz="800" i="1" kern="10">
                    <a:ln w="9525">
                      <a:solidFill>
                        <a:srgbClr val="A50021"/>
                      </a:solidFill>
                      <a:round/>
                      <a:headEnd/>
                      <a:tailEnd/>
                    </a:ln>
                    <a:solidFill>
                      <a:srgbClr val="A50021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329" name="Line 578"/>
              <p:cNvSpPr>
                <a:spLocks noChangeShapeType="1"/>
              </p:cNvSpPr>
              <p:nvPr/>
            </p:nvSpPr>
            <p:spPr bwMode="auto">
              <a:xfrm>
                <a:off x="4514" y="1769"/>
                <a:ext cx="560" cy="0"/>
              </a:xfrm>
              <a:prstGeom prst="line">
                <a:avLst/>
              </a:prstGeom>
              <a:noFill/>
              <a:ln w="38100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0" name="WordArt 579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70" y="1819"/>
                <a:ext cx="151" cy="14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A50021"/>
                      </a:solidFill>
                      <a:round/>
                      <a:headEnd/>
                      <a:tailEnd/>
                    </a:ln>
                    <a:solidFill>
                      <a:srgbClr val="A50021"/>
                    </a:solidFill>
                    <a:latin typeface="Symbol"/>
                  </a:rPr>
                  <a:t>w</a:t>
                </a:r>
                <a:endParaRPr lang="zh-CN" altLang="en-US" sz="3600" i="1" kern="10">
                  <a:ln w="9525">
                    <a:solidFill>
                      <a:srgbClr val="A50021"/>
                    </a:solidFill>
                    <a:round/>
                    <a:headEnd/>
                    <a:tailEnd/>
                  </a:ln>
                  <a:solidFill>
                    <a:srgbClr val="A50021"/>
                  </a:solidFill>
                  <a:latin typeface="Symbol"/>
                </a:endParaRPr>
              </a:p>
            </p:txBody>
          </p:sp>
          <p:grpSp>
            <p:nvGrpSpPr>
              <p:cNvPr id="331" name="Group 581"/>
              <p:cNvGrpSpPr>
                <a:grpSpLocks/>
              </p:cNvGrpSpPr>
              <p:nvPr/>
            </p:nvGrpSpPr>
            <p:grpSpPr bwMode="auto">
              <a:xfrm>
                <a:off x="4750" y="1819"/>
                <a:ext cx="156" cy="145"/>
                <a:chOff x="1104" y="2007"/>
                <a:chExt cx="109" cy="130"/>
              </a:xfrm>
            </p:grpSpPr>
            <p:sp>
              <p:nvSpPr>
                <p:cNvPr id="333" name="WordArt 58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104" y="2011"/>
                  <a:ext cx="109" cy="12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A50021"/>
                        </a:solidFill>
                        <a:round/>
                        <a:headEnd/>
                        <a:tailEnd/>
                      </a:ln>
                      <a:solidFill>
                        <a:srgbClr val="A50021"/>
                      </a:solidFill>
                      <a:latin typeface="Bookman Old Style"/>
                    </a:rPr>
                    <a:t>x</a:t>
                  </a:r>
                  <a:endParaRPr lang="zh-CN" altLang="en-US" sz="3600" i="1" kern="10">
                    <a:ln w="9525">
                      <a:solidFill>
                        <a:srgbClr val="A50021"/>
                      </a:solidFill>
                      <a:round/>
                      <a:headEnd/>
                      <a:tailEnd/>
                    </a:ln>
                    <a:solidFill>
                      <a:srgbClr val="A50021"/>
                    </a:solidFill>
                    <a:latin typeface="Bookman Old Style"/>
                  </a:endParaRPr>
                </a:p>
              </p:txBody>
            </p:sp>
            <p:sp>
              <p:nvSpPr>
                <p:cNvPr id="334" name="WordArt 58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104" y="2007"/>
                  <a:ext cx="109" cy="12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A50021"/>
                        </a:solidFill>
                        <a:round/>
                        <a:headEnd/>
                        <a:tailEnd/>
                      </a:ln>
                      <a:solidFill>
                        <a:srgbClr val="A50021"/>
                      </a:solidFill>
                      <a:latin typeface="Times New Roman"/>
                      <a:cs typeface="Times New Roman"/>
                    </a:rPr>
                    <a:t>x</a:t>
                  </a:r>
                  <a:endParaRPr lang="zh-CN" altLang="en-US" sz="3600" i="1" kern="10">
                    <a:ln w="9525">
                      <a:solidFill>
                        <a:srgbClr val="A50021"/>
                      </a:solidFill>
                      <a:round/>
                      <a:headEnd/>
                      <a:tailEnd/>
                    </a:ln>
                    <a:solidFill>
                      <a:srgbClr val="A50021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332" name="WordArt 584"/>
              <p:cNvSpPr>
                <a:spLocks noChangeArrowheads="1" noChangeShapeType="1" noTextEdit="1"/>
              </p:cNvSpPr>
              <p:nvPr/>
            </p:nvSpPr>
            <p:spPr bwMode="auto">
              <a:xfrm>
                <a:off x="4935" y="1882"/>
                <a:ext cx="82" cy="10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9755"/>
                  </a:avLst>
                </a:prstTxWarp>
              </a:bodyPr>
              <a:lstStyle/>
              <a:p>
                <a:pPr algn="ctr"/>
                <a:r>
                  <a:rPr lang="en-US" altLang="zh-CN" sz="800" i="1" kern="10">
                    <a:ln w="9525">
                      <a:solidFill>
                        <a:srgbClr val="A50021"/>
                      </a:solidFill>
                      <a:round/>
                      <a:headEnd/>
                      <a:tailEnd/>
                    </a:ln>
                    <a:solidFill>
                      <a:srgbClr val="A50021"/>
                    </a:solidFill>
                    <a:latin typeface="Times New Roman"/>
                    <a:cs typeface="Times New Roman"/>
                  </a:rPr>
                  <a:t>O</a:t>
                </a:r>
                <a:endParaRPr lang="zh-CN" altLang="en-US" sz="800" i="1" kern="10">
                  <a:ln w="9525">
                    <a:solidFill>
                      <a:srgbClr val="A50021"/>
                    </a:solidFill>
                    <a:round/>
                    <a:headEnd/>
                    <a:tailEnd/>
                  </a:ln>
                  <a:solidFill>
                    <a:srgbClr val="A50021"/>
                  </a:solidFill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304" name="Group 654"/>
            <p:cNvGrpSpPr>
              <a:grpSpLocks/>
            </p:cNvGrpSpPr>
            <p:nvPr/>
          </p:nvGrpSpPr>
          <p:grpSpPr bwMode="auto">
            <a:xfrm>
              <a:off x="1268" y="1004"/>
              <a:ext cx="1658" cy="453"/>
              <a:chOff x="3404" y="500"/>
              <a:chExt cx="1658" cy="521"/>
            </a:xfrm>
          </p:grpSpPr>
          <p:grpSp>
            <p:nvGrpSpPr>
              <p:cNvPr id="306" name="Group 478"/>
              <p:cNvGrpSpPr>
                <a:grpSpLocks/>
              </p:cNvGrpSpPr>
              <p:nvPr/>
            </p:nvGrpSpPr>
            <p:grpSpPr bwMode="auto">
              <a:xfrm>
                <a:off x="3677" y="733"/>
                <a:ext cx="151" cy="53"/>
                <a:chOff x="1260" y="2371"/>
                <a:chExt cx="151" cy="53"/>
              </a:xfrm>
            </p:grpSpPr>
            <p:sp>
              <p:nvSpPr>
                <p:cNvPr id="322" name="Line 479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rgbClr val="A5002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3" name="Line 480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rgbClr val="A5002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07" name="Freeform 481"/>
              <p:cNvSpPr>
                <a:spLocks/>
              </p:cNvSpPr>
              <p:nvPr/>
            </p:nvSpPr>
            <p:spPr bwMode="auto">
              <a:xfrm>
                <a:off x="3894" y="500"/>
                <a:ext cx="90" cy="521"/>
              </a:xfrm>
              <a:custGeom>
                <a:avLst/>
                <a:gdLst>
                  <a:gd name="T0" fmla="*/ 0 w 170"/>
                  <a:gd name="T1" fmla="*/ 783 h 452"/>
                  <a:gd name="T2" fmla="*/ 2 w 170"/>
                  <a:gd name="T3" fmla="*/ 530 h 452"/>
                  <a:gd name="T4" fmla="*/ 7 w 170"/>
                  <a:gd name="T5" fmla="*/ 921 h 452"/>
                  <a:gd name="T6" fmla="*/ 7 w 170"/>
                  <a:gd name="T7" fmla="*/ 0 h 4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0"/>
                  <a:gd name="T13" fmla="*/ 0 h 452"/>
                  <a:gd name="T14" fmla="*/ 170 w 170"/>
                  <a:gd name="T15" fmla="*/ 452 h 4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0" h="452">
                    <a:moveTo>
                      <a:pt x="0" y="384"/>
                    </a:moveTo>
                    <a:lnTo>
                      <a:pt x="57" y="260"/>
                    </a:lnTo>
                    <a:lnTo>
                      <a:pt x="170" y="452"/>
                    </a:lnTo>
                    <a:lnTo>
                      <a:pt x="170" y="0"/>
                    </a:lnTo>
                  </a:path>
                </a:pathLst>
              </a:custGeom>
              <a:noFill/>
              <a:ln w="2857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grpSp>
            <p:nvGrpSpPr>
              <p:cNvPr id="308" name="Group 483"/>
              <p:cNvGrpSpPr>
                <a:grpSpLocks/>
              </p:cNvGrpSpPr>
              <p:nvPr/>
            </p:nvGrpSpPr>
            <p:grpSpPr bwMode="auto">
              <a:xfrm>
                <a:off x="4051" y="756"/>
                <a:ext cx="156" cy="145"/>
                <a:chOff x="1104" y="2007"/>
                <a:chExt cx="109" cy="130"/>
              </a:xfrm>
            </p:grpSpPr>
            <p:sp>
              <p:nvSpPr>
                <p:cNvPr id="320" name="WordArt 48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104" y="2011"/>
                  <a:ext cx="109" cy="12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A50021"/>
                        </a:solidFill>
                        <a:round/>
                        <a:headEnd/>
                        <a:tailEnd/>
                      </a:ln>
                      <a:solidFill>
                        <a:srgbClr val="A50021"/>
                      </a:solidFill>
                      <a:latin typeface="Bookman Old Style"/>
                    </a:rPr>
                    <a:t>x</a:t>
                  </a:r>
                  <a:endParaRPr lang="zh-CN" altLang="en-US" sz="3600" i="1" kern="10">
                    <a:ln w="9525">
                      <a:solidFill>
                        <a:srgbClr val="A50021"/>
                      </a:solidFill>
                      <a:round/>
                      <a:headEnd/>
                      <a:tailEnd/>
                    </a:ln>
                    <a:solidFill>
                      <a:srgbClr val="A50021"/>
                    </a:solidFill>
                    <a:latin typeface="Bookman Old Style"/>
                  </a:endParaRPr>
                </a:p>
              </p:txBody>
            </p:sp>
            <p:sp>
              <p:nvSpPr>
                <p:cNvPr id="321" name="WordArt 48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104" y="2007"/>
                  <a:ext cx="109" cy="12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A50021"/>
                        </a:solidFill>
                        <a:round/>
                        <a:headEnd/>
                        <a:tailEnd/>
                      </a:ln>
                      <a:solidFill>
                        <a:srgbClr val="A50021"/>
                      </a:solidFill>
                      <a:latin typeface="Book Antiqua"/>
                    </a:rPr>
                    <a:t>x</a:t>
                  </a:r>
                  <a:endParaRPr lang="zh-CN" altLang="en-US" sz="3600" i="1" kern="10">
                    <a:ln w="9525">
                      <a:solidFill>
                        <a:srgbClr val="A50021"/>
                      </a:solidFill>
                      <a:round/>
                      <a:headEnd/>
                      <a:tailEnd/>
                    </a:ln>
                    <a:solidFill>
                      <a:srgbClr val="A50021"/>
                    </a:solidFill>
                    <a:latin typeface="Book Antiqua"/>
                  </a:endParaRPr>
                </a:p>
              </p:txBody>
            </p:sp>
          </p:grpSp>
          <p:sp>
            <p:nvSpPr>
              <p:cNvPr id="309" name="WordArt 486"/>
              <p:cNvSpPr>
                <a:spLocks noChangeArrowheads="1" noChangeShapeType="1" noTextEdit="1"/>
              </p:cNvSpPr>
              <p:nvPr/>
            </p:nvSpPr>
            <p:spPr bwMode="auto">
              <a:xfrm>
                <a:off x="4236" y="819"/>
                <a:ext cx="82" cy="10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9755"/>
                  </a:avLst>
                </a:prstTxWarp>
              </a:bodyPr>
              <a:lstStyle/>
              <a:p>
                <a:pPr algn="ctr"/>
                <a:r>
                  <a:rPr lang="en-US" altLang="zh-CN" sz="800" i="1" kern="10">
                    <a:ln w="9525">
                      <a:solidFill>
                        <a:srgbClr val="A50021"/>
                      </a:solidFill>
                      <a:round/>
                      <a:headEnd/>
                      <a:tailEnd/>
                    </a:ln>
                    <a:solidFill>
                      <a:srgbClr val="A50021"/>
                    </a:solidFill>
                    <a:latin typeface="Times New Roman"/>
                    <a:cs typeface="Times New Roman"/>
                  </a:rPr>
                  <a:t>O</a:t>
                </a:r>
                <a:endParaRPr lang="zh-CN" altLang="en-US" sz="800" i="1" kern="10">
                  <a:ln w="9525">
                    <a:solidFill>
                      <a:srgbClr val="A50021"/>
                    </a:solidFill>
                    <a:round/>
                    <a:headEnd/>
                    <a:tailEnd/>
                  </a:ln>
                  <a:solidFill>
                    <a:srgbClr val="A5002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310" name="WordArt 487"/>
              <p:cNvSpPr>
                <a:spLocks noChangeArrowheads="1" noChangeShapeType="1" noTextEdit="1"/>
              </p:cNvSpPr>
              <p:nvPr/>
            </p:nvSpPr>
            <p:spPr bwMode="auto">
              <a:xfrm>
                <a:off x="4263" y="668"/>
                <a:ext cx="69" cy="9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A50021"/>
                      </a:solidFill>
                      <a:round/>
                      <a:headEnd/>
                      <a:tailEnd/>
                    </a:ln>
                    <a:solidFill>
                      <a:srgbClr val="A50021"/>
                    </a:solidFill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rgbClr val="A50021"/>
                    </a:solidFill>
                    <a:round/>
                    <a:headEnd/>
                    <a:tailEnd/>
                  </a:ln>
                  <a:solidFill>
                    <a:srgbClr val="A50021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311" name="WordArt 488"/>
              <p:cNvSpPr>
                <a:spLocks noChangeArrowheads="1" noChangeShapeType="1" noTextEdit="1"/>
              </p:cNvSpPr>
              <p:nvPr/>
            </p:nvSpPr>
            <p:spPr bwMode="auto">
              <a:xfrm>
                <a:off x="4423" y="743"/>
                <a:ext cx="151" cy="16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28575">
                      <a:solidFill>
                        <a:srgbClr val="A50021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rPr>
                  <a:t>+</a:t>
                </a:r>
                <a:endParaRPr lang="zh-CN" altLang="en-US" sz="3600" kern="10">
                  <a:ln w="28575">
                    <a:solidFill>
                      <a:srgbClr val="A50021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312" name="Line 489"/>
              <p:cNvSpPr>
                <a:spLocks noChangeShapeType="1"/>
              </p:cNvSpPr>
              <p:nvPr/>
            </p:nvSpPr>
            <p:spPr bwMode="auto">
              <a:xfrm>
                <a:off x="4653" y="825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3" name="WordArt 490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31" y="873"/>
                <a:ext cx="151" cy="14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A50021"/>
                      </a:solidFill>
                      <a:round/>
                      <a:headEnd/>
                      <a:tailEnd/>
                    </a:ln>
                    <a:solidFill>
                      <a:srgbClr val="A50021"/>
                    </a:solidFill>
                    <a:latin typeface="Symbol"/>
                  </a:rPr>
                  <a:t>w</a:t>
                </a:r>
                <a:endParaRPr lang="zh-CN" altLang="en-US" sz="3600" i="1" kern="10">
                  <a:ln w="9525">
                    <a:solidFill>
                      <a:srgbClr val="A50021"/>
                    </a:solidFill>
                    <a:round/>
                    <a:headEnd/>
                    <a:tailEnd/>
                  </a:ln>
                  <a:solidFill>
                    <a:srgbClr val="A50021"/>
                  </a:solidFill>
                  <a:latin typeface="Symbol"/>
                </a:endParaRPr>
              </a:p>
            </p:txBody>
          </p:sp>
          <p:sp>
            <p:nvSpPr>
              <p:cNvPr id="314" name="WordArt 491"/>
              <p:cNvSpPr>
                <a:spLocks noChangeArrowheads="1" noChangeShapeType="1" noTextEdit="1"/>
              </p:cNvSpPr>
              <p:nvPr/>
            </p:nvSpPr>
            <p:spPr bwMode="auto">
              <a:xfrm>
                <a:off x="4919" y="851"/>
                <a:ext cx="69" cy="9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A50021"/>
                      </a:solidFill>
                      <a:round/>
                      <a:headEnd/>
                      <a:tailEnd/>
                    </a:ln>
                    <a:solidFill>
                      <a:srgbClr val="A50021"/>
                    </a:solidFill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rgbClr val="A50021"/>
                    </a:solidFill>
                    <a:round/>
                    <a:headEnd/>
                    <a:tailEnd/>
                  </a:ln>
                  <a:solidFill>
                    <a:srgbClr val="A50021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315" name="WordArt 493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13" y="617"/>
                <a:ext cx="130" cy="14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A50021"/>
                      </a:solidFill>
                      <a:round/>
                      <a:headEnd/>
                      <a:tailEnd/>
                    </a:ln>
                    <a:solidFill>
                      <a:srgbClr val="A50021"/>
                    </a:solidFill>
                    <a:latin typeface="Book Antiqua"/>
                  </a:rPr>
                  <a:t>v</a:t>
                </a:r>
                <a:endParaRPr lang="zh-CN" altLang="en-US" sz="3600" i="1" kern="10">
                  <a:ln w="9525">
                    <a:solidFill>
                      <a:srgbClr val="A50021"/>
                    </a:solidFill>
                    <a:round/>
                    <a:headEnd/>
                    <a:tailEnd/>
                  </a:ln>
                  <a:solidFill>
                    <a:srgbClr val="A50021"/>
                  </a:solidFill>
                  <a:latin typeface="Book Antiqua"/>
                </a:endParaRPr>
              </a:p>
            </p:txBody>
          </p:sp>
          <p:sp>
            <p:nvSpPr>
              <p:cNvPr id="316" name="WordArt 494"/>
              <p:cNvSpPr>
                <a:spLocks noChangeArrowheads="1" noChangeShapeType="1" noTextEdit="1"/>
              </p:cNvSpPr>
              <p:nvPr/>
            </p:nvSpPr>
            <p:spPr bwMode="auto">
              <a:xfrm>
                <a:off x="4867" y="678"/>
                <a:ext cx="82" cy="10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9755"/>
                  </a:avLst>
                </a:prstTxWarp>
              </a:bodyPr>
              <a:lstStyle/>
              <a:p>
                <a:pPr algn="ctr"/>
                <a:r>
                  <a:rPr lang="en-US" altLang="zh-CN" sz="800" i="1" kern="10">
                    <a:ln w="9525">
                      <a:solidFill>
                        <a:srgbClr val="A50021"/>
                      </a:solidFill>
                      <a:round/>
                      <a:headEnd/>
                      <a:tailEnd/>
                    </a:ln>
                    <a:solidFill>
                      <a:srgbClr val="A50021"/>
                    </a:solidFill>
                    <a:latin typeface="Times New Roman"/>
                    <a:cs typeface="Times New Roman"/>
                  </a:rPr>
                  <a:t>O</a:t>
                </a:r>
                <a:endParaRPr lang="zh-CN" altLang="en-US" sz="800" i="1" kern="10">
                  <a:ln w="9525">
                    <a:solidFill>
                      <a:srgbClr val="A50021"/>
                    </a:solidFill>
                    <a:round/>
                    <a:headEnd/>
                    <a:tailEnd/>
                  </a:ln>
                  <a:solidFill>
                    <a:srgbClr val="A5002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317" name="WordArt 495"/>
              <p:cNvSpPr>
                <a:spLocks noChangeArrowheads="1" noChangeShapeType="1" noTextEdit="1"/>
              </p:cNvSpPr>
              <p:nvPr/>
            </p:nvSpPr>
            <p:spPr bwMode="auto">
              <a:xfrm>
                <a:off x="4928" y="561"/>
                <a:ext cx="69" cy="9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A50021"/>
                      </a:solidFill>
                      <a:round/>
                      <a:headEnd/>
                      <a:tailEnd/>
                    </a:ln>
                    <a:solidFill>
                      <a:srgbClr val="A50021"/>
                    </a:solidFill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rgbClr val="A50021"/>
                    </a:solidFill>
                    <a:round/>
                    <a:headEnd/>
                    <a:tailEnd/>
                  </a:ln>
                  <a:solidFill>
                    <a:srgbClr val="A50021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318" name="Line 496"/>
              <p:cNvSpPr>
                <a:spLocks noChangeShapeType="1"/>
              </p:cNvSpPr>
              <p:nvPr/>
            </p:nvSpPr>
            <p:spPr bwMode="auto">
              <a:xfrm>
                <a:off x="3981" y="516"/>
                <a:ext cx="1081" cy="0"/>
              </a:xfrm>
              <a:prstGeom prst="line">
                <a:avLst/>
              </a:prstGeom>
              <a:noFill/>
              <a:ln w="38100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" name="WordArt 65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404" y="668"/>
                <a:ext cx="192" cy="168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990000"/>
                      </a:solidFill>
                      <a:round/>
                      <a:headEnd/>
                      <a:tailEnd/>
                    </a:ln>
                    <a:solidFill>
                      <a:srgbClr val="990000"/>
                    </a:solidFill>
                    <a:latin typeface="宋体"/>
                    <a:ea typeface="宋体"/>
                  </a:rPr>
                  <a:t>A</a:t>
                </a:r>
                <a:endParaRPr lang="zh-CN" altLang="en-US" sz="3600" i="1" kern="10">
                  <a:ln w="9525">
                    <a:solidFill>
                      <a:srgbClr val="990000"/>
                    </a:solidFill>
                    <a:round/>
                    <a:headEnd/>
                    <a:tailEnd/>
                  </a:ln>
                  <a:solidFill>
                    <a:srgbClr val="990000"/>
                  </a:solidFill>
                  <a:latin typeface="宋体"/>
                  <a:ea typeface="宋体"/>
                </a:endParaRPr>
              </a:p>
            </p:txBody>
          </p:sp>
        </p:grpSp>
        <p:sp>
          <p:nvSpPr>
            <p:cNvPr id="305" name="WordArt 657"/>
            <p:cNvSpPr>
              <a:spLocks noChangeArrowheads="1" noChangeShapeType="1" noTextEdit="1"/>
            </p:cNvSpPr>
            <p:nvPr/>
          </p:nvSpPr>
          <p:spPr bwMode="auto">
            <a:xfrm>
              <a:off x="832" y="1157"/>
              <a:ext cx="180" cy="219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+mn-ea"/>
                  <a:ea typeface="+mn-ea"/>
                  <a:cs typeface="+mn-ea"/>
                </a:rPr>
                <a:t>得</a:t>
              </a:r>
            </a:p>
          </p:txBody>
        </p:sp>
      </p:grpSp>
      <p:grpSp>
        <p:nvGrpSpPr>
          <p:cNvPr id="339" name="Group 702"/>
          <p:cNvGrpSpPr>
            <a:grpSpLocks/>
          </p:cNvGrpSpPr>
          <p:nvPr/>
        </p:nvGrpSpPr>
        <p:grpSpPr bwMode="auto">
          <a:xfrm>
            <a:off x="1382390" y="4664447"/>
            <a:ext cx="5988050" cy="369888"/>
            <a:chOff x="1008" y="524"/>
            <a:chExt cx="3616" cy="279"/>
          </a:xfrm>
        </p:grpSpPr>
        <p:grpSp>
          <p:nvGrpSpPr>
            <p:cNvPr id="340" name="Group 651"/>
            <p:cNvGrpSpPr>
              <a:grpSpLocks/>
            </p:cNvGrpSpPr>
            <p:nvPr/>
          </p:nvGrpSpPr>
          <p:grpSpPr bwMode="auto">
            <a:xfrm>
              <a:off x="1354" y="556"/>
              <a:ext cx="1147" cy="247"/>
              <a:chOff x="658" y="604"/>
              <a:chExt cx="1147" cy="175"/>
            </a:xfrm>
          </p:grpSpPr>
          <p:grpSp>
            <p:nvGrpSpPr>
              <p:cNvPr id="355" name="Group 500"/>
              <p:cNvGrpSpPr>
                <a:grpSpLocks/>
              </p:cNvGrpSpPr>
              <p:nvPr/>
            </p:nvGrpSpPr>
            <p:grpSpPr bwMode="auto">
              <a:xfrm>
                <a:off x="981" y="663"/>
                <a:ext cx="151" cy="53"/>
                <a:chOff x="1260" y="2371"/>
                <a:chExt cx="151" cy="53"/>
              </a:xfrm>
            </p:grpSpPr>
            <p:sp>
              <p:nvSpPr>
                <p:cNvPr id="364" name="Line 501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5" name="Line 502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56" name="WordArt 50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388" y="634"/>
                <a:ext cx="241" cy="10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cos</a:t>
                </a:r>
                <a:endParaRPr lang="zh-CN" altLang="en-US" sz="36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357" name="WordArt 50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677" y="610"/>
                <a:ext cx="128" cy="16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rPr>
                  <a:t>j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endParaRPr>
              </a:p>
            </p:txBody>
          </p:sp>
          <p:grpSp>
            <p:nvGrpSpPr>
              <p:cNvPr id="358" name="Group 506"/>
              <p:cNvGrpSpPr>
                <a:grpSpLocks/>
              </p:cNvGrpSpPr>
              <p:nvPr/>
            </p:nvGrpSpPr>
            <p:grpSpPr bwMode="auto">
              <a:xfrm>
                <a:off x="658" y="612"/>
                <a:ext cx="267" cy="167"/>
                <a:chOff x="3886" y="2432"/>
                <a:chExt cx="267" cy="167"/>
              </a:xfrm>
            </p:grpSpPr>
            <p:grpSp>
              <p:nvGrpSpPr>
                <p:cNvPr id="360" name="Group 507"/>
                <p:cNvGrpSpPr>
                  <a:grpSpLocks/>
                </p:cNvGrpSpPr>
                <p:nvPr/>
              </p:nvGrpSpPr>
              <p:grpSpPr bwMode="auto">
                <a:xfrm>
                  <a:off x="3886" y="2432"/>
                  <a:ext cx="156" cy="145"/>
                  <a:chOff x="1104" y="2007"/>
                  <a:chExt cx="109" cy="130"/>
                </a:xfrm>
              </p:grpSpPr>
              <p:sp>
                <p:nvSpPr>
                  <p:cNvPr id="362" name="WordArt 508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104" y="2011"/>
                    <a:ext cx="109" cy="12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76200">
                          <a:solidFill>
                            <a:schemeClr val="bg1"/>
                          </a:solidFill>
                          <a:round/>
                          <a:headEnd/>
                          <a:tailEnd/>
                        </a:ln>
                        <a:solidFill>
                          <a:schemeClr val="bg1"/>
                        </a:solidFill>
                        <a:latin typeface="Bookman Old Style"/>
                      </a:rPr>
                      <a:t>x</a:t>
                    </a:r>
                    <a:endParaRPr lang="zh-CN" altLang="en-US" sz="3600" i="1" kern="10">
                      <a:ln w="762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Bookman Old Style"/>
                    </a:endParaRPr>
                  </a:p>
                </p:txBody>
              </p:sp>
              <p:sp>
                <p:nvSpPr>
                  <p:cNvPr id="363" name="WordArt 509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104" y="2007"/>
                    <a:ext cx="109" cy="12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Bookman Old Style"/>
                      </a:rPr>
                      <a:t>x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man Old Style"/>
                    </a:endParaRPr>
                  </a:p>
                </p:txBody>
              </p:sp>
            </p:grpSp>
            <p:sp>
              <p:nvSpPr>
                <p:cNvPr id="361" name="WordArt 51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071" y="2495"/>
                  <a:ext cx="82" cy="10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9755"/>
                    </a:avLst>
                  </a:prstTxWarp>
                </a:bodyPr>
                <a:lstStyle/>
                <a:p>
                  <a:pPr algn="ctr"/>
                  <a:r>
                    <a:rPr lang="en-US" altLang="zh-CN" sz="8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O</a:t>
                  </a:r>
                  <a:endParaRPr lang="zh-CN" altLang="en-US" sz="8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359" name="WordArt 649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68" y="604"/>
                <a:ext cx="180" cy="144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A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grpSp>
          <p:nvGrpSpPr>
            <p:cNvPr id="341" name="Group 652"/>
            <p:cNvGrpSpPr>
              <a:grpSpLocks/>
            </p:cNvGrpSpPr>
            <p:nvPr/>
          </p:nvGrpSpPr>
          <p:grpSpPr bwMode="auto">
            <a:xfrm>
              <a:off x="3197" y="541"/>
              <a:ext cx="1427" cy="258"/>
              <a:chOff x="689" y="841"/>
              <a:chExt cx="1427" cy="198"/>
            </a:xfrm>
          </p:grpSpPr>
          <p:sp>
            <p:nvSpPr>
              <p:cNvPr id="344" name="Line 511"/>
              <p:cNvSpPr>
                <a:spLocks noChangeShapeType="1"/>
              </p:cNvSpPr>
              <p:nvPr/>
            </p:nvSpPr>
            <p:spPr bwMode="auto">
              <a:xfrm>
                <a:off x="1192" y="933"/>
                <a:ext cx="11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5" name="WordArt 5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14" y="841"/>
                <a:ext cx="234" cy="14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sin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346" name="WordArt 514"/>
              <p:cNvSpPr>
                <a:spLocks noChangeArrowheads="1" noChangeShapeType="1" noTextEdit="1"/>
              </p:cNvSpPr>
              <p:nvPr/>
            </p:nvSpPr>
            <p:spPr bwMode="auto">
              <a:xfrm>
                <a:off x="1347" y="879"/>
                <a:ext cx="128" cy="11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Symbol"/>
                  </a:rPr>
                  <a:t>w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Symbol"/>
                </a:endParaRPr>
              </a:p>
            </p:txBody>
          </p:sp>
          <p:sp>
            <p:nvSpPr>
              <p:cNvPr id="347" name="WordArt 51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88" y="860"/>
                <a:ext cx="128" cy="16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rPr>
                  <a:t>j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endParaRPr>
              </a:p>
            </p:txBody>
          </p:sp>
          <p:grpSp>
            <p:nvGrpSpPr>
              <p:cNvPr id="348" name="Group 516"/>
              <p:cNvGrpSpPr>
                <a:grpSpLocks/>
              </p:cNvGrpSpPr>
              <p:nvPr/>
            </p:nvGrpSpPr>
            <p:grpSpPr bwMode="auto">
              <a:xfrm>
                <a:off x="689" y="874"/>
                <a:ext cx="236" cy="165"/>
                <a:chOff x="3917" y="2694"/>
                <a:chExt cx="236" cy="165"/>
              </a:xfrm>
            </p:grpSpPr>
            <p:sp>
              <p:nvSpPr>
                <p:cNvPr id="353" name="WordArt 51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917" y="2694"/>
                  <a:ext cx="130" cy="14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rPr>
                    <a:t>v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endParaRPr>
                </a:p>
              </p:txBody>
            </p:sp>
            <p:sp>
              <p:nvSpPr>
                <p:cNvPr id="354" name="WordArt 51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071" y="2755"/>
                  <a:ext cx="82" cy="10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9755"/>
                    </a:avLst>
                  </a:prstTxWarp>
                </a:bodyPr>
                <a:lstStyle/>
                <a:p>
                  <a:pPr algn="ctr"/>
                  <a:r>
                    <a:rPr lang="en-US" altLang="zh-CN" sz="8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O</a:t>
                  </a:r>
                  <a:endParaRPr lang="zh-CN" altLang="en-US" sz="8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349" name="Group 519"/>
              <p:cNvGrpSpPr>
                <a:grpSpLocks/>
              </p:cNvGrpSpPr>
              <p:nvPr/>
            </p:nvGrpSpPr>
            <p:grpSpPr bwMode="auto">
              <a:xfrm>
                <a:off x="989" y="916"/>
                <a:ext cx="151" cy="53"/>
                <a:chOff x="1260" y="2371"/>
                <a:chExt cx="151" cy="53"/>
              </a:xfrm>
            </p:grpSpPr>
            <p:sp>
              <p:nvSpPr>
                <p:cNvPr id="351" name="Line 520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2" name="Line 521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50" name="WordArt 65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484" y="848"/>
                <a:ext cx="180" cy="144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A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sp>
          <p:nvSpPr>
            <p:cNvPr id="342" name="WordArt 656"/>
            <p:cNvSpPr>
              <a:spLocks noChangeArrowheads="1" noChangeShapeType="1" noTextEdit="1"/>
            </p:cNvSpPr>
            <p:nvPr/>
          </p:nvSpPr>
          <p:spPr bwMode="auto">
            <a:xfrm>
              <a:off x="1008" y="528"/>
              <a:ext cx="180" cy="252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+mn-ea"/>
                  <a:ea typeface="+mn-ea"/>
                  <a:cs typeface="+mn-ea"/>
                </a:rPr>
                <a:t>由</a:t>
              </a:r>
            </a:p>
          </p:txBody>
        </p:sp>
        <p:sp>
          <p:nvSpPr>
            <p:cNvPr id="343" name="WordArt 658"/>
            <p:cNvSpPr>
              <a:spLocks noChangeArrowheads="1" noChangeShapeType="1" noTextEdit="1"/>
            </p:cNvSpPr>
            <p:nvPr/>
          </p:nvSpPr>
          <p:spPr bwMode="auto">
            <a:xfrm>
              <a:off x="2732" y="524"/>
              <a:ext cx="180" cy="252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+mn-ea"/>
                  <a:ea typeface="+mn-ea"/>
                  <a:cs typeface="+mn-ea"/>
                </a:rPr>
                <a:t>及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2" name="Rectangle 636"/>
          <p:cNvSpPr>
            <a:spLocks noGrp="1" noChangeArrowheads="1"/>
          </p:cNvSpPr>
          <p:nvPr>
            <p:ph type="title" idx="4294967295"/>
          </p:nvPr>
        </p:nvSpPr>
        <p:spPr>
          <a:xfrm>
            <a:off x="1406525" y="0"/>
            <a:ext cx="7737475" cy="685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mtClean="0">
                <a:solidFill>
                  <a:schemeClr val="bg1"/>
                </a:solidFill>
              </a:rPr>
              <a:t>续</a:t>
            </a:r>
          </a:p>
        </p:txBody>
      </p:sp>
      <p:sp>
        <p:nvSpPr>
          <p:cNvPr id="12291" name="Rectangle 526" descr="花束"/>
          <p:cNvSpPr>
            <a:spLocks noChangeArrowheads="1"/>
          </p:cNvSpPr>
          <p:nvPr/>
        </p:nvSpPr>
        <p:spPr bwMode="auto">
          <a:xfrm>
            <a:off x="0" y="0"/>
            <a:ext cx="9144000" cy="179388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2292" name="Rectangle 588" descr="花束"/>
          <p:cNvSpPr>
            <a:spLocks noChangeArrowheads="1"/>
          </p:cNvSpPr>
          <p:nvPr/>
        </p:nvSpPr>
        <p:spPr bwMode="auto">
          <a:xfrm>
            <a:off x="0" y="6678613"/>
            <a:ext cx="9144000" cy="179387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grpSp>
        <p:nvGrpSpPr>
          <p:cNvPr id="22" name="Group 716"/>
          <p:cNvGrpSpPr>
            <a:grpSpLocks/>
          </p:cNvGrpSpPr>
          <p:nvPr/>
        </p:nvGrpSpPr>
        <p:grpSpPr bwMode="auto">
          <a:xfrm>
            <a:off x="251520" y="692696"/>
            <a:ext cx="8308975" cy="1152128"/>
            <a:chOff x="273" y="1671"/>
            <a:chExt cx="5155" cy="540"/>
          </a:xfrm>
        </p:grpSpPr>
        <p:sp>
          <p:nvSpPr>
            <p:cNvPr id="14995" name="WordArt 659"/>
            <p:cNvSpPr>
              <a:spLocks noChangeArrowheads="1" noChangeShapeType="1" noTextEdit="1"/>
            </p:cNvSpPr>
            <p:nvPr/>
          </p:nvSpPr>
          <p:spPr bwMode="auto">
            <a:xfrm>
              <a:off x="562" y="1671"/>
              <a:ext cx="4866" cy="187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的值域通常为：（</a:t>
              </a:r>
              <a:r>
                <a:rPr lang="en-US" altLang="zh-CN" sz="3600" kern="10" dirty="0" smtClean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0,2  </a:t>
              </a:r>
              <a:r>
                <a:rPr lang="zh-CN" altLang="en-US" sz="3600" kern="10" dirty="0" smtClean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）</a:t>
              </a:r>
              <a:r>
                <a:rPr lang="zh-CN" alt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或</a:t>
              </a:r>
              <a:r>
                <a:rPr lang="zh-CN" altLang="en-US" sz="3600" kern="10" dirty="0" smtClean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（</a:t>
              </a:r>
              <a:r>
                <a:rPr lang="en-US" altLang="zh-CN" sz="3600" kern="10" dirty="0" smtClean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-  ,  </a:t>
              </a:r>
              <a:r>
                <a:rPr lang="zh-CN" altLang="en-US" sz="3600" kern="10" dirty="0" smtClean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）。但</a:t>
              </a:r>
              <a:r>
                <a:rPr lang="zh-CN" alt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由于反三</a:t>
              </a:r>
              <a:r>
                <a:rPr lang="zh-CN" altLang="en-US" sz="3600" kern="10" dirty="0" smtClean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角正切函数</a:t>
              </a:r>
              <a:endParaRPr lang="zh-CN" alt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  <p:sp>
          <p:nvSpPr>
            <p:cNvPr id="12466" name="WordArt 660"/>
            <p:cNvSpPr>
              <a:spLocks noChangeArrowheads="1" noChangeShapeType="1" noTextEdit="1"/>
            </p:cNvSpPr>
            <p:nvPr/>
          </p:nvSpPr>
          <p:spPr bwMode="auto">
            <a:xfrm>
              <a:off x="273" y="1684"/>
              <a:ext cx="200" cy="15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990000"/>
                    </a:solidFill>
                    <a:round/>
                    <a:headEnd/>
                    <a:tailEnd/>
                  </a:ln>
                  <a:solidFill>
                    <a:srgbClr val="990000"/>
                  </a:solidFill>
                  <a:latin typeface="Symbol"/>
                </a:rPr>
                <a:t>j</a:t>
              </a:r>
              <a:endParaRPr lang="zh-CN" altLang="en-US" sz="3600" i="1" kern="10">
                <a:ln w="9525">
                  <a:solidFill>
                    <a:srgbClr val="990000"/>
                  </a:solidFill>
                  <a:round/>
                  <a:headEnd/>
                  <a:tailEnd/>
                </a:ln>
                <a:solidFill>
                  <a:srgbClr val="990000"/>
                </a:solidFill>
                <a:latin typeface="Symbol"/>
              </a:endParaRPr>
            </a:p>
          </p:txBody>
        </p:sp>
        <p:sp>
          <p:nvSpPr>
            <p:cNvPr id="12467" name="WordArt 661"/>
            <p:cNvSpPr>
              <a:spLocks noChangeArrowheads="1" noChangeShapeType="1" noTextEdit="1"/>
            </p:cNvSpPr>
            <p:nvPr/>
          </p:nvSpPr>
          <p:spPr bwMode="auto">
            <a:xfrm>
              <a:off x="2145" y="1702"/>
              <a:ext cx="140" cy="13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rPr>
                <a:t>p</a:t>
              </a:r>
              <a:endParaRPr lang="zh-CN" altLang="en-US" sz="3600" i="1" kern="10" dirty="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Symbol"/>
              </a:endParaRPr>
            </a:p>
          </p:txBody>
        </p:sp>
        <p:sp>
          <p:nvSpPr>
            <p:cNvPr id="12468" name="WordArt 662"/>
            <p:cNvSpPr>
              <a:spLocks noChangeArrowheads="1" noChangeShapeType="1" noTextEdit="1"/>
            </p:cNvSpPr>
            <p:nvPr/>
          </p:nvSpPr>
          <p:spPr bwMode="auto">
            <a:xfrm>
              <a:off x="3242" y="1690"/>
              <a:ext cx="140" cy="1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rPr>
                <a:t>p</a:t>
              </a:r>
              <a:endParaRPr lang="zh-CN" altLang="en-US" sz="3600" i="1" kern="10" dirty="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Symbol"/>
              </a:endParaRPr>
            </a:p>
          </p:txBody>
        </p:sp>
        <p:sp>
          <p:nvSpPr>
            <p:cNvPr id="12469" name="WordArt 663"/>
            <p:cNvSpPr>
              <a:spLocks noChangeArrowheads="1" noChangeShapeType="1" noTextEdit="1"/>
            </p:cNvSpPr>
            <p:nvPr/>
          </p:nvSpPr>
          <p:spPr bwMode="auto">
            <a:xfrm>
              <a:off x="3005" y="1689"/>
              <a:ext cx="140" cy="13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rPr>
                <a:t>p</a:t>
              </a:r>
              <a:endParaRPr lang="zh-CN" altLang="en-US" sz="3600" i="1" kern="10" dirty="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Symbol"/>
              </a:endParaRPr>
            </a:p>
          </p:txBody>
        </p:sp>
        <p:sp>
          <p:nvSpPr>
            <p:cNvPr id="12470" name="WordArt 664"/>
            <p:cNvSpPr>
              <a:spLocks noChangeArrowheads="1" noChangeShapeType="1" noTextEdit="1"/>
            </p:cNvSpPr>
            <p:nvPr/>
          </p:nvSpPr>
          <p:spPr bwMode="auto">
            <a:xfrm>
              <a:off x="338" y="2023"/>
              <a:ext cx="5070" cy="188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 </a:t>
              </a:r>
              <a:r>
                <a:rPr lang="zh-CN" altLang="en-US" sz="3600" kern="10" dirty="0" smtClean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 是</a:t>
              </a:r>
              <a:r>
                <a:rPr lang="zh-CN" alt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多值函数。因此必须通过    和    的正负来判断   所在的象限。</a:t>
              </a:r>
            </a:p>
          </p:txBody>
        </p:sp>
        <p:grpSp>
          <p:nvGrpSpPr>
            <p:cNvPr id="12471" name="Group 715"/>
            <p:cNvGrpSpPr>
              <a:grpSpLocks/>
            </p:cNvGrpSpPr>
            <p:nvPr/>
          </p:nvGrpSpPr>
          <p:grpSpPr bwMode="auto">
            <a:xfrm>
              <a:off x="2541" y="2032"/>
              <a:ext cx="1944" cy="171"/>
              <a:chOff x="2457" y="2032"/>
              <a:chExt cx="1944" cy="171"/>
            </a:xfrm>
          </p:grpSpPr>
          <p:sp>
            <p:nvSpPr>
              <p:cNvPr id="12472" name="WordArt 666"/>
              <p:cNvSpPr>
                <a:spLocks noChangeArrowheads="1" noChangeShapeType="1" noTextEdit="1"/>
              </p:cNvSpPr>
              <p:nvPr/>
            </p:nvSpPr>
            <p:spPr bwMode="auto">
              <a:xfrm>
                <a:off x="2457" y="2042"/>
                <a:ext cx="134" cy="12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Times New Roman"/>
                    <a:cs typeface="Times New Roman"/>
                  </a:rPr>
                  <a:t>x</a:t>
                </a:r>
                <a:endParaRPr lang="zh-CN" altLang="en-US" sz="3600" i="1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2473" name="WordArt 66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06" y="2106"/>
                <a:ext cx="70" cy="8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9755"/>
                  </a:avLst>
                </a:prstTxWarp>
              </a:bodyPr>
              <a:lstStyle/>
              <a:p>
                <a:pPr algn="ctr"/>
                <a:r>
                  <a:rPr lang="en-US" altLang="zh-CN" sz="800" i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Times New Roman"/>
                    <a:cs typeface="Times New Roman"/>
                  </a:rPr>
                  <a:t>O</a:t>
                </a:r>
                <a:endParaRPr lang="zh-CN" altLang="en-US" sz="800" i="1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2474" name="WordArt 66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43" y="2032"/>
                <a:ext cx="117" cy="14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Book Antiqua"/>
                  </a:rPr>
                  <a:t>v</a:t>
                </a:r>
                <a:endParaRPr lang="zh-CN" altLang="en-US" sz="3600" i="1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Book Antiqua"/>
                </a:endParaRPr>
              </a:p>
            </p:txBody>
          </p:sp>
          <p:sp>
            <p:nvSpPr>
              <p:cNvPr id="12475" name="WordArt 67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81" y="2092"/>
                <a:ext cx="74" cy="10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9755"/>
                  </a:avLst>
                </a:prstTxWarp>
              </a:bodyPr>
              <a:lstStyle/>
              <a:p>
                <a:pPr algn="ctr"/>
                <a:r>
                  <a:rPr lang="en-US" altLang="zh-CN" sz="800" i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Times New Roman"/>
                    <a:cs typeface="Times New Roman"/>
                  </a:rPr>
                  <a:t>O</a:t>
                </a:r>
                <a:endParaRPr lang="zh-CN" altLang="en-US" sz="800" i="1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2476" name="WordArt 671"/>
              <p:cNvSpPr>
                <a:spLocks noChangeArrowheads="1" noChangeShapeType="1" noTextEdit="1"/>
              </p:cNvSpPr>
              <p:nvPr/>
            </p:nvSpPr>
            <p:spPr bwMode="auto">
              <a:xfrm>
                <a:off x="4213" y="2046"/>
                <a:ext cx="188" cy="15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990000"/>
                      </a:solidFill>
                      <a:round/>
                      <a:headEnd/>
                      <a:tailEnd/>
                    </a:ln>
                    <a:solidFill>
                      <a:srgbClr val="990000"/>
                    </a:solidFill>
                    <a:latin typeface="Symbol"/>
                  </a:rPr>
                  <a:t>j</a:t>
                </a:r>
                <a:endParaRPr lang="zh-CN" altLang="en-US" sz="3600" i="1" kern="10">
                  <a:ln w="9525">
                    <a:solidFill>
                      <a:srgbClr val="990000"/>
                    </a:solidFill>
                    <a:round/>
                    <a:headEnd/>
                    <a:tailEnd/>
                  </a:ln>
                  <a:solidFill>
                    <a:srgbClr val="990000"/>
                  </a:solidFill>
                  <a:latin typeface="Symbol"/>
                </a:endParaRPr>
              </a:p>
            </p:txBody>
          </p:sp>
        </p:grpSp>
      </p:grpSp>
      <p:grpSp>
        <p:nvGrpSpPr>
          <p:cNvPr id="24" name="Group 713"/>
          <p:cNvGrpSpPr>
            <a:grpSpLocks/>
          </p:cNvGrpSpPr>
          <p:nvPr/>
        </p:nvGrpSpPr>
        <p:grpSpPr bwMode="auto">
          <a:xfrm>
            <a:off x="251520" y="2852936"/>
            <a:ext cx="8613775" cy="2565400"/>
            <a:chOff x="178" y="2440"/>
            <a:chExt cx="5426" cy="1616"/>
          </a:xfrm>
        </p:grpSpPr>
        <p:sp>
          <p:nvSpPr>
            <p:cNvPr id="12298" name="Line 297"/>
            <p:cNvSpPr>
              <a:spLocks noChangeShapeType="1"/>
            </p:cNvSpPr>
            <p:nvPr/>
          </p:nvSpPr>
          <p:spPr bwMode="auto">
            <a:xfrm>
              <a:off x="178" y="3242"/>
              <a:ext cx="5404" cy="2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60" name="Oval 324"/>
            <p:cNvSpPr>
              <a:spLocks noChangeArrowheads="1"/>
            </p:cNvSpPr>
            <p:nvPr/>
          </p:nvSpPr>
          <p:spPr bwMode="auto">
            <a:xfrm>
              <a:off x="3552" y="3168"/>
              <a:ext cx="144" cy="1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300" name="Line 345"/>
            <p:cNvSpPr>
              <a:spLocks noChangeShapeType="1"/>
            </p:cNvSpPr>
            <p:nvPr/>
          </p:nvSpPr>
          <p:spPr bwMode="auto">
            <a:xfrm>
              <a:off x="3435" y="3370"/>
              <a:ext cx="43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1" name="Line 356"/>
            <p:cNvSpPr>
              <a:spLocks noChangeShapeType="1"/>
            </p:cNvSpPr>
            <p:nvPr/>
          </p:nvSpPr>
          <p:spPr bwMode="auto">
            <a:xfrm flipH="1">
              <a:off x="3333" y="3089"/>
              <a:ext cx="43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2" name="WordArt 357"/>
            <p:cNvSpPr>
              <a:spLocks noChangeArrowheads="1" noChangeShapeType="1" noTextEdit="1"/>
            </p:cNvSpPr>
            <p:nvPr/>
          </p:nvSpPr>
          <p:spPr bwMode="auto">
            <a:xfrm>
              <a:off x="5412" y="3316"/>
              <a:ext cx="192" cy="13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3648"/>
                </a:avLst>
              </a:prstTxWarp>
            </a:bodyPr>
            <a:lstStyle/>
            <a:p>
              <a:pPr algn="ctr"/>
              <a:r>
                <a:rPr lang="en-US" altLang="zh-CN" sz="8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X</a:t>
              </a:r>
              <a:endParaRPr lang="zh-CN" altLang="en-US" sz="8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12303" name="Group 364"/>
            <p:cNvGrpSpPr>
              <a:grpSpLocks/>
            </p:cNvGrpSpPr>
            <p:nvPr/>
          </p:nvGrpSpPr>
          <p:grpSpPr bwMode="auto">
            <a:xfrm>
              <a:off x="2723" y="3204"/>
              <a:ext cx="107" cy="324"/>
              <a:chOff x="2414" y="2083"/>
              <a:chExt cx="107" cy="324"/>
            </a:xfrm>
          </p:grpSpPr>
          <p:sp>
            <p:nvSpPr>
              <p:cNvPr id="12463" name="Line 298"/>
              <p:cNvSpPr>
                <a:spLocks noChangeShapeType="1"/>
              </p:cNvSpPr>
              <p:nvPr/>
            </p:nvSpPr>
            <p:spPr bwMode="auto">
              <a:xfrm>
                <a:off x="2470" y="2083"/>
                <a:ext cx="0" cy="98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64" name="WordArt 35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414" y="2239"/>
                <a:ext cx="107" cy="16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1199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宋体"/>
                  <a:ea typeface="宋体"/>
                </a:endParaRPr>
              </a:p>
            </p:txBody>
          </p:sp>
        </p:grpSp>
        <p:sp>
          <p:nvSpPr>
            <p:cNvPr id="14728" name="Oval 392"/>
            <p:cNvSpPr>
              <a:spLocks noChangeArrowheads="1"/>
            </p:cNvSpPr>
            <p:nvPr/>
          </p:nvSpPr>
          <p:spPr bwMode="auto">
            <a:xfrm>
              <a:off x="1723" y="3174"/>
              <a:ext cx="144" cy="1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305" name="Line 393"/>
            <p:cNvSpPr>
              <a:spLocks noChangeShapeType="1"/>
            </p:cNvSpPr>
            <p:nvPr/>
          </p:nvSpPr>
          <p:spPr bwMode="auto">
            <a:xfrm flipH="1">
              <a:off x="1603" y="3077"/>
              <a:ext cx="43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6" name="Line 394"/>
            <p:cNvSpPr>
              <a:spLocks noChangeShapeType="1"/>
            </p:cNvSpPr>
            <p:nvPr/>
          </p:nvSpPr>
          <p:spPr bwMode="auto">
            <a:xfrm>
              <a:off x="1816" y="3399"/>
              <a:ext cx="43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307" name="Group 429"/>
            <p:cNvGrpSpPr>
              <a:grpSpLocks/>
            </p:cNvGrpSpPr>
            <p:nvPr/>
          </p:nvGrpSpPr>
          <p:grpSpPr bwMode="auto">
            <a:xfrm>
              <a:off x="2113" y="2940"/>
              <a:ext cx="181" cy="206"/>
              <a:chOff x="3917" y="2694"/>
              <a:chExt cx="236" cy="165"/>
            </a:xfrm>
          </p:grpSpPr>
          <p:sp>
            <p:nvSpPr>
              <p:cNvPr id="12461" name="WordArt 43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17" y="2694"/>
                <a:ext cx="130" cy="14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rPr>
                  <a:t>v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endParaRPr>
              </a:p>
            </p:txBody>
          </p:sp>
          <p:sp>
            <p:nvSpPr>
              <p:cNvPr id="12462" name="WordArt 431"/>
              <p:cNvSpPr>
                <a:spLocks noChangeArrowheads="1" noChangeShapeType="1" noTextEdit="1"/>
              </p:cNvSpPr>
              <p:nvPr/>
            </p:nvSpPr>
            <p:spPr bwMode="auto">
              <a:xfrm>
                <a:off x="4071" y="2755"/>
                <a:ext cx="82" cy="10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9755"/>
                  </a:avLst>
                </a:prstTxWarp>
              </a:bodyPr>
              <a:lstStyle/>
              <a:p>
                <a:pPr algn="ctr"/>
                <a:r>
                  <a:rPr lang="en-US" altLang="zh-CN" sz="8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O</a:t>
                </a:r>
                <a:endParaRPr lang="zh-CN" altLang="en-US" sz="8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2308" name="Group 432"/>
            <p:cNvGrpSpPr>
              <a:grpSpLocks/>
            </p:cNvGrpSpPr>
            <p:nvPr/>
          </p:nvGrpSpPr>
          <p:grpSpPr bwMode="auto">
            <a:xfrm>
              <a:off x="1543" y="3335"/>
              <a:ext cx="193" cy="158"/>
              <a:chOff x="3917" y="2694"/>
              <a:chExt cx="236" cy="165"/>
            </a:xfrm>
          </p:grpSpPr>
          <p:sp>
            <p:nvSpPr>
              <p:cNvPr id="12459" name="WordArt 43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17" y="2694"/>
                <a:ext cx="130" cy="14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rPr>
                  <a:t>v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endParaRPr>
              </a:p>
            </p:txBody>
          </p:sp>
          <p:sp>
            <p:nvSpPr>
              <p:cNvPr id="12460" name="WordArt 434"/>
              <p:cNvSpPr>
                <a:spLocks noChangeArrowheads="1" noChangeShapeType="1" noTextEdit="1"/>
              </p:cNvSpPr>
              <p:nvPr/>
            </p:nvSpPr>
            <p:spPr bwMode="auto">
              <a:xfrm>
                <a:off x="4071" y="2755"/>
                <a:ext cx="82" cy="10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9755"/>
                  </a:avLst>
                </a:prstTxWarp>
              </a:bodyPr>
              <a:lstStyle/>
              <a:p>
                <a:pPr algn="ctr"/>
                <a:r>
                  <a:rPr lang="en-US" altLang="zh-CN" sz="8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O</a:t>
                </a:r>
                <a:endParaRPr lang="zh-CN" altLang="en-US" sz="8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2309" name="Group 442"/>
            <p:cNvGrpSpPr>
              <a:grpSpLocks/>
            </p:cNvGrpSpPr>
            <p:nvPr/>
          </p:nvGrpSpPr>
          <p:grpSpPr bwMode="auto">
            <a:xfrm>
              <a:off x="1915" y="3131"/>
              <a:ext cx="282" cy="183"/>
              <a:chOff x="2349" y="3774"/>
              <a:chExt cx="258" cy="159"/>
            </a:xfrm>
          </p:grpSpPr>
          <p:sp>
            <p:nvSpPr>
              <p:cNvPr id="12453" name="Rectangle 441"/>
              <p:cNvSpPr>
                <a:spLocks noChangeArrowheads="1"/>
              </p:cNvSpPr>
              <p:nvPr/>
            </p:nvSpPr>
            <p:spPr bwMode="auto">
              <a:xfrm>
                <a:off x="2349" y="3774"/>
                <a:ext cx="258" cy="15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grpSp>
            <p:nvGrpSpPr>
              <p:cNvPr id="12454" name="Group 436"/>
              <p:cNvGrpSpPr>
                <a:grpSpLocks/>
              </p:cNvGrpSpPr>
              <p:nvPr/>
            </p:nvGrpSpPr>
            <p:grpSpPr bwMode="auto">
              <a:xfrm>
                <a:off x="2381" y="3795"/>
                <a:ext cx="202" cy="130"/>
                <a:chOff x="3886" y="2432"/>
                <a:chExt cx="267" cy="167"/>
              </a:xfrm>
            </p:grpSpPr>
            <p:grpSp>
              <p:nvGrpSpPr>
                <p:cNvPr id="12455" name="Group 437"/>
                <p:cNvGrpSpPr>
                  <a:grpSpLocks/>
                </p:cNvGrpSpPr>
                <p:nvPr/>
              </p:nvGrpSpPr>
              <p:grpSpPr bwMode="auto">
                <a:xfrm>
                  <a:off x="3886" y="2432"/>
                  <a:ext cx="156" cy="145"/>
                  <a:chOff x="1104" y="2007"/>
                  <a:chExt cx="109" cy="130"/>
                </a:xfrm>
              </p:grpSpPr>
              <p:sp>
                <p:nvSpPr>
                  <p:cNvPr id="12457" name="WordArt 438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104" y="2011"/>
                    <a:ext cx="109" cy="12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76200">
                          <a:solidFill>
                            <a:schemeClr val="bg1"/>
                          </a:solidFill>
                          <a:round/>
                          <a:headEnd/>
                          <a:tailEnd/>
                        </a:ln>
                        <a:solidFill>
                          <a:schemeClr val="bg1"/>
                        </a:solidFill>
                        <a:latin typeface="Bookman Old Style"/>
                      </a:rPr>
                      <a:t>x</a:t>
                    </a:r>
                    <a:endParaRPr lang="zh-CN" altLang="en-US" sz="3600" i="1" kern="10">
                      <a:ln w="762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Bookman Old Style"/>
                    </a:endParaRPr>
                  </a:p>
                </p:txBody>
              </p:sp>
              <p:sp>
                <p:nvSpPr>
                  <p:cNvPr id="12458" name="WordArt 439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104" y="2007"/>
                    <a:ext cx="109" cy="12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x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12456" name="WordArt 44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071" y="2495"/>
                  <a:ext cx="82" cy="10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9755"/>
                    </a:avLst>
                  </a:prstTxWarp>
                </a:bodyPr>
                <a:lstStyle/>
                <a:p>
                  <a:pPr algn="ctr"/>
                  <a:r>
                    <a:rPr lang="en-US" altLang="zh-CN" sz="8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O</a:t>
                  </a:r>
                  <a:endParaRPr lang="zh-CN" altLang="en-US" sz="8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</p:grpSp>
        <p:grpSp>
          <p:nvGrpSpPr>
            <p:cNvPr id="12310" name="Group 445"/>
            <p:cNvGrpSpPr>
              <a:grpSpLocks/>
            </p:cNvGrpSpPr>
            <p:nvPr/>
          </p:nvGrpSpPr>
          <p:grpSpPr bwMode="auto">
            <a:xfrm>
              <a:off x="3848" y="2967"/>
              <a:ext cx="205" cy="182"/>
              <a:chOff x="3917" y="2694"/>
              <a:chExt cx="236" cy="165"/>
            </a:xfrm>
          </p:grpSpPr>
          <p:sp>
            <p:nvSpPr>
              <p:cNvPr id="12451" name="WordArt 446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17" y="2694"/>
                <a:ext cx="130" cy="14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rPr>
                  <a:t>v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endParaRPr>
              </a:p>
            </p:txBody>
          </p:sp>
          <p:sp>
            <p:nvSpPr>
              <p:cNvPr id="12452" name="WordArt 447"/>
              <p:cNvSpPr>
                <a:spLocks noChangeArrowheads="1" noChangeShapeType="1" noTextEdit="1"/>
              </p:cNvSpPr>
              <p:nvPr/>
            </p:nvSpPr>
            <p:spPr bwMode="auto">
              <a:xfrm>
                <a:off x="4071" y="2755"/>
                <a:ext cx="82" cy="10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9755"/>
                  </a:avLst>
                </a:prstTxWarp>
              </a:bodyPr>
              <a:lstStyle/>
              <a:p>
                <a:pPr algn="ctr"/>
                <a:r>
                  <a:rPr lang="en-US" altLang="zh-CN" sz="8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O</a:t>
                </a:r>
                <a:endParaRPr lang="zh-CN" altLang="en-US" sz="8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2311" name="Group 448"/>
            <p:cNvGrpSpPr>
              <a:grpSpLocks/>
            </p:cNvGrpSpPr>
            <p:nvPr/>
          </p:nvGrpSpPr>
          <p:grpSpPr bwMode="auto">
            <a:xfrm>
              <a:off x="3706" y="3157"/>
              <a:ext cx="258" cy="195"/>
              <a:chOff x="2349" y="3774"/>
              <a:chExt cx="258" cy="159"/>
            </a:xfrm>
          </p:grpSpPr>
          <p:sp>
            <p:nvSpPr>
              <p:cNvPr id="12445" name="Rectangle 449"/>
              <p:cNvSpPr>
                <a:spLocks noChangeArrowheads="1"/>
              </p:cNvSpPr>
              <p:nvPr/>
            </p:nvSpPr>
            <p:spPr bwMode="auto">
              <a:xfrm>
                <a:off x="2349" y="3774"/>
                <a:ext cx="258" cy="15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grpSp>
            <p:nvGrpSpPr>
              <p:cNvPr id="12446" name="Group 450"/>
              <p:cNvGrpSpPr>
                <a:grpSpLocks/>
              </p:cNvGrpSpPr>
              <p:nvPr/>
            </p:nvGrpSpPr>
            <p:grpSpPr bwMode="auto">
              <a:xfrm>
                <a:off x="2381" y="3795"/>
                <a:ext cx="202" cy="130"/>
                <a:chOff x="3886" y="2432"/>
                <a:chExt cx="267" cy="167"/>
              </a:xfrm>
            </p:grpSpPr>
            <p:grpSp>
              <p:nvGrpSpPr>
                <p:cNvPr id="12447" name="Group 451"/>
                <p:cNvGrpSpPr>
                  <a:grpSpLocks/>
                </p:cNvGrpSpPr>
                <p:nvPr/>
              </p:nvGrpSpPr>
              <p:grpSpPr bwMode="auto">
                <a:xfrm>
                  <a:off x="3886" y="2432"/>
                  <a:ext cx="156" cy="145"/>
                  <a:chOff x="1104" y="2007"/>
                  <a:chExt cx="109" cy="130"/>
                </a:xfrm>
              </p:grpSpPr>
              <p:sp>
                <p:nvSpPr>
                  <p:cNvPr id="12449" name="WordArt 452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104" y="2011"/>
                    <a:ext cx="109" cy="12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76200">
                          <a:solidFill>
                            <a:schemeClr val="bg1"/>
                          </a:solidFill>
                          <a:round/>
                          <a:headEnd/>
                          <a:tailEnd/>
                        </a:ln>
                        <a:solidFill>
                          <a:schemeClr val="bg1"/>
                        </a:solidFill>
                        <a:latin typeface="Bookman Old Style"/>
                      </a:rPr>
                      <a:t>x</a:t>
                    </a:r>
                    <a:endParaRPr lang="zh-CN" altLang="en-US" sz="3600" i="1" kern="10">
                      <a:ln w="762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Bookman Old Style"/>
                    </a:endParaRPr>
                  </a:p>
                </p:txBody>
              </p:sp>
              <p:sp>
                <p:nvSpPr>
                  <p:cNvPr id="12450" name="WordArt 453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104" y="2007"/>
                    <a:ext cx="109" cy="12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x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12448" name="WordArt 45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071" y="2495"/>
                  <a:ext cx="82" cy="10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9755"/>
                    </a:avLst>
                  </a:prstTxWarp>
                </a:bodyPr>
                <a:lstStyle/>
                <a:p>
                  <a:pPr algn="ctr"/>
                  <a:r>
                    <a:rPr lang="en-US" altLang="zh-CN" sz="8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O</a:t>
                  </a:r>
                  <a:endParaRPr lang="zh-CN" altLang="en-US" sz="8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</p:grpSp>
        <p:grpSp>
          <p:nvGrpSpPr>
            <p:cNvPr id="12312" name="Group 455"/>
            <p:cNvGrpSpPr>
              <a:grpSpLocks/>
            </p:cNvGrpSpPr>
            <p:nvPr/>
          </p:nvGrpSpPr>
          <p:grpSpPr bwMode="auto">
            <a:xfrm>
              <a:off x="3184" y="3302"/>
              <a:ext cx="205" cy="182"/>
              <a:chOff x="3917" y="2694"/>
              <a:chExt cx="236" cy="165"/>
            </a:xfrm>
          </p:grpSpPr>
          <p:sp>
            <p:nvSpPr>
              <p:cNvPr id="12443" name="WordArt 456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17" y="2694"/>
                <a:ext cx="130" cy="14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rPr>
                  <a:t>v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endParaRPr>
              </a:p>
            </p:txBody>
          </p:sp>
          <p:sp>
            <p:nvSpPr>
              <p:cNvPr id="12444" name="WordArt 457"/>
              <p:cNvSpPr>
                <a:spLocks noChangeArrowheads="1" noChangeShapeType="1" noTextEdit="1"/>
              </p:cNvSpPr>
              <p:nvPr/>
            </p:nvSpPr>
            <p:spPr bwMode="auto">
              <a:xfrm>
                <a:off x="4071" y="2755"/>
                <a:ext cx="82" cy="10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9755"/>
                  </a:avLst>
                </a:prstTxWarp>
              </a:bodyPr>
              <a:lstStyle/>
              <a:p>
                <a:pPr algn="ctr"/>
                <a:r>
                  <a:rPr lang="en-US" altLang="zh-CN" sz="8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O</a:t>
                </a:r>
                <a:endParaRPr lang="zh-CN" altLang="en-US" sz="8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2313" name="Line 606"/>
            <p:cNvSpPr>
              <a:spLocks noChangeShapeType="1"/>
            </p:cNvSpPr>
            <p:nvPr/>
          </p:nvSpPr>
          <p:spPr bwMode="auto">
            <a:xfrm flipH="1">
              <a:off x="2778" y="2592"/>
              <a:ext cx="1" cy="1387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314" name="Group 676"/>
            <p:cNvGrpSpPr>
              <a:grpSpLocks/>
            </p:cNvGrpSpPr>
            <p:nvPr/>
          </p:nvGrpSpPr>
          <p:grpSpPr bwMode="auto">
            <a:xfrm>
              <a:off x="815" y="2455"/>
              <a:ext cx="465" cy="214"/>
              <a:chOff x="840" y="2743"/>
              <a:chExt cx="465" cy="166"/>
            </a:xfrm>
          </p:grpSpPr>
          <p:grpSp>
            <p:nvGrpSpPr>
              <p:cNvPr id="12435" name="Group 374"/>
              <p:cNvGrpSpPr>
                <a:grpSpLocks/>
              </p:cNvGrpSpPr>
              <p:nvPr/>
            </p:nvGrpSpPr>
            <p:grpSpPr bwMode="auto">
              <a:xfrm>
                <a:off x="840" y="2752"/>
                <a:ext cx="202" cy="130"/>
                <a:chOff x="3886" y="2432"/>
                <a:chExt cx="267" cy="167"/>
              </a:xfrm>
            </p:grpSpPr>
            <p:grpSp>
              <p:nvGrpSpPr>
                <p:cNvPr id="12439" name="Group 375"/>
                <p:cNvGrpSpPr>
                  <a:grpSpLocks/>
                </p:cNvGrpSpPr>
                <p:nvPr/>
              </p:nvGrpSpPr>
              <p:grpSpPr bwMode="auto">
                <a:xfrm>
                  <a:off x="3886" y="2432"/>
                  <a:ext cx="156" cy="145"/>
                  <a:chOff x="1104" y="2007"/>
                  <a:chExt cx="109" cy="130"/>
                </a:xfrm>
              </p:grpSpPr>
              <p:sp>
                <p:nvSpPr>
                  <p:cNvPr id="12441" name="WordArt 376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104" y="2011"/>
                    <a:ext cx="109" cy="12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76200">
                          <a:solidFill>
                            <a:schemeClr val="bg1"/>
                          </a:solidFill>
                          <a:round/>
                          <a:headEnd/>
                          <a:tailEnd/>
                        </a:ln>
                        <a:solidFill>
                          <a:schemeClr val="bg1"/>
                        </a:solidFill>
                        <a:latin typeface="Bookman Old Style"/>
                      </a:rPr>
                      <a:t>x</a:t>
                    </a:r>
                    <a:endParaRPr lang="zh-CN" altLang="en-US" sz="3600" i="1" kern="10">
                      <a:ln w="762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Bookman Old Style"/>
                    </a:endParaRPr>
                  </a:p>
                </p:txBody>
              </p:sp>
              <p:sp>
                <p:nvSpPr>
                  <p:cNvPr id="12442" name="WordArt 377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104" y="2007"/>
                    <a:ext cx="109" cy="12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x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12440" name="WordArt 37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071" y="2495"/>
                  <a:ext cx="82" cy="10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9755"/>
                    </a:avLst>
                  </a:prstTxWarp>
                </a:bodyPr>
                <a:lstStyle/>
                <a:p>
                  <a:pPr algn="ctr"/>
                  <a:r>
                    <a:rPr lang="en-US" altLang="zh-CN" sz="8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O</a:t>
                  </a:r>
                  <a:endParaRPr lang="zh-CN" altLang="en-US" sz="8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12436" name="Freeform 379"/>
              <p:cNvSpPr>
                <a:spLocks/>
              </p:cNvSpPr>
              <p:nvPr/>
            </p:nvSpPr>
            <p:spPr bwMode="auto">
              <a:xfrm>
                <a:off x="1062" y="2763"/>
                <a:ext cx="130" cy="99"/>
              </a:xfrm>
              <a:custGeom>
                <a:avLst/>
                <a:gdLst>
                  <a:gd name="T0" fmla="*/ 0 w 576"/>
                  <a:gd name="T1" fmla="*/ 0 h 576"/>
                  <a:gd name="T2" fmla="*/ 0 w 576"/>
                  <a:gd name="T3" fmla="*/ 0 h 576"/>
                  <a:gd name="T4" fmla="*/ 0 w 576"/>
                  <a:gd name="T5" fmla="*/ 0 h 576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576"/>
                  <a:gd name="T11" fmla="*/ 576 w 576"/>
                  <a:gd name="T12" fmla="*/ 576 h 57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576">
                    <a:moveTo>
                      <a:pt x="576" y="0"/>
                    </a:moveTo>
                    <a:lnTo>
                      <a:pt x="0" y="299"/>
                    </a:lnTo>
                    <a:lnTo>
                      <a:pt x="576" y="576"/>
                    </a:lnTo>
                  </a:path>
                </a:pathLst>
              </a:cu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12437" name="WordArt 38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229" y="2743"/>
                <a:ext cx="76" cy="13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1199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12438" name="Line 613"/>
              <p:cNvSpPr>
                <a:spLocks noChangeShapeType="1"/>
              </p:cNvSpPr>
              <p:nvPr/>
            </p:nvSpPr>
            <p:spPr bwMode="auto">
              <a:xfrm>
                <a:off x="1060" y="2857"/>
                <a:ext cx="129" cy="52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315" name="Group 679"/>
            <p:cNvGrpSpPr>
              <a:grpSpLocks/>
            </p:cNvGrpSpPr>
            <p:nvPr/>
          </p:nvGrpSpPr>
          <p:grpSpPr bwMode="auto">
            <a:xfrm>
              <a:off x="1648" y="2537"/>
              <a:ext cx="901" cy="261"/>
              <a:chOff x="1625" y="2801"/>
              <a:chExt cx="901" cy="213"/>
            </a:xfrm>
          </p:grpSpPr>
          <p:sp>
            <p:nvSpPr>
              <p:cNvPr id="12426" name="WordArt 384"/>
              <p:cNvSpPr>
                <a:spLocks noChangeArrowheads="1" noChangeShapeType="1" noTextEdit="1"/>
              </p:cNvSpPr>
              <p:nvPr/>
            </p:nvSpPr>
            <p:spPr bwMode="auto">
              <a:xfrm>
                <a:off x="2017" y="2844"/>
                <a:ext cx="127" cy="13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rPr>
                  <a:t>j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endParaRPr>
              </a:p>
            </p:txBody>
          </p:sp>
          <p:sp>
            <p:nvSpPr>
              <p:cNvPr id="12427" name="Freeform 385"/>
              <p:cNvSpPr>
                <a:spLocks/>
              </p:cNvSpPr>
              <p:nvPr/>
            </p:nvSpPr>
            <p:spPr bwMode="auto">
              <a:xfrm>
                <a:off x="1829" y="2864"/>
                <a:ext cx="130" cy="99"/>
              </a:xfrm>
              <a:custGeom>
                <a:avLst/>
                <a:gdLst>
                  <a:gd name="T0" fmla="*/ 0 w 576"/>
                  <a:gd name="T1" fmla="*/ 0 h 576"/>
                  <a:gd name="T2" fmla="*/ 0 w 576"/>
                  <a:gd name="T3" fmla="*/ 0 h 576"/>
                  <a:gd name="T4" fmla="*/ 0 w 576"/>
                  <a:gd name="T5" fmla="*/ 0 h 576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576"/>
                  <a:gd name="T11" fmla="*/ 576 w 576"/>
                  <a:gd name="T12" fmla="*/ 576 h 57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576">
                    <a:moveTo>
                      <a:pt x="576" y="0"/>
                    </a:moveTo>
                    <a:lnTo>
                      <a:pt x="0" y="299"/>
                    </a:lnTo>
                    <a:lnTo>
                      <a:pt x="576" y="576"/>
                    </a:lnTo>
                  </a:path>
                </a:pathLst>
              </a:cu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12428" name="Freeform 386"/>
              <p:cNvSpPr>
                <a:spLocks/>
              </p:cNvSpPr>
              <p:nvPr/>
            </p:nvSpPr>
            <p:spPr bwMode="auto">
              <a:xfrm>
                <a:off x="2207" y="2857"/>
                <a:ext cx="130" cy="99"/>
              </a:xfrm>
              <a:custGeom>
                <a:avLst/>
                <a:gdLst>
                  <a:gd name="T0" fmla="*/ 0 w 576"/>
                  <a:gd name="T1" fmla="*/ 0 h 576"/>
                  <a:gd name="T2" fmla="*/ 0 w 576"/>
                  <a:gd name="T3" fmla="*/ 0 h 576"/>
                  <a:gd name="T4" fmla="*/ 0 w 576"/>
                  <a:gd name="T5" fmla="*/ 0 h 576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576"/>
                  <a:gd name="T11" fmla="*/ 576 w 576"/>
                  <a:gd name="T12" fmla="*/ 576 h 57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576">
                    <a:moveTo>
                      <a:pt x="576" y="0"/>
                    </a:moveTo>
                    <a:lnTo>
                      <a:pt x="0" y="299"/>
                    </a:lnTo>
                    <a:lnTo>
                      <a:pt x="576" y="57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grpSp>
            <p:nvGrpSpPr>
              <p:cNvPr id="12429" name="Group 387"/>
              <p:cNvGrpSpPr>
                <a:grpSpLocks/>
              </p:cNvGrpSpPr>
              <p:nvPr/>
            </p:nvGrpSpPr>
            <p:grpSpPr bwMode="auto">
              <a:xfrm>
                <a:off x="1625" y="2801"/>
                <a:ext cx="153" cy="213"/>
                <a:chOff x="3583" y="3581"/>
                <a:chExt cx="145" cy="213"/>
              </a:xfrm>
            </p:grpSpPr>
            <p:sp>
              <p:nvSpPr>
                <p:cNvPr id="12432" name="WordArt 38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621" y="3711"/>
                  <a:ext cx="71" cy="8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12433" name="Line 389"/>
                <p:cNvSpPr>
                  <a:spLocks noChangeShapeType="1"/>
                </p:cNvSpPr>
                <p:nvPr/>
              </p:nvSpPr>
              <p:spPr bwMode="auto">
                <a:xfrm>
                  <a:off x="3583" y="3698"/>
                  <a:ext cx="1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434" name="WordArt 39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598" y="3581"/>
                  <a:ext cx="129" cy="9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6588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Symbol"/>
                    </a:rPr>
                    <a:t>p</a:t>
                  </a:r>
                  <a:endParaRPr lang="zh-CN" altLang="en-US" sz="36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Symbol"/>
                  </a:endParaRPr>
                </a:p>
              </p:txBody>
            </p:sp>
          </p:grpSp>
          <p:sp>
            <p:nvSpPr>
              <p:cNvPr id="12430" name="WordArt 395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90" y="2859"/>
                <a:ext cx="136" cy="9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6588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Symbol"/>
                  </a:rPr>
                  <a:t>p</a:t>
                </a:r>
                <a:endParaRPr lang="zh-CN" altLang="en-US" sz="36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Symbol"/>
                </a:endParaRPr>
              </a:p>
            </p:txBody>
          </p:sp>
          <p:sp>
            <p:nvSpPr>
              <p:cNvPr id="12431" name="Line 614"/>
              <p:cNvSpPr>
                <a:spLocks noChangeShapeType="1"/>
              </p:cNvSpPr>
              <p:nvPr/>
            </p:nvSpPr>
            <p:spPr bwMode="auto">
              <a:xfrm>
                <a:off x="1804" y="2948"/>
                <a:ext cx="137" cy="53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316" name="Line 626"/>
            <p:cNvSpPr>
              <a:spLocks noChangeShapeType="1"/>
            </p:cNvSpPr>
            <p:nvPr/>
          </p:nvSpPr>
          <p:spPr bwMode="auto">
            <a:xfrm flipH="1">
              <a:off x="353" y="3107"/>
              <a:ext cx="1" cy="228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7" name="Line 628"/>
            <p:cNvSpPr>
              <a:spLocks noChangeShapeType="1"/>
            </p:cNvSpPr>
            <p:nvPr/>
          </p:nvSpPr>
          <p:spPr bwMode="auto">
            <a:xfrm>
              <a:off x="5220" y="3108"/>
              <a:ext cx="0" cy="22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8" name="WordArt 629"/>
            <p:cNvSpPr>
              <a:spLocks noChangeArrowheads="1" noChangeShapeType="1" noTextEdit="1"/>
            </p:cNvSpPr>
            <p:nvPr/>
          </p:nvSpPr>
          <p:spPr bwMode="auto">
            <a:xfrm>
              <a:off x="5125" y="3375"/>
              <a:ext cx="137" cy="13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5088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A</a:t>
              </a:r>
              <a:endParaRPr lang="zh-CN" altLang="en-US" sz="36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2319" name="Oval 630"/>
            <p:cNvSpPr>
              <a:spLocks noChangeArrowheads="1"/>
            </p:cNvSpPr>
            <p:nvPr/>
          </p:nvSpPr>
          <p:spPr bwMode="auto">
            <a:xfrm>
              <a:off x="5191" y="3219"/>
              <a:ext cx="59" cy="5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2320" name="WordArt 631"/>
            <p:cNvSpPr>
              <a:spLocks noChangeArrowheads="1" noChangeShapeType="1" noTextEdit="1"/>
            </p:cNvSpPr>
            <p:nvPr/>
          </p:nvSpPr>
          <p:spPr bwMode="auto">
            <a:xfrm>
              <a:off x="278" y="3362"/>
              <a:ext cx="137" cy="13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5088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A</a:t>
              </a:r>
              <a:endParaRPr lang="zh-CN" altLang="en-US" sz="36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2321" name="Oval 632"/>
            <p:cNvSpPr>
              <a:spLocks noChangeArrowheads="1"/>
            </p:cNvSpPr>
            <p:nvPr/>
          </p:nvSpPr>
          <p:spPr bwMode="auto">
            <a:xfrm>
              <a:off x="323" y="3217"/>
              <a:ext cx="59" cy="5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2322" name="Line 633"/>
            <p:cNvSpPr>
              <a:spLocks noChangeShapeType="1"/>
            </p:cNvSpPr>
            <p:nvPr/>
          </p:nvSpPr>
          <p:spPr bwMode="auto">
            <a:xfrm>
              <a:off x="208" y="3428"/>
              <a:ext cx="96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3" name="WordArt 637"/>
            <p:cNvSpPr>
              <a:spLocks noChangeArrowheads="1" noChangeShapeType="1" noTextEdit="1"/>
            </p:cNvSpPr>
            <p:nvPr/>
          </p:nvSpPr>
          <p:spPr bwMode="auto">
            <a:xfrm>
              <a:off x="547" y="2988"/>
              <a:ext cx="846" cy="183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宋体"/>
                  <a:ea typeface="宋体"/>
                </a:rPr>
                <a:t>（第二象限）</a:t>
              </a:r>
            </a:p>
          </p:txBody>
        </p:sp>
        <p:sp>
          <p:nvSpPr>
            <p:cNvPr id="12324" name="WordArt 638"/>
            <p:cNvSpPr>
              <a:spLocks noChangeArrowheads="1" noChangeShapeType="1" noTextEdit="1"/>
            </p:cNvSpPr>
            <p:nvPr/>
          </p:nvSpPr>
          <p:spPr bwMode="auto">
            <a:xfrm>
              <a:off x="536" y="3317"/>
              <a:ext cx="846" cy="171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宋体"/>
                  <a:ea typeface="宋体"/>
                </a:rPr>
                <a:t>（第三象限）</a:t>
              </a:r>
            </a:p>
          </p:txBody>
        </p:sp>
        <p:sp>
          <p:nvSpPr>
            <p:cNvPr id="12325" name="WordArt 639"/>
            <p:cNvSpPr>
              <a:spLocks noChangeArrowheads="1" noChangeShapeType="1" noTextEdit="1"/>
            </p:cNvSpPr>
            <p:nvPr/>
          </p:nvSpPr>
          <p:spPr bwMode="auto">
            <a:xfrm>
              <a:off x="4161" y="3318"/>
              <a:ext cx="846" cy="195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宋体"/>
                  <a:ea typeface="宋体"/>
                </a:rPr>
                <a:t>（第四象限）</a:t>
              </a:r>
            </a:p>
          </p:txBody>
        </p:sp>
        <p:sp>
          <p:nvSpPr>
            <p:cNvPr id="12326" name="WordArt 640"/>
            <p:cNvSpPr>
              <a:spLocks noChangeArrowheads="1" noChangeShapeType="1" noTextEdit="1"/>
            </p:cNvSpPr>
            <p:nvPr/>
          </p:nvSpPr>
          <p:spPr bwMode="auto">
            <a:xfrm>
              <a:off x="4201" y="2944"/>
              <a:ext cx="846" cy="195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宋体"/>
                  <a:ea typeface="宋体"/>
                </a:rPr>
                <a:t>（第一象限）</a:t>
              </a:r>
            </a:p>
          </p:txBody>
        </p:sp>
        <p:sp>
          <p:nvSpPr>
            <p:cNvPr id="12327" name="WordArt 674"/>
            <p:cNvSpPr>
              <a:spLocks noChangeArrowheads="1" noChangeShapeType="1" noTextEdit="1"/>
            </p:cNvSpPr>
            <p:nvPr/>
          </p:nvSpPr>
          <p:spPr bwMode="auto">
            <a:xfrm>
              <a:off x="519" y="2452"/>
              <a:ext cx="144" cy="170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+mn-ea"/>
                  <a:ea typeface="+mn-ea"/>
                  <a:cs typeface="+mn-ea"/>
                </a:rPr>
                <a:t>若</a:t>
              </a:r>
            </a:p>
          </p:txBody>
        </p:sp>
        <p:grpSp>
          <p:nvGrpSpPr>
            <p:cNvPr id="12328" name="Group 708"/>
            <p:cNvGrpSpPr>
              <a:grpSpLocks/>
            </p:cNvGrpSpPr>
            <p:nvPr/>
          </p:nvGrpSpPr>
          <p:grpSpPr bwMode="auto">
            <a:xfrm>
              <a:off x="522" y="2730"/>
              <a:ext cx="772" cy="177"/>
              <a:chOff x="511" y="2708"/>
              <a:chExt cx="772" cy="200"/>
            </a:xfrm>
          </p:grpSpPr>
          <p:grpSp>
            <p:nvGrpSpPr>
              <p:cNvPr id="12419" name="Group 677"/>
              <p:cNvGrpSpPr>
                <a:grpSpLocks/>
              </p:cNvGrpSpPr>
              <p:nvPr/>
            </p:nvGrpSpPr>
            <p:grpSpPr bwMode="auto">
              <a:xfrm>
                <a:off x="798" y="2709"/>
                <a:ext cx="485" cy="199"/>
                <a:chOff x="823" y="2949"/>
                <a:chExt cx="485" cy="139"/>
              </a:xfrm>
            </p:grpSpPr>
            <p:grpSp>
              <p:nvGrpSpPr>
                <p:cNvPr id="12421" name="Group 368"/>
                <p:cNvGrpSpPr>
                  <a:grpSpLocks/>
                </p:cNvGrpSpPr>
                <p:nvPr/>
              </p:nvGrpSpPr>
              <p:grpSpPr bwMode="auto">
                <a:xfrm>
                  <a:off x="823" y="2954"/>
                  <a:ext cx="181" cy="134"/>
                  <a:chOff x="3917" y="2694"/>
                  <a:chExt cx="236" cy="165"/>
                </a:xfrm>
              </p:grpSpPr>
              <p:sp>
                <p:nvSpPr>
                  <p:cNvPr id="12424" name="WordArt 369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917" y="2694"/>
                    <a:ext cx="130" cy="148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Book Antiqua"/>
                      </a:rPr>
                      <a:t>v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endParaRPr>
                  </a:p>
                </p:txBody>
              </p:sp>
              <p:sp>
                <p:nvSpPr>
                  <p:cNvPr id="12425" name="WordArt 370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071" y="2755"/>
                    <a:ext cx="82" cy="10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9755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800" i="1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solidFill>
                          <a:srgbClr val="000000"/>
                        </a:solidFill>
                        <a:latin typeface="Times New Roman"/>
                        <a:cs typeface="Times New Roman"/>
                      </a:rPr>
                      <a:t>O</a:t>
                    </a:r>
                    <a:endParaRPr lang="zh-CN" altLang="en-US" sz="8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12422" name="Freeform 371"/>
                <p:cNvSpPr>
                  <a:spLocks/>
                </p:cNvSpPr>
                <p:nvPr/>
              </p:nvSpPr>
              <p:spPr bwMode="auto">
                <a:xfrm>
                  <a:off x="1050" y="2969"/>
                  <a:ext cx="130" cy="99"/>
                </a:xfrm>
                <a:custGeom>
                  <a:avLst/>
                  <a:gdLst>
                    <a:gd name="T0" fmla="*/ 0 w 576"/>
                    <a:gd name="T1" fmla="*/ 0 h 576"/>
                    <a:gd name="T2" fmla="*/ 0 w 576"/>
                    <a:gd name="T3" fmla="*/ 0 h 576"/>
                    <a:gd name="T4" fmla="*/ 0 w 576"/>
                    <a:gd name="T5" fmla="*/ 0 h 576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576"/>
                    <a:gd name="T11" fmla="*/ 576 w 576"/>
                    <a:gd name="T12" fmla="*/ 576 h 57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576">
                      <a:moveTo>
                        <a:pt x="576" y="0"/>
                      </a:moveTo>
                      <a:lnTo>
                        <a:pt x="0" y="299"/>
                      </a:lnTo>
                      <a:lnTo>
                        <a:pt x="576" y="576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12423" name="WordArt 37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232" y="2949"/>
                  <a:ext cx="76" cy="13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1199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0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12420" name="WordArt 675"/>
              <p:cNvSpPr>
                <a:spLocks noChangeArrowheads="1" noChangeShapeType="1" noTextEdit="1"/>
              </p:cNvSpPr>
              <p:nvPr/>
            </p:nvSpPr>
            <p:spPr bwMode="auto">
              <a:xfrm>
                <a:off x="511" y="2708"/>
                <a:ext cx="144" cy="192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+mn-ea"/>
                    <a:ea typeface="+mn-ea"/>
                    <a:cs typeface="+mn-ea"/>
                  </a:rPr>
                  <a:t>且</a:t>
                </a:r>
              </a:p>
            </p:txBody>
          </p:sp>
        </p:grpSp>
        <p:sp>
          <p:nvSpPr>
            <p:cNvPr id="12329" name="WordArt 678"/>
            <p:cNvSpPr>
              <a:spLocks noChangeArrowheads="1" noChangeShapeType="1" noTextEdit="1"/>
            </p:cNvSpPr>
            <p:nvPr/>
          </p:nvSpPr>
          <p:spPr bwMode="auto">
            <a:xfrm>
              <a:off x="1414" y="2566"/>
              <a:ext cx="133" cy="194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+mn-ea"/>
                  <a:ea typeface="+mn-ea"/>
                  <a:cs typeface="+mn-ea"/>
                </a:rPr>
                <a:t>则</a:t>
              </a:r>
            </a:p>
          </p:txBody>
        </p:sp>
        <p:grpSp>
          <p:nvGrpSpPr>
            <p:cNvPr id="12330" name="Group 700"/>
            <p:cNvGrpSpPr>
              <a:grpSpLocks/>
            </p:cNvGrpSpPr>
            <p:nvPr/>
          </p:nvGrpSpPr>
          <p:grpSpPr bwMode="auto">
            <a:xfrm>
              <a:off x="3091" y="3535"/>
              <a:ext cx="2363" cy="448"/>
              <a:chOff x="3164" y="3656"/>
              <a:chExt cx="2363" cy="493"/>
            </a:xfrm>
          </p:grpSpPr>
          <p:grpSp>
            <p:nvGrpSpPr>
              <p:cNvPr id="12389" name="Group 687"/>
              <p:cNvGrpSpPr>
                <a:grpSpLocks/>
              </p:cNvGrpSpPr>
              <p:nvPr/>
            </p:nvGrpSpPr>
            <p:grpSpPr bwMode="auto">
              <a:xfrm>
                <a:off x="3496" y="3950"/>
                <a:ext cx="485" cy="199"/>
                <a:chOff x="3496" y="3950"/>
                <a:chExt cx="485" cy="139"/>
              </a:xfrm>
            </p:grpSpPr>
            <p:grpSp>
              <p:nvGrpSpPr>
                <p:cNvPr id="12414" name="Group 331"/>
                <p:cNvGrpSpPr>
                  <a:grpSpLocks/>
                </p:cNvGrpSpPr>
                <p:nvPr/>
              </p:nvGrpSpPr>
              <p:grpSpPr bwMode="auto">
                <a:xfrm>
                  <a:off x="3496" y="3955"/>
                  <a:ext cx="181" cy="134"/>
                  <a:chOff x="3917" y="2694"/>
                  <a:chExt cx="236" cy="165"/>
                </a:xfrm>
              </p:grpSpPr>
              <p:sp>
                <p:nvSpPr>
                  <p:cNvPr id="12417" name="WordArt 332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917" y="2694"/>
                    <a:ext cx="130" cy="148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Book Antiqua"/>
                      </a:rPr>
                      <a:t>v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endParaRPr>
                  </a:p>
                </p:txBody>
              </p:sp>
              <p:sp>
                <p:nvSpPr>
                  <p:cNvPr id="12418" name="WordArt 333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071" y="2755"/>
                    <a:ext cx="82" cy="10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9755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800" i="1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solidFill>
                          <a:srgbClr val="000000"/>
                        </a:solidFill>
                        <a:latin typeface="Times New Roman"/>
                        <a:cs typeface="Times New Roman"/>
                      </a:rPr>
                      <a:t>O</a:t>
                    </a:r>
                    <a:endParaRPr lang="zh-CN" altLang="en-US" sz="8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12415" name="Freeform 334"/>
                <p:cNvSpPr>
                  <a:spLocks/>
                </p:cNvSpPr>
                <p:nvPr/>
              </p:nvSpPr>
              <p:spPr bwMode="auto">
                <a:xfrm flipH="1">
                  <a:off x="3723" y="3970"/>
                  <a:ext cx="130" cy="99"/>
                </a:xfrm>
                <a:custGeom>
                  <a:avLst/>
                  <a:gdLst>
                    <a:gd name="T0" fmla="*/ 0 w 576"/>
                    <a:gd name="T1" fmla="*/ 0 h 576"/>
                    <a:gd name="T2" fmla="*/ 0 w 576"/>
                    <a:gd name="T3" fmla="*/ 0 h 576"/>
                    <a:gd name="T4" fmla="*/ 0 w 576"/>
                    <a:gd name="T5" fmla="*/ 0 h 576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576"/>
                    <a:gd name="T11" fmla="*/ 576 w 576"/>
                    <a:gd name="T12" fmla="*/ 576 h 57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576">
                      <a:moveTo>
                        <a:pt x="576" y="0"/>
                      </a:moveTo>
                      <a:lnTo>
                        <a:pt x="0" y="299"/>
                      </a:lnTo>
                      <a:lnTo>
                        <a:pt x="576" y="576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12416" name="WordArt 33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905" y="3950"/>
                  <a:ext cx="76" cy="13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1199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0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12390" name="Group 686"/>
              <p:cNvGrpSpPr>
                <a:grpSpLocks/>
              </p:cNvGrpSpPr>
              <p:nvPr/>
            </p:nvGrpSpPr>
            <p:grpSpPr bwMode="auto">
              <a:xfrm>
                <a:off x="3522" y="3686"/>
                <a:ext cx="465" cy="194"/>
                <a:chOff x="3522" y="3722"/>
                <a:chExt cx="465" cy="158"/>
              </a:xfrm>
            </p:grpSpPr>
            <p:grpSp>
              <p:nvGrpSpPr>
                <p:cNvPr id="12406" name="Group 337"/>
                <p:cNvGrpSpPr>
                  <a:grpSpLocks/>
                </p:cNvGrpSpPr>
                <p:nvPr/>
              </p:nvGrpSpPr>
              <p:grpSpPr bwMode="auto">
                <a:xfrm>
                  <a:off x="3522" y="3731"/>
                  <a:ext cx="202" cy="130"/>
                  <a:chOff x="3886" y="2432"/>
                  <a:chExt cx="267" cy="167"/>
                </a:xfrm>
              </p:grpSpPr>
              <p:grpSp>
                <p:nvGrpSpPr>
                  <p:cNvPr id="12410" name="Group 338"/>
                  <p:cNvGrpSpPr>
                    <a:grpSpLocks/>
                  </p:cNvGrpSpPr>
                  <p:nvPr/>
                </p:nvGrpSpPr>
                <p:grpSpPr bwMode="auto">
                  <a:xfrm>
                    <a:off x="3886" y="2432"/>
                    <a:ext cx="156" cy="145"/>
                    <a:chOff x="1104" y="2007"/>
                    <a:chExt cx="109" cy="130"/>
                  </a:xfrm>
                </p:grpSpPr>
                <p:sp>
                  <p:nvSpPr>
                    <p:cNvPr id="12412" name="WordArt 339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1104" y="2011"/>
                      <a:ext cx="109" cy="126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i="1" kern="10">
                          <a:ln w="76200">
                            <a:solidFill>
                              <a:schemeClr val="bg1"/>
                            </a:solidFill>
                            <a:round/>
                            <a:headEnd/>
                            <a:tailEnd/>
                          </a:ln>
                          <a:solidFill>
                            <a:schemeClr val="bg1"/>
                          </a:solidFill>
                          <a:latin typeface="Bookman Old Style"/>
                        </a:rPr>
                        <a:t>x</a:t>
                      </a:r>
                      <a:endParaRPr lang="zh-CN" altLang="en-US" sz="3600" i="1" kern="10">
                        <a:ln w="76200">
                          <a:solidFill>
                            <a:schemeClr val="bg1"/>
                          </a:solidFill>
                          <a:round/>
                          <a:headEnd/>
                          <a:tailEnd/>
                        </a:ln>
                        <a:solidFill>
                          <a:schemeClr val="bg1"/>
                        </a:solidFill>
                        <a:latin typeface="Bookman Old Style"/>
                      </a:endParaRPr>
                    </a:p>
                  </p:txBody>
                </p:sp>
                <p:sp>
                  <p:nvSpPr>
                    <p:cNvPr id="12413" name="WordArt 340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1104" y="2007"/>
                      <a:ext cx="109" cy="126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i="1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Times New Roman"/>
                          <a:cs typeface="Times New Roman"/>
                        </a:rPr>
                        <a:t>x</a:t>
                      </a:r>
                      <a:endParaRPr lang="zh-CN" altLang="en-US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12411" name="WordArt 341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071" y="2495"/>
                    <a:ext cx="82" cy="10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9755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800" i="1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solidFill>
                          <a:srgbClr val="000000"/>
                        </a:solidFill>
                        <a:latin typeface="Times New Roman"/>
                        <a:cs typeface="Times New Roman"/>
                      </a:rPr>
                      <a:t>O</a:t>
                    </a:r>
                    <a:endParaRPr lang="zh-CN" altLang="en-US" sz="8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12407" name="Freeform 342"/>
                <p:cNvSpPr>
                  <a:spLocks/>
                </p:cNvSpPr>
                <p:nvPr/>
              </p:nvSpPr>
              <p:spPr bwMode="auto">
                <a:xfrm flipH="1">
                  <a:off x="3744" y="3742"/>
                  <a:ext cx="130" cy="99"/>
                </a:xfrm>
                <a:custGeom>
                  <a:avLst/>
                  <a:gdLst>
                    <a:gd name="T0" fmla="*/ 0 w 576"/>
                    <a:gd name="T1" fmla="*/ 0 h 576"/>
                    <a:gd name="T2" fmla="*/ 0 w 576"/>
                    <a:gd name="T3" fmla="*/ 0 h 576"/>
                    <a:gd name="T4" fmla="*/ 0 w 576"/>
                    <a:gd name="T5" fmla="*/ 0 h 576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576"/>
                    <a:gd name="T11" fmla="*/ 576 w 576"/>
                    <a:gd name="T12" fmla="*/ 576 h 57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576">
                      <a:moveTo>
                        <a:pt x="576" y="0"/>
                      </a:moveTo>
                      <a:lnTo>
                        <a:pt x="0" y="299"/>
                      </a:lnTo>
                      <a:lnTo>
                        <a:pt x="576" y="576"/>
                      </a:lnTo>
                    </a:path>
                  </a:pathLst>
                </a:custGeom>
                <a:noFill/>
                <a:ln w="2857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12408" name="WordArt 34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911" y="3722"/>
                  <a:ext cx="76" cy="13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1199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0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12409" name="Line 612"/>
                <p:cNvSpPr>
                  <a:spLocks noChangeShapeType="1"/>
                </p:cNvSpPr>
                <p:nvPr/>
              </p:nvSpPr>
              <p:spPr bwMode="auto">
                <a:xfrm flipV="1">
                  <a:off x="3766" y="3833"/>
                  <a:ext cx="121" cy="47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391" name="Group 688"/>
              <p:cNvGrpSpPr>
                <a:grpSpLocks/>
              </p:cNvGrpSpPr>
              <p:nvPr/>
            </p:nvGrpSpPr>
            <p:grpSpPr bwMode="auto">
              <a:xfrm>
                <a:off x="4385" y="3781"/>
                <a:ext cx="1142" cy="249"/>
                <a:chOff x="4301" y="3829"/>
                <a:chExt cx="1142" cy="201"/>
              </a:xfrm>
            </p:grpSpPr>
            <p:sp>
              <p:nvSpPr>
                <p:cNvPr id="12395" name="WordArt 34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842" y="3866"/>
                  <a:ext cx="127" cy="13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Symbol"/>
                    </a:rPr>
                    <a:t>j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endParaRPr>
                </a:p>
              </p:txBody>
            </p:sp>
            <p:sp>
              <p:nvSpPr>
                <p:cNvPr id="12396" name="Freeform 349"/>
                <p:cNvSpPr>
                  <a:spLocks/>
                </p:cNvSpPr>
                <p:nvPr/>
              </p:nvSpPr>
              <p:spPr bwMode="auto">
                <a:xfrm>
                  <a:off x="4654" y="3881"/>
                  <a:ext cx="130" cy="99"/>
                </a:xfrm>
                <a:custGeom>
                  <a:avLst/>
                  <a:gdLst>
                    <a:gd name="T0" fmla="*/ 0 w 576"/>
                    <a:gd name="T1" fmla="*/ 0 h 576"/>
                    <a:gd name="T2" fmla="*/ 0 w 576"/>
                    <a:gd name="T3" fmla="*/ 0 h 576"/>
                    <a:gd name="T4" fmla="*/ 0 w 576"/>
                    <a:gd name="T5" fmla="*/ 0 h 576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576"/>
                    <a:gd name="T11" fmla="*/ 576 w 576"/>
                    <a:gd name="T12" fmla="*/ 576 h 57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576">
                      <a:moveTo>
                        <a:pt x="576" y="0"/>
                      </a:moveTo>
                      <a:lnTo>
                        <a:pt x="0" y="299"/>
                      </a:lnTo>
                      <a:lnTo>
                        <a:pt x="576" y="576"/>
                      </a:lnTo>
                    </a:path>
                  </a:pathLst>
                </a:custGeom>
                <a:noFill/>
                <a:ln w="2857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12397" name="Freeform 350"/>
                <p:cNvSpPr>
                  <a:spLocks/>
                </p:cNvSpPr>
                <p:nvPr/>
              </p:nvSpPr>
              <p:spPr bwMode="auto">
                <a:xfrm>
                  <a:off x="5018" y="3882"/>
                  <a:ext cx="130" cy="99"/>
                </a:xfrm>
                <a:custGeom>
                  <a:avLst/>
                  <a:gdLst>
                    <a:gd name="T0" fmla="*/ 0 w 576"/>
                    <a:gd name="T1" fmla="*/ 0 h 576"/>
                    <a:gd name="T2" fmla="*/ 0 w 576"/>
                    <a:gd name="T3" fmla="*/ 0 h 576"/>
                    <a:gd name="T4" fmla="*/ 0 w 576"/>
                    <a:gd name="T5" fmla="*/ 0 h 576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576"/>
                    <a:gd name="T11" fmla="*/ 576 w 576"/>
                    <a:gd name="T12" fmla="*/ 576 h 57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576">
                      <a:moveTo>
                        <a:pt x="576" y="0"/>
                      </a:moveTo>
                      <a:lnTo>
                        <a:pt x="0" y="299"/>
                      </a:lnTo>
                      <a:lnTo>
                        <a:pt x="576" y="576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12398" name="WordArt 35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484" y="3869"/>
                  <a:ext cx="136" cy="9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6588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Symbol"/>
                    </a:rPr>
                    <a:t>p</a:t>
                  </a:r>
                  <a:endParaRPr lang="zh-CN" altLang="en-US" sz="36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Symbol"/>
                  </a:endParaRPr>
                </a:p>
              </p:txBody>
            </p:sp>
            <p:sp>
              <p:nvSpPr>
                <p:cNvPr id="12399" name="Line 360"/>
                <p:cNvSpPr>
                  <a:spLocks noChangeShapeType="1"/>
                </p:cNvSpPr>
                <p:nvPr/>
              </p:nvSpPr>
              <p:spPr bwMode="auto">
                <a:xfrm>
                  <a:off x="4301" y="3932"/>
                  <a:ext cx="17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400" name="WordArt 36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341" y="3829"/>
                  <a:ext cx="76" cy="7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3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grpSp>
              <p:nvGrpSpPr>
                <p:cNvPr id="12401" name="Group 604"/>
                <p:cNvGrpSpPr>
                  <a:grpSpLocks/>
                </p:cNvGrpSpPr>
                <p:nvPr/>
              </p:nvGrpSpPr>
              <p:grpSpPr bwMode="auto">
                <a:xfrm>
                  <a:off x="5210" y="3881"/>
                  <a:ext cx="233" cy="99"/>
                  <a:chOff x="4209" y="3897"/>
                  <a:chExt cx="233" cy="99"/>
                </a:xfrm>
              </p:grpSpPr>
              <p:sp>
                <p:nvSpPr>
                  <p:cNvPr id="12404" name="WordArt 352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209" y="3902"/>
                    <a:ext cx="75" cy="83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2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12405" name="WordArt 363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306" y="3897"/>
                    <a:ext cx="136" cy="99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6588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solidFill>
                          <a:srgbClr val="000000"/>
                        </a:solidFill>
                        <a:latin typeface="Symbol"/>
                      </a:rPr>
                      <a:t>p</a:t>
                    </a:r>
                    <a:endParaRPr lang="zh-CN" altLang="en-US" sz="36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Symbol"/>
                    </a:endParaRPr>
                  </a:p>
                </p:txBody>
              </p:sp>
            </p:grpSp>
            <p:sp>
              <p:nvSpPr>
                <p:cNvPr id="12402" name="WordArt 62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339" y="3949"/>
                  <a:ext cx="83" cy="8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12403" name="Line 622"/>
                <p:cNvSpPr>
                  <a:spLocks noChangeShapeType="1"/>
                </p:cNvSpPr>
                <p:nvPr/>
              </p:nvSpPr>
              <p:spPr bwMode="auto">
                <a:xfrm>
                  <a:off x="4639" y="3964"/>
                  <a:ext cx="136" cy="53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2392" name="WordArt 689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64" y="3656"/>
                <a:ext cx="144" cy="192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+mn-ea"/>
                    <a:ea typeface="+mn-ea"/>
                    <a:cs typeface="+mn-ea"/>
                  </a:rPr>
                  <a:t>若</a:t>
                </a:r>
              </a:p>
            </p:txBody>
          </p:sp>
          <p:sp>
            <p:nvSpPr>
              <p:cNvPr id="12393" name="WordArt 69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96" y="3912"/>
                <a:ext cx="144" cy="192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+mn-ea"/>
                    <a:ea typeface="+mn-ea"/>
                    <a:cs typeface="+mn-ea"/>
                  </a:rPr>
                  <a:t>且</a:t>
                </a:r>
              </a:p>
            </p:txBody>
          </p:sp>
          <p:sp>
            <p:nvSpPr>
              <p:cNvPr id="12394" name="WordArt 695"/>
              <p:cNvSpPr>
                <a:spLocks noChangeArrowheads="1" noChangeShapeType="1" noTextEdit="1"/>
              </p:cNvSpPr>
              <p:nvPr/>
            </p:nvSpPr>
            <p:spPr bwMode="auto">
              <a:xfrm>
                <a:off x="4180" y="3772"/>
                <a:ext cx="156" cy="240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+mn-ea"/>
                    <a:ea typeface="+mn-ea"/>
                    <a:cs typeface="+mn-ea"/>
                  </a:rPr>
                  <a:t>则</a:t>
                </a:r>
              </a:p>
            </p:txBody>
          </p:sp>
        </p:grpSp>
        <p:grpSp>
          <p:nvGrpSpPr>
            <p:cNvPr id="12331" name="Group 699"/>
            <p:cNvGrpSpPr>
              <a:grpSpLocks/>
            </p:cNvGrpSpPr>
            <p:nvPr/>
          </p:nvGrpSpPr>
          <p:grpSpPr bwMode="auto">
            <a:xfrm>
              <a:off x="479" y="3584"/>
              <a:ext cx="2159" cy="472"/>
              <a:chOff x="564" y="3672"/>
              <a:chExt cx="2159" cy="472"/>
            </a:xfrm>
          </p:grpSpPr>
          <p:grpSp>
            <p:nvGrpSpPr>
              <p:cNvPr id="12361" name="Group 683"/>
              <p:cNvGrpSpPr>
                <a:grpSpLocks/>
              </p:cNvGrpSpPr>
              <p:nvPr/>
            </p:nvGrpSpPr>
            <p:grpSpPr bwMode="auto">
              <a:xfrm>
                <a:off x="808" y="3683"/>
                <a:ext cx="465" cy="199"/>
                <a:chOff x="808" y="3743"/>
                <a:chExt cx="465" cy="139"/>
              </a:xfrm>
            </p:grpSpPr>
            <p:grpSp>
              <p:nvGrpSpPr>
                <p:cNvPr id="12382" name="Group 405"/>
                <p:cNvGrpSpPr>
                  <a:grpSpLocks/>
                </p:cNvGrpSpPr>
                <p:nvPr/>
              </p:nvGrpSpPr>
              <p:grpSpPr bwMode="auto">
                <a:xfrm>
                  <a:off x="808" y="3752"/>
                  <a:ext cx="202" cy="130"/>
                  <a:chOff x="3886" y="2432"/>
                  <a:chExt cx="267" cy="167"/>
                </a:xfrm>
              </p:grpSpPr>
              <p:grpSp>
                <p:nvGrpSpPr>
                  <p:cNvPr id="12385" name="Group 406"/>
                  <p:cNvGrpSpPr>
                    <a:grpSpLocks/>
                  </p:cNvGrpSpPr>
                  <p:nvPr/>
                </p:nvGrpSpPr>
                <p:grpSpPr bwMode="auto">
                  <a:xfrm>
                    <a:off x="3886" y="2432"/>
                    <a:ext cx="156" cy="145"/>
                    <a:chOff x="1104" y="2007"/>
                    <a:chExt cx="109" cy="130"/>
                  </a:xfrm>
                </p:grpSpPr>
                <p:sp>
                  <p:nvSpPr>
                    <p:cNvPr id="12387" name="WordArt 407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1104" y="2011"/>
                      <a:ext cx="109" cy="126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i="1" kern="10">
                          <a:ln w="76200">
                            <a:solidFill>
                              <a:schemeClr val="bg1"/>
                            </a:solidFill>
                            <a:round/>
                            <a:headEnd/>
                            <a:tailEnd/>
                          </a:ln>
                          <a:solidFill>
                            <a:schemeClr val="bg1"/>
                          </a:solidFill>
                          <a:latin typeface="Bookman Old Style"/>
                        </a:rPr>
                        <a:t>x</a:t>
                      </a:r>
                      <a:endParaRPr lang="zh-CN" altLang="en-US" sz="3600" i="1" kern="10">
                        <a:ln w="76200">
                          <a:solidFill>
                            <a:schemeClr val="bg1"/>
                          </a:solidFill>
                          <a:round/>
                          <a:headEnd/>
                          <a:tailEnd/>
                        </a:ln>
                        <a:solidFill>
                          <a:schemeClr val="bg1"/>
                        </a:solidFill>
                        <a:latin typeface="Bookman Old Style"/>
                      </a:endParaRPr>
                    </a:p>
                  </p:txBody>
                </p:sp>
                <p:sp>
                  <p:nvSpPr>
                    <p:cNvPr id="12388" name="WordArt 408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1104" y="2007"/>
                      <a:ext cx="109" cy="126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i="1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Times New Roman"/>
                          <a:cs typeface="Times New Roman"/>
                        </a:rPr>
                        <a:t>x</a:t>
                      </a:r>
                      <a:endParaRPr lang="zh-CN" altLang="en-US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12386" name="WordArt 409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071" y="2495"/>
                    <a:ext cx="82" cy="10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9755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800" i="1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solidFill>
                          <a:srgbClr val="000000"/>
                        </a:solidFill>
                        <a:latin typeface="Times New Roman"/>
                        <a:cs typeface="Times New Roman"/>
                      </a:rPr>
                      <a:t>O</a:t>
                    </a:r>
                    <a:endParaRPr lang="zh-CN" altLang="en-US" sz="8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12383" name="Freeform 410"/>
                <p:cNvSpPr>
                  <a:spLocks/>
                </p:cNvSpPr>
                <p:nvPr/>
              </p:nvSpPr>
              <p:spPr bwMode="auto">
                <a:xfrm>
                  <a:off x="1030" y="3763"/>
                  <a:ext cx="130" cy="99"/>
                </a:xfrm>
                <a:custGeom>
                  <a:avLst/>
                  <a:gdLst>
                    <a:gd name="T0" fmla="*/ 0 w 576"/>
                    <a:gd name="T1" fmla="*/ 0 h 576"/>
                    <a:gd name="T2" fmla="*/ 0 w 576"/>
                    <a:gd name="T3" fmla="*/ 0 h 576"/>
                    <a:gd name="T4" fmla="*/ 0 w 576"/>
                    <a:gd name="T5" fmla="*/ 0 h 576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576"/>
                    <a:gd name="T11" fmla="*/ 576 w 576"/>
                    <a:gd name="T12" fmla="*/ 576 h 57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576">
                      <a:moveTo>
                        <a:pt x="576" y="0"/>
                      </a:moveTo>
                      <a:lnTo>
                        <a:pt x="0" y="299"/>
                      </a:lnTo>
                      <a:lnTo>
                        <a:pt x="576" y="576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12384" name="WordArt 41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197" y="3743"/>
                  <a:ext cx="76" cy="13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1199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0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12362" name="Group 684"/>
              <p:cNvGrpSpPr>
                <a:grpSpLocks/>
              </p:cNvGrpSpPr>
              <p:nvPr/>
            </p:nvGrpSpPr>
            <p:grpSpPr bwMode="auto">
              <a:xfrm>
                <a:off x="791" y="3949"/>
                <a:ext cx="485" cy="195"/>
                <a:chOff x="791" y="3949"/>
                <a:chExt cx="485" cy="159"/>
              </a:xfrm>
            </p:grpSpPr>
            <p:grpSp>
              <p:nvGrpSpPr>
                <p:cNvPr id="12376" name="Group 400"/>
                <p:cNvGrpSpPr>
                  <a:grpSpLocks/>
                </p:cNvGrpSpPr>
                <p:nvPr/>
              </p:nvGrpSpPr>
              <p:grpSpPr bwMode="auto">
                <a:xfrm>
                  <a:off x="791" y="3954"/>
                  <a:ext cx="181" cy="134"/>
                  <a:chOff x="3917" y="2694"/>
                  <a:chExt cx="236" cy="165"/>
                </a:xfrm>
              </p:grpSpPr>
              <p:sp>
                <p:nvSpPr>
                  <p:cNvPr id="12380" name="WordArt 401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917" y="2694"/>
                    <a:ext cx="130" cy="148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Book Antiqua"/>
                      </a:rPr>
                      <a:t>v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endParaRPr>
                  </a:p>
                </p:txBody>
              </p:sp>
              <p:sp>
                <p:nvSpPr>
                  <p:cNvPr id="12381" name="WordArt 402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071" y="2755"/>
                    <a:ext cx="82" cy="10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9755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800" i="1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solidFill>
                          <a:srgbClr val="000000"/>
                        </a:solidFill>
                        <a:latin typeface="Times New Roman"/>
                        <a:cs typeface="Times New Roman"/>
                      </a:rPr>
                      <a:t>O</a:t>
                    </a:r>
                    <a:endParaRPr lang="zh-CN" altLang="en-US" sz="8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12377" name="Freeform 403"/>
                <p:cNvSpPr>
                  <a:spLocks/>
                </p:cNvSpPr>
                <p:nvPr/>
              </p:nvSpPr>
              <p:spPr bwMode="auto">
                <a:xfrm flipH="1">
                  <a:off x="1018" y="3969"/>
                  <a:ext cx="130" cy="99"/>
                </a:xfrm>
                <a:custGeom>
                  <a:avLst/>
                  <a:gdLst>
                    <a:gd name="T0" fmla="*/ 0 w 576"/>
                    <a:gd name="T1" fmla="*/ 0 h 576"/>
                    <a:gd name="T2" fmla="*/ 0 w 576"/>
                    <a:gd name="T3" fmla="*/ 0 h 576"/>
                    <a:gd name="T4" fmla="*/ 0 w 576"/>
                    <a:gd name="T5" fmla="*/ 0 h 576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576"/>
                    <a:gd name="T11" fmla="*/ 576 w 576"/>
                    <a:gd name="T12" fmla="*/ 576 h 57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576">
                      <a:moveTo>
                        <a:pt x="576" y="0"/>
                      </a:moveTo>
                      <a:lnTo>
                        <a:pt x="0" y="299"/>
                      </a:lnTo>
                      <a:lnTo>
                        <a:pt x="576" y="576"/>
                      </a:lnTo>
                    </a:path>
                  </a:pathLst>
                </a:custGeom>
                <a:noFill/>
                <a:ln w="2857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12378" name="WordArt 40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200" y="3949"/>
                  <a:ext cx="76" cy="13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1199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0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12379" name="Line 617"/>
                <p:cNvSpPr>
                  <a:spLocks noChangeShapeType="1"/>
                </p:cNvSpPr>
                <p:nvPr/>
              </p:nvSpPr>
              <p:spPr bwMode="auto">
                <a:xfrm flipV="1">
                  <a:off x="1024" y="4062"/>
                  <a:ext cx="136" cy="46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363" name="Group 685"/>
              <p:cNvGrpSpPr>
                <a:grpSpLocks/>
              </p:cNvGrpSpPr>
              <p:nvPr/>
            </p:nvGrpSpPr>
            <p:grpSpPr bwMode="auto">
              <a:xfrm>
                <a:off x="1661" y="3741"/>
                <a:ext cx="1062" cy="277"/>
                <a:chOff x="1661" y="3813"/>
                <a:chExt cx="1062" cy="205"/>
              </a:xfrm>
            </p:grpSpPr>
            <p:sp>
              <p:nvSpPr>
                <p:cNvPr id="12367" name="WordArt 41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014" y="3857"/>
                  <a:ext cx="127" cy="13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Symbol"/>
                    </a:rPr>
                    <a:t>j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endParaRPr>
                </a:p>
              </p:txBody>
            </p:sp>
            <p:sp>
              <p:nvSpPr>
                <p:cNvPr id="12368" name="Freeform 415"/>
                <p:cNvSpPr>
                  <a:spLocks/>
                </p:cNvSpPr>
                <p:nvPr/>
              </p:nvSpPr>
              <p:spPr bwMode="auto">
                <a:xfrm>
                  <a:off x="1826" y="3849"/>
                  <a:ext cx="130" cy="99"/>
                </a:xfrm>
                <a:custGeom>
                  <a:avLst/>
                  <a:gdLst>
                    <a:gd name="T0" fmla="*/ 0 w 576"/>
                    <a:gd name="T1" fmla="*/ 0 h 576"/>
                    <a:gd name="T2" fmla="*/ 0 w 576"/>
                    <a:gd name="T3" fmla="*/ 0 h 576"/>
                    <a:gd name="T4" fmla="*/ 0 w 576"/>
                    <a:gd name="T5" fmla="*/ 0 h 576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576"/>
                    <a:gd name="T11" fmla="*/ 576 w 576"/>
                    <a:gd name="T12" fmla="*/ 576 h 57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576">
                      <a:moveTo>
                        <a:pt x="576" y="0"/>
                      </a:moveTo>
                      <a:lnTo>
                        <a:pt x="0" y="299"/>
                      </a:lnTo>
                      <a:lnTo>
                        <a:pt x="576" y="576"/>
                      </a:lnTo>
                    </a:path>
                  </a:pathLst>
                </a:custGeom>
                <a:noFill/>
                <a:ln w="2857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12369" name="Freeform 416"/>
                <p:cNvSpPr>
                  <a:spLocks/>
                </p:cNvSpPr>
                <p:nvPr/>
              </p:nvSpPr>
              <p:spPr bwMode="auto">
                <a:xfrm>
                  <a:off x="2196" y="3864"/>
                  <a:ext cx="130" cy="99"/>
                </a:xfrm>
                <a:custGeom>
                  <a:avLst/>
                  <a:gdLst>
                    <a:gd name="T0" fmla="*/ 0 w 576"/>
                    <a:gd name="T1" fmla="*/ 0 h 576"/>
                    <a:gd name="T2" fmla="*/ 0 w 576"/>
                    <a:gd name="T3" fmla="*/ 0 h 576"/>
                    <a:gd name="T4" fmla="*/ 0 w 576"/>
                    <a:gd name="T5" fmla="*/ 0 h 576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576"/>
                    <a:gd name="T11" fmla="*/ 576 w 576"/>
                    <a:gd name="T12" fmla="*/ 576 h 57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576">
                      <a:moveTo>
                        <a:pt x="576" y="0"/>
                      </a:moveTo>
                      <a:lnTo>
                        <a:pt x="0" y="299"/>
                      </a:lnTo>
                      <a:lnTo>
                        <a:pt x="576" y="576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12370" name="WordArt 42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661" y="3866"/>
                  <a:ext cx="136" cy="9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6588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Symbol"/>
                    </a:rPr>
                    <a:t>p</a:t>
                  </a:r>
                  <a:endParaRPr lang="zh-CN" altLang="en-US" sz="36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Symbol"/>
                  </a:endParaRPr>
                </a:p>
              </p:txBody>
            </p:sp>
            <p:sp>
              <p:nvSpPr>
                <p:cNvPr id="12371" name="WordArt 42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587" y="3853"/>
                  <a:ext cx="136" cy="9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6588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Symbol"/>
                    </a:rPr>
                    <a:t>p</a:t>
                  </a:r>
                  <a:endParaRPr lang="zh-CN" altLang="en-US" sz="36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Symbol"/>
                  </a:endParaRPr>
                </a:p>
              </p:txBody>
            </p:sp>
            <p:sp>
              <p:nvSpPr>
                <p:cNvPr id="12372" name="Line 426"/>
                <p:cNvSpPr>
                  <a:spLocks noChangeShapeType="1"/>
                </p:cNvSpPr>
                <p:nvPr/>
              </p:nvSpPr>
              <p:spPr bwMode="auto">
                <a:xfrm>
                  <a:off x="2404" y="3916"/>
                  <a:ext cx="17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73" name="WordArt 42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444" y="3813"/>
                  <a:ext cx="76" cy="7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3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12374" name="Line 618"/>
                <p:cNvSpPr>
                  <a:spLocks noChangeShapeType="1"/>
                </p:cNvSpPr>
                <p:nvPr/>
              </p:nvSpPr>
              <p:spPr bwMode="auto">
                <a:xfrm>
                  <a:off x="1818" y="3941"/>
                  <a:ext cx="129" cy="46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75" name="WordArt 62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439" y="3937"/>
                  <a:ext cx="83" cy="8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12364" name="WordArt 690"/>
              <p:cNvSpPr>
                <a:spLocks noChangeArrowheads="1" noChangeShapeType="1" noTextEdit="1"/>
              </p:cNvSpPr>
              <p:nvPr/>
            </p:nvSpPr>
            <p:spPr bwMode="auto">
              <a:xfrm>
                <a:off x="564" y="3672"/>
                <a:ext cx="144" cy="192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+mn-ea"/>
                    <a:ea typeface="+mn-ea"/>
                    <a:cs typeface="+mn-ea"/>
                  </a:rPr>
                  <a:t>若</a:t>
                </a:r>
              </a:p>
            </p:txBody>
          </p:sp>
          <p:sp>
            <p:nvSpPr>
              <p:cNvPr id="12365" name="WordArt 692"/>
              <p:cNvSpPr>
                <a:spLocks noChangeArrowheads="1" noChangeShapeType="1" noTextEdit="1"/>
              </p:cNvSpPr>
              <p:nvPr/>
            </p:nvSpPr>
            <p:spPr bwMode="auto">
              <a:xfrm>
                <a:off x="564" y="3936"/>
                <a:ext cx="144" cy="192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+mn-ea"/>
                    <a:ea typeface="+mn-ea"/>
                    <a:cs typeface="+mn-ea"/>
                  </a:rPr>
                  <a:t>且</a:t>
                </a:r>
              </a:p>
            </p:txBody>
          </p:sp>
          <p:sp>
            <p:nvSpPr>
              <p:cNvPr id="12366" name="WordArt 696"/>
              <p:cNvSpPr>
                <a:spLocks noChangeArrowheads="1" noChangeShapeType="1" noTextEdit="1"/>
              </p:cNvSpPr>
              <p:nvPr/>
            </p:nvSpPr>
            <p:spPr bwMode="auto">
              <a:xfrm>
                <a:off x="1412" y="3764"/>
                <a:ext cx="180" cy="228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+mn-ea"/>
                    <a:ea typeface="+mn-ea"/>
                    <a:cs typeface="+mn-ea"/>
                  </a:rPr>
                  <a:t>则</a:t>
                </a:r>
              </a:p>
            </p:txBody>
          </p:sp>
        </p:grpSp>
        <p:grpSp>
          <p:nvGrpSpPr>
            <p:cNvPr id="12332" name="Group 698"/>
            <p:cNvGrpSpPr>
              <a:grpSpLocks/>
            </p:cNvGrpSpPr>
            <p:nvPr/>
          </p:nvGrpSpPr>
          <p:grpSpPr bwMode="auto">
            <a:xfrm>
              <a:off x="3087" y="2440"/>
              <a:ext cx="2077" cy="499"/>
              <a:chOff x="3112" y="2584"/>
              <a:chExt cx="2077" cy="533"/>
            </a:xfrm>
          </p:grpSpPr>
          <p:grpSp>
            <p:nvGrpSpPr>
              <p:cNvPr id="12333" name="Group 680"/>
              <p:cNvGrpSpPr>
                <a:grpSpLocks/>
              </p:cNvGrpSpPr>
              <p:nvPr/>
            </p:nvGrpSpPr>
            <p:grpSpPr bwMode="auto">
              <a:xfrm>
                <a:off x="3365" y="2608"/>
                <a:ext cx="465" cy="199"/>
                <a:chOff x="3449" y="2716"/>
                <a:chExt cx="465" cy="139"/>
              </a:xfrm>
            </p:grpSpPr>
            <p:grpSp>
              <p:nvGrpSpPr>
                <p:cNvPr id="12354" name="Group 299"/>
                <p:cNvGrpSpPr>
                  <a:grpSpLocks/>
                </p:cNvGrpSpPr>
                <p:nvPr/>
              </p:nvGrpSpPr>
              <p:grpSpPr bwMode="auto">
                <a:xfrm>
                  <a:off x="3449" y="2725"/>
                  <a:ext cx="202" cy="130"/>
                  <a:chOff x="3886" y="2432"/>
                  <a:chExt cx="267" cy="167"/>
                </a:xfrm>
              </p:grpSpPr>
              <p:grpSp>
                <p:nvGrpSpPr>
                  <p:cNvPr id="12357" name="Group 300"/>
                  <p:cNvGrpSpPr>
                    <a:grpSpLocks/>
                  </p:cNvGrpSpPr>
                  <p:nvPr/>
                </p:nvGrpSpPr>
                <p:grpSpPr bwMode="auto">
                  <a:xfrm>
                    <a:off x="3886" y="2432"/>
                    <a:ext cx="156" cy="145"/>
                    <a:chOff x="1104" y="2007"/>
                    <a:chExt cx="109" cy="130"/>
                  </a:xfrm>
                </p:grpSpPr>
                <p:sp>
                  <p:nvSpPr>
                    <p:cNvPr id="12359" name="WordArt 301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1104" y="2011"/>
                      <a:ext cx="109" cy="126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i="1" kern="10">
                          <a:ln w="76200">
                            <a:solidFill>
                              <a:schemeClr val="bg1"/>
                            </a:solidFill>
                            <a:round/>
                            <a:headEnd/>
                            <a:tailEnd/>
                          </a:ln>
                          <a:solidFill>
                            <a:schemeClr val="bg1"/>
                          </a:solidFill>
                          <a:latin typeface="Bookman Old Style"/>
                        </a:rPr>
                        <a:t>x</a:t>
                      </a:r>
                      <a:endParaRPr lang="zh-CN" altLang="en-US" sz="3600" i="1" kern="10">
                        <a:ln w="76200">
                          <a:solidFill>
                            <a:schemeClr val="bg1"/>
                          </a:solidFill>
                          <a:round/>
                          <a:headEnd/>
                          <a:tailEnd/>
                        </a:ln>
                        <a:solidFill>
                          <a:schemeClr val="bg1"/>
                        </a:solidFill>
                        <a:latin typeface="Bookman Old Style"/>
                      </a:endParaRPr>
                    </a:p>
                  </p:txBody>
                </p:sp>
                <p:sp>
                  <p:nvSpPr>
                    <p:cNvPr id="12360" name="WordArt 302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1104" y="2007"/>
                      <a:ext cx="109" cy="126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i="1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Times New Roman"/>
                          <a:cs typeface="Times New Roman"/>
                        </a:rPr>
                        <a:t>x</a:t>
                      </a:r>
                      <a:endParaRPr lang="zh-CN" altLang="en-US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12358" name="WordArt 303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071" y="2495"/>
                    <a:ext cx="82" cy="10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9755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800" i="1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solidFill>
                          <a:srgbClr val="000000"/>
                        </a:solidFill>
                        <a:latin typeface="Times New Roman"/>
                        <a:cs typeface="Times New Roman"/>
                      </a:rPr>
                      <a:t>O</a:t>
                    </a:r>
                    <a:endParaRPr lang="zh-CN" altLang="en-US" sz="8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12355" name="Freeform 304"/>
                <p:cNvSpPr>
                  <a:spLocks/>
                </p:cNvSpPr>
                <p:nvPr/>
              </p:nvSpPr>
              <p:spPr bwMode="auto">
                <a:xfrm flipH="1">
                  <a:off x="3671" y="2736"/>
                  <a:ext cx="130" cy="99"/>
                </a:xfrm>
                <a:custGeom>
                  <a:avLst/>
                  <a:gdLst>
                    <a:gd name="T0" fmla="*/ 0 w 576"/>
                    <a:gd name="T1" fmla="*/ 0 h 576"/>
                    <a:gd name="T2" fmla="*/ 0 w 576"/>
                    <a:gd name="T3" fmla="*/ 0 h 576"/>
                    <a:gd name="T4" fmla="*/ 0 w 576"/>
                    <a:gd name="T5" fmla="*/ 0 h 576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576"/>
                    <a:gd name="T11" fmla="*/ 576 w 576"/>
                    <a:gd name="T12" fmla="*/ 576 h 57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576">
                      <a:moveTo>
                        <a:pt x="576" y="0"/>
                      </a:moveTo>
                      <a:lnTo>
                        <a:pt x="0" y="299"/>
                      </a:lnTo>
                      <a:lnTo>
                        <a:pt x="576" y="576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12356" name="WordArt 30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838" y="2716"/>
                  <a:ext cx="76" cy="13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1199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0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12334" name="Group 681"/>
              <p:cNvGrpSpPr>
                <a:grpSpLocks/>
              </p:cNvGrpSpPr>
              <p:nvPr/>
            </p:nvGrpSpPr>
            <p:grpSpPr bwMode="auto">
              <a:xfrm>
                <a:off x="3353" y="2908"/>
                <a:ext cx="485" cy="209"/>
                <a:chOff x="3401" y="2908"/>
                <a:chExt cx="485" cy="161"/>
              </a:xfrm>
            </p:grpSpPr>
            <p:grpSp>
              <p:nvGrpSpPr>
                <p:cNvPr id="12348" name="Group 307"/>
                <p:cNvGrpSpPr>
                  <a:grpSpLocks/>
                </p:cNvGrpSpPr>
                <p:nvPr/>
              </p:nvGrpSpPr>
              <p:grpSpPr bwMode="auto">
                <a:xfrm>
                  <a:off x="3401" y="2913"/>
                  <a:ext cx="181" cy="134"/>
                  <a:chOff x="3917" y="2694"/>
                  <a:chExt cx="236" cy="165"/>
                </a:xfrm>
              </p:grpSpPr>
              <p:sp>
                <p:nvSpPr>
                  <p:cNvPr id="12352" name="WordArt 308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917" y="2694"/>
                    <a:ext cx="130" cy="148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Book Antiqua"/>
                      </a:rPr>
                      <a:t>v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endParaRPr>
                  </a:p>
                </p:txBody>
              </p:sp>
              <p:sp>
                <p:nvSpPr>
                  <p:cNvPr id="12353" name="WordArt 309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071" y="2755"/>
                    <a:ext cx="82" cy="10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9755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800" i="1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solidFill>
                          <a:srgbClr val="000000"/>
                        </a:solidFill>
                        <a:latin typeface="Times New Roman"/>
                        <a:cs typeface="Times New Roman"/>
                      </a:rPr>
                      <a:t>O</a:t>
                    </a:r>
                    <a:endParaRPr lang="zh-CN" altLang="en-US" sz="8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12349" name="Freeform 310"/>
                <p:cNvSpPr>
                  <a:spLocks/>
                </p:cNvSpPr>
                <p:nvPr/>
              </p:nvSpPr>
              <p:spPr bwMode="auto">
                <a:xfrm>
                  <a:off x="3628" y="2928"/>
                  <a:ext cx="130" cy="99"/>
                </a:xfrm>
                <a:custGeom>
                  <a:avLst/>
                  <a:gdLst>
                    <a:gd name="T0" fmla="*/ 0 w 576"/>
                    <a:gd name="T1" fmla="*/ 0 h 576"/>
                    <a:gd name="T2" fmla="*/ 0 w 576"/>
                    <a:gd name="T3" fmla="*/ 0 h 576"/>
                    <a:gd name="T4" fmla="*/ 0 w 576"/>
                    <a:gd name="T5" fmla="*/ 0 h 576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576"/>
                    <a:gd name="T11" fmla="*/ 576 w 576"/>
                    <a:gd name="T12" fmla="*/ 576 h 57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576">
                      <a:moveTo>
                        <a:pt x="576" y="0"/>
                      </a:moveTo>
                      <a:lnTo>
                        <a:pt x="0" y="299"/>
                      </a:lnTo>
                      <a:lnTo>
                        <a:pt x="576" y="576"/>
                      </a:lnTo>
                    </a:path>
                  </a:pathLst>
                </a:custGeom>
                <a:noFill/>
                <a:ln w="2857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12350" name="WordArt 31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810" y="2908"/>
                  <a:ext cx="76" cy="13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1199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0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12351" name="Line 623"/>
                <p:cNvSpPr>
                  <a:spLocks noChangeShapeType="1"/>
                </p:cNvSpPr>
                <p:nvPr/>
              </p:nvSpPr>
              <p:spPr bwMode="auto">
                <a:xfrm>
                  <a:off x="3623" y="3016"/>
                  <a:ext cx="144" cy="53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335" name="Group 682"/>
              <p:cNvGrpSpPr>
                <a:grpSpLocks/>
              </p:cNvGrpSpPr>
              <p:nvPr/>
            </p:nvGrpSpPr>
            <p:grpSpPr bwMode="auto">
              <a:xfrm>
                <a:off x="4374" y="2726"/>
                <a:ext cx="815" cy="238"/>
                <a:chOff x="4374" y="2750"/>
                <a:chExt cx="815" cy="214"/>
              </a:xfrm>
            </p:grpSpPr>
            <p:sp>
              <p:nvSpPr>
                <p:cNvPr id="12339" name="WordArt 31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692" y="2807"/>
                  <a:ext cx="127" cy="13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Symbol"/>
                    </a:rPr>
                    <a:t>j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endParaRPr>
                </a:p>
              </p:txBody>
            </p:sp>
            <p:sp>
              <p:nvSpPr>
                <p:cNvPr id="12340" name="Freeform 315"/>
                <p:cNvSpPr>
                  <a:spLocks/>
                </p:cNvSpPr>
                <p:nvPr/>
              </p:nvSpPr>
              <p:spPr bwMode="auto">
                <a:xfrm>
                  <a:off x="4511" y="2814"/>
                  <a:ext cx="130" cy="99"/>
                </a:xfrm>
                <a:custGeom>
                  <a:avLst/>
                  <a:gdLst>
                    <a:gd name="T0" fmla="*/ 0 w 576"/>
                    <a:gd name="T1" fmla="*/ 0 h 576"/>
                    <a:gd name="T2" fmla="*/ 0 w 576"/>
                    <a:gd name="T3" fmla="*/ 0 h 576"/>
                    <a:gd name="T4" fmla="*/ 0 w 576"/>
                    <a:gd name="T5" fmla="*/ 0 h 576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576"/>
                    <a:gd name="T11" fmla="*/ 576 w 576"/>
                    <a:gd name="T12" fmla="*/ 576 h 57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576">
                      <a:moveTo>
                        <a:pt x="576" y="0"/>
                      </a:moveTo>
                      <a:lnTo>
                        <a:pt x="0" y="299"/>
                      </a:lnTo>
                      <a:lnTo>
                        <a:pt x="576" y="576"/>
                      </a:lnTo>
                    </a:path>
                  </a:pathLst>
                </a:custGeom>
                <a:noFill/>
                <a:ln w="2857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12341" name="Freeform 316"/>
                <p:cNvSpPr>
                  <a:spLocks/>
                </p:cNvSpPr>
                <p:nvPr/>
              </p:nvSpPr>
              <p:spPr bwMode="auto">
                <a:xfrm>
                  <a:off x="4861" y="2815"/>
                  <a:ext cx="130" cy="99"/>
                </a:xfrm>
                <a:custGeom>
                  <a:avLst/>
                  <a:gdLst>
                    <a:gd name="T0" fmla="*/ 0 w 576"/>
                    <a:gd name="T1" fmla="*/ 0 h 576"/>
                    <a:gd name="T2" fmla="*/ 0 w 576"/>
                    <a:gd name="T3" fmla="*/ 0 h 576"/>
                    <a:gd name="T4" fmla="*/ 0 w 576"/>
                    <a:gd name="T5" fmla="*/ 0 h 576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576"/>
                    <a:gd name="T11" fmla="*/ 576 w 576"/>
                    <a:gd name="T12" fmla="*/ 576 h 57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576">
                      <a:moveTo>
                        <a:pt x="576" y="0"/>
                      </a:moveTo>
                      <a:lnTo>
                        <a:pt x="0" y="299"/>
                      </a:lnTo>
                      <a:lnTo>
                        <a:pt x="576" y="576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grpSp>
              <p:nvGrpSpPr>
                <p:cNvPr id="12342" name="Group 317"/>
                <p:cNvGrpSpPr>
                  <a:grpSpLocks/>
                </p:cNvGrpSpPr>
                <p:nvPr/>
              </p:nvGrpSpPr>
              <p:grpSpPr bwMode="auto">
                <a:xfrm>
                  <a:off x="5036" y="2750"/>
                  <a:ext cx="153" cy="213"/>
                  <a:chOff x="3583" y="3581"/>
                  <a:chExt cx="145" cy="213"/>
                </a:xfrm>
              </p:grpSpPr>
              <p:sp>
                <p:nvSpPr>
                  <p:cNvPr id="12345" name="WordArt 318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621" y="3711"/>
                    <a:ext cx="71" cy="83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2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12346" name="Line 319"/>
                  <p:cNvSpPr>
                    <a:spLocks noChangeShapeType="1"/>
                  </p:cNvSpPr>
                  <p:nvPr/>
                </p:nvSpPr>
                <p:spPr bwMode="auto">
                  <a:xfrm>
                    <a:off x="3583" y="3698"/>
                    <a:ext cx="145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47" name="WordArt 320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598" y="3581"/>
                    <a:ext cx="129" cy="99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6588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solidFill>
                          <a:srgbClr val="000000"/>
                        </a:solidFill>
                        <a:latin typeface="Symbol"/>
                      </a:rPr>
                      <a:t>p</a:t>
                    </a:r>
                    <a:endParaRPr lang="zh-CN" altLang="en-US" sz="36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Symbol"/>
                    </a:endParaRPr>
                  </a:p>
                </p:txBody>
              </p:sp>
            </p:grpSp>
            <p:sp>
              <p:nvSpPr>
                <p:cNvPr id="12343" name="WordArt 32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374" y="2793"/>
                  <a:ext cx="76" cy="13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1199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0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12344" name="Line 624"/>
                <p:cNvSpPr>
                  <a:spLocks noChangeShapeType="1"/>
                </p:cNvSpPr>
                <p:nvPr/>
              </p:nvSpPr>
              <p:spPr bwMode="auto">
                <a:xfrm>
                  <a:off x="4503" y="2903"/>
                  <a:ext cx="136" cy="61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2336" name="WordArt 69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12" y="2584"/>
                <a:ext cx="144" cy="192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+mn-ea"/>
                    <a:ea typeface="+mn-ea"/>
                    <a:cs typeface="+mn-ea"/>
                  </a:rPr>
                  <a:t>若</a:t>
                </a:r>
              </a:p>
            </p:txBody>
          </p:sp>
          <p:sp>
            <p:nvSpPr>
              <p:cNvPr id="12337" name="WordArt 694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28" y="2864"/>
                <a:ext cx="144" cy="192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+mn-ea"/>
                    <a:ea typeface="+mn-ea"/>
                    <a:cs typeface="+mn-ea"/>
                  </a:rPr>
                  <a:t>且</a:t>
                </a:r>
              </a:p>
            </p:txBody>
          </p:sp>
          <p:sp>
            <p:nvSpPr>
              <p:cNvPr id="12338" name="WordArt 697"/>
              <p:cNvSpPr>
                <a:spLocks noChangeArrowheads="1" noChangeShapeType="1" noTextEdit="1"/>
              </p:cNvSpPr>
              <p:nvPr/>
            </p:nvSpPr>
            <p:spPr bwMode="auto">
              <a:xfrm>
                <a:off x="4128" y="2724"/>
                <a:ext cx="144" cy="228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+mn-ea"/>
                    <a:ea typeface="+mn-ea"/>
                    <a:cs typeface="+mn-ea"/>
                  </a:rPr>
                  <a:t>则</a:t>
                </a:r>
              </a:p>
            </p:txBody>
          </p:sp>
        </p:grpSp>
      </p:grpSp>
      <p:graphicFrame>
        <p:nvGraphicFramePr>
          <p:cNvPr id="18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7256077"/>
              </p:ext>
            </p:extLst>
          </p:nvPr>
        </p:nvGraphicFramePr>
        <p:xfrm>
          <a:off x="1284222" y="5887949"/>
          <a:ext cx="2112962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8" name="Equation" r:id="rId5" imgW="1002960" imgH="203040" progId="Equation.DSMT4">
                  <p:embed/>
                </p:oleObj>
              </mc:Choice>
              <mc:Fallback>
                <p:oleObj name="Equation" r:id="rId5" imgW="1002960" imgH="203040" progId="Equation.DSMT4">
                  <p:embed/>
                  <p:pic>
                    <p:nvPicPr>
                      <p:cNvPr id="1822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4222" y="5887949"/>
                        <a:ext cx="2112962" cy="4270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7579873"/>
              </p:ext>
            </p:extLst>
          </p:nvPr>
        </p:nvGraphicFramePr>
        <p:xfrm>
          <a:off x="5530850" y="5751513"/>
          <a:ext cx="1844675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9" name="Equation" r:id="rId7" imgW="876240" imgH="203040" progId="Equation.DSMT4">
                  <p:embed/>
                </p:oleObj>
              </mc:Choice>
              <mc:Fallback>
                <p:oleObj name="Equation" r:id="rId7" imgW="876240" imgH="203040" progId="Equation.DSMT4">
                  <p:embed/>
                  <p:pic>
                    <p:nvPicPr>
                      <p:cNvPr id="18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0850" y="5751513"/>
                        <a:ext cx="1844675" cy="4270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19"/>
          <p:cNvGrpSpPr>
            <a:grpSpLocks/>
          </p:cNvGrpSpPr>
          <p:nvPr/>
        </p:nvGrpSpPr>
        <p:grpSpPr bwMode="auto">
          <a:xfrm>
            <a:off x="1677988" y="5249863"/>
            <a:ext cx="6121400" cy="962025"/>
            <a:chOff x="817" y="3307"/>
            <a:chExt cx="3856" cy="606"/>
          </a:xfrm>
        </p:grpSpPr>
        <p:sp>
          <p:nvSpPr>
            <p:cNvPr id="13440" name="Rectangle 134"/>
            <p:cNvSpPr>
              <a:spLocks noChangeArrowheads="1"/>
            </p:cNvSpPr>
            <p:nvPr/>
          </p:nvSpPr>
          <p:spPr bwMode="auto">
            <a:xfrm>
              <a:off x="1012" y="3467"/>
              <a:ext cx="3423" cy="2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grpSp>
          <p:nvGrpSpPr>
            <p:cNvPr id="13441" name="Group 209"/>
            <p:cNvGrpSpPr>
              <a:grpSpLocks/>
            </p:cNvGrpSpPr>
            <p:nvPr/>
          </p:nvGrpSpPr>
          <p:grpSpPr bwMode="auto">
            <a:xfrm>
              <a:off x="817" y="3307"/>
              <a:ext cx="3856" cy="606"/>
              <a:chOff x="274" y="3108"/>
              <a:chExt cx="4336" cy="676"/>
            </a:xfrm>
          </p:grpSpPr>
          <p:grpSp>
            <p:nvGrpSpPr>
              <p:cNvPr id="13444" name="Group 210"/>
              <p:cNvGrpSpPr>
                <a:grpSpLocks/>
              </p:cNvGrpSpPr>
              <p:nvPr/>
            </p:nvGrpSpPr>
            <p:grpSpPr bwMode="auto">
              <a:xfrm>
                <a:off x="449" y="3510"/>
                <a:ext cx="4161" cy="273"/>
                <a:chOff x="364" y="3494"/>
                <a:chExt cx="4161" cy="250"/>
              </a:xfrm>
            </p:grpSpPr>
            <p:sp>
              <p:nvSpPr>
                <p:cNvPr id="13448" name="Rectangle 211" descr="深色上对角线"/>
                <p:cNvSpPr>
                  <a:spLocks noChangeArrowheads="1"/>
                </p:cNvSpPr>
                <p:nvPr/>
              </p:nvSpPr>
              <p:spPr bwMode="auto">
                <a:xfrm>
                  <a:off x="364" y="3501"/>
                  <a:ext cx="4161" cy="243"/>
                </a:xfrm>
                <a:prstGeom prst="rect">
                  <a:avLst/>
                </a:prstGeom>
                <a:pattFill prst="dkUpDiag">
                  <a:fgClr>
                    <a:schemeClr val="bg2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13449" name="Line 212"/>
                <p:cNvSpPr>
                  <a:spLocks noChangeShapeType="1"/>
                </p:cNvSpPr>
                <p:nvPr/>
              </p:nvSpPr>
              <p:spPr bwMode="auto">
                <a:xfrm>
                  <a:off x="409" y="3494"/>
                  <a:ext cx="411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445" name="Group 213"/>
              <p:cNvGrpSpPr>
                <a:grpSpLocks/>
              </p:cNvGrpSpPr>
              <p:nvPr/>
            </p:nvGrpSpPr>
            <p:grpSpPr bwMode="auto">
              <a:xfrm>
                <a:off x="274" y="3108"/>
                <a:ext cx="227" cy="676"/>
                <a:chOff x="197" y="3069"/>
                <a:chExt cx="227" cy="676"/>
              </a:xfrm>
            </p:grpSpPr>
            <p:sp>
              <p:nvSpPr>
                <p:cNvPr id="13446" name="Rectangle 214" descr="深色上对角线"/>
                <p:cNvSpPr>
                  <a:spLocks noChangeArrowheads="1"/>
                </p:cNvSpPr>
                <p:nvPr/>
              </p:nvSpPr>
              <p:spPr bwMode="auto">
                <a:xfrm>
                  <a:off x="197" y="3069"/>
                  <a:ext cx="227" cy="676"/>
                </a:xfrm>
                <a:prstGeom prst="rect">
                  <a:avLst/>
                </a:prstGeom>
                <a:pattFill prst="dkUpDiag">
                  <a:fgClr>
                    <a:schemeClr val="bg2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13447" name="Line 215"/>
                <p:cNvSpPr>
                  <a:spLocks noChangeShapeType="1"/>
                </p:cNvSpPr>
                <p:nvPr/>
              </p:nvSpPr>
              <p:spPr bwMode="auto">
                <a:xfrm>
                  <a:off x="416" y="3092"/>
                  <a:ext cx="0" cy="3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442" name="WordArt 216"/>
            <p:cNvSpPr>
              <a:spLocks noChangeArrowheads="1" noChangeShapeType="1" noTextEdit="1"/>
            </p:cNvSpPr>
            <p:nvPr/>
          </p:nvSpPr>
          <p:spPr bwMode="auto">
            <a:xfrm>
              <a:off x="3177" y="3758"/>
              <a:ext cx="86" cy="10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800" i="1" kern="10">
                  <a:ln w="76200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Times New Roman"/>
                  <a:cs typeface="Times New Roman"/>
                </a:rPr>
                <a:t>O</a:t>
              </a:r>
              <a:endParaRPr lang="zh-CN" altLang="en-US" sz="800" i="1" kern="10">
                <a:ln w="76200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3443" name="WordArt 217"/>
            <p:cNvSpPr>
              <a:spLocks noChangeArrowheads="1" noChangeShapeType="1" noTextEdit="1"/>
            </p:cNvSpPr>
            <p:nvPr/>
          </p:nvSpPr>
          <p:spPr bwMode="auto">
            <a:xfrm>
              <a:off x="3172" y="3711"/>
              <a:ext cx="110" cy="1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8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O</a:t>
              </a:r>
              <a:endParaRPr lang="zh-CN" altLang="en-US" sz="8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6" name="Group 347"/>
          <p:cNvGrpSpPr>
            <a:grpSpLocks/>
          </p:cNvGrpSpPr>
          <p:nvPr/>
        </p:nvGrpSpPr>
        <p:grpSpPr bwMode="auto">
          <a:xfrm>
            <a:off x="6542088" y="2157413"/>
            <a:ext cx="304800" cy="3656012"/>
            <a:chOff x="3881" y="1359"/>
            <a:chExt cx="192" cy="2303"/>
          </a:xfrm>
        </p:grpSpPr>
        <p:grpSp>
          <p:nvGrpSpPr>
            <p:cNvPr id="13436" name="Group 322"/>
            <p:cNvGrpSpPr>
              <a:grpSpLocks/>
            </p:cNvGrpSpPr>
            <p:nvPr/>
          </p:nvGrpSpPr>
          <p:grpSpPr bwMode="auto">
            <a:xfrm>
              <a:off x="3881" y="3472"/>
              <a:ext cx="192" cy="190"/>
              <a:chOff x="2716" y="2537"/>
              <a:chExt cx="417" cy="402"/>
            </a:xfrm>
          </p:grpSpPr>
          <p:sp>
            <p:nvSpPr>
              <p:cNvPr id="13438" name="Oval 323"/>
              <p:cNvSpPr>
                <a:spLocks noChangeArrowheads="1"/>
              </p:cNvSpPr>
              <p:nvPr/>
            </p:nvSpPr>
            <p:spPr bwMode="auto">
              <a:xfrm>
                <a:off x="2716" y="2537"/>
                <a:ext cx="417" cy="402"/>
              </a:xfrm>
              <a:prstGeom prst="ellipse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13439" name="Oval 324"/>
              <p:cNvSpPr>
                <a:spLocks noChangeArrowheads="1"/>
              </p:cNvSpPr>
              <p:nvPr/>
            </p:nvSpPr>
            <p:spPr bwMode="auto">
              <a:xfrm rot="-2479427">
                <a:off x="2762" y="2595"/>
                <a:ext cx="174" cy="140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</p:grpSp>
        <p:sp>
          <p:nvSpPr>
            <p:cNvPr id="13437" name="Line 346"/>
            <p:cNvSpPr>
              <a:spLocks noChangeShapeType="1"/>
            </p:cNvSpPr>
            <p:nvPr/>
          </p:nvSpPr>
          <p:spPr bwMode="auto">
            <a:xfrm>
              <a:off x="3977" y="1359"/>
              <a:ext cx="0" cy="22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316" name="Oval 109"/>
          <p:cNvSpPr>
            <a:spLocks noChangeArrowheads="1"/>
          </p:cNvSpPr>
          <p:nvPr/>
        </p:nvSpPr>
        <p:spPr bwMode="auto">
          <a:xfrm>
            <a:off x="3830638" y="1490663"/>
            <a:ext cx="3163887" cy="32019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3317" name="Line 111"/>
          <p:cNvSpPr>
            <a:spLocks noChangeShapeType="1"/>
          </p:cNvSpPr>
          <p:nvPr/>
        </p:nvSpPr>
        <p:spPr bwMode="auto">
          <a:xfrm>
            <a:off x="5453063" y="3097213"/>
            <a:ext cx="9525" cy="221932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18" name="Line 112"/>
          <p:cNvSpPr>
            <a:spLocks noChangeShapeType="1"/>
          </p:cNvSpPr>
          <p:nvPr/>
        </p:nvSpPr>
        <p:spPr bwMode="auto">
          <a:xfrm>
            <a:off x="3835400" y="2965450"/>
            <a:ext cx="0" cy="242252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19" name="Line 113"/>
          <p:cNvSpPr>
            <a:spLocks noChangeShapeType="1"/>
          </p:cNvSpPr>
          <p:nvPr/>
        </p:nvSpPr>
        <p:spPr bwMode="auto">
          <a:xfrm>
            <a:off x="7004050" y="3087688"/>
            <a:ext cx="0" cy="2414587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20" name="Line 158"/>
          <p:cNvSpPr>
            <a:spLocks noChangeShapeType="1"/>
          </p:cNvSpPr>
          <p:nvPr/>
        </p:nvSpPr>
        <p:spPr bwMode="auto">
          <a:xfrm>
            <a:off x="6059488" y="1617663"/>
            <a:ext cx="0" cy="3856037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171"/>
          <p:cNvGrpSpPr>
            <a:grpSpLocks/>
          </p:cNvGrpSpPr>
          <p:nvPr/>
        </p:nvGrpSpPr>
        <p:grpSpPr bwMode="auto">
          <a:xfrm>
            <a:off x="868363" y="5511800"/>
            <a:ext cx="5330825" cy="309563"/>
            <a:chOff x="319" y="3472"/>
            <a:chExt cx="3358" cy="195"/>
          </a:xfrm>
        </p:grpSpPr>
        <p:grpSp>
          <p:nvGrpSpPr>
            <p:cNvPr id="13413" name="Group 137"/>
            <p:cNvGrpSpPr>
              <a:grpSpLocks/>
            </p:cNvGrpSpPr>
            <p:nvPr/>
          </p:nvGrpSpPr>
          <p:grpSpPr bwMode="auto">
            <a:xfrm flipH="1">
              <a:off x="1104" y="3504"/>
              <a:ext cx="2355" cy="160"/>
              <a:chOff x="624" y="745"/>
              <a:chExt cx="1078" cy="261"/>
            </a:xfrm>
          </p:grpSpPr>
          <p:grpSp>
            <p:nvGrpSpPr>
              <p:cNvPr id="13427" name="Group 138"/>
              <p:cNvGrpSpPr>
                <a:grpSpLocks/>
              </p:cNvGrpSpPr>
              <p:nvPr/>
            </p:nvGrpSpPr>
            <p:grpSpPr bwMode="auto">
              <a:xfrm>
                <a:off x="624" y="747"/>
                <a:ext cx="357" cy="258"/>
                <a:chOff x="624" y="912"/>
                <a:chExt cx="960" cy="96"/>
              </a:xfrm>
            </p:grpSpPr>
            <p:sp>
              <p:nvSpPr>
                <p:cNvPr id="13434" name="Freeform 139"/>
                <p:cNvSpPr>
                  <a:spLocks/>
                </p:cNvSpPr>
                <p:nvPr/>
              </p:nvSpPr>
              <p:spPr bwMode="auto">
                <a:xfrm>
                  <a:off x="624" y="912"/>
                  <a:ext cx="480" cy="96"/>
                </a:xfrm>
                <a:custGeom>
                  <a:avLst/>
                  <a:gdLst>
                    <a:gd name="T0" fmla="*/ 0 w 5040"/>
                    <a:gd name="T1" fmla="*/ 0 h 1208"/>
                    <a:gd name="T2" fmla="*/ 0 w 5040"/>
                    <a:gd name="T3" fmla="*/ 0 h 1208"/>
                    <a:gd name="T4" fmla="*/ 0 w 5040"/>
                    <a:gd name="T5" fmla="*/ 0 h 1208"/>
                    <a:gd name="T6" fmla="*/ 0 w 5040"/>
                    <a:gd name="T7" fmla="*/ 0 h 1208"/>
                    <a:gd name="T8" fmla="*/ 0 w 5040"/>
                    <a:gd name="T9" fmla="*/ 0 h 1208"/>
                    <a:gd name="T10" fmla="*/ 0 w 5040"/>
                    <a:gd name="T11" fmla="*/ 0 h 1208"/>
                    <a:gd name="T12" fmla="*/ 0 w 5040"/>
                    <a:gd name="T13" fmla="*/ 0 h 1208"/>
                    <a:gd name="T14" fmla="*/ 0 w 5040"/>
                    <a:gd name="T15" fmla="*/ 0 h 1208"/>
                    <a:gd name="T16" fmla="*/ 0 w 5040"/>
                    <a:gd name="T17" fmla="*/ 0 h 1208"/>
                    <a:gd name="T18" fmla="*/ 0 w 5040"/>
                    <a:gd name="T19" fmla="*/ 0 h 1208"/>
                    <a:gd name="T20" fmla="*/ 0 w 5040"/>
                    <a:gd name="T21" fmla="*/ 0 h 1208"/>
                    <a:gd name="T22" fmla="*/ 0 w 5040"/>
                    <a:gd name="T23" fmla="*/ 0 h 1208"/>
                    <a:gd name="T24" fmla="*/ 0 w 5040"/>
                    <a:gd name="T25" fmla="*/ 0 h 120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5040"/>
                    <a:gd name="T40" fmla="*/ 0 h 1208"/>
                    <a:gd name="T41" fmla="*/ 5040 w 5040"/>
                    <a:gd name="T42" fmla="*/ 1208 h 120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5040" h="1208">
                      <a:moveTo>
                        <a:pt x="0" y="584"/>
                      </a:moveTo>
                      <a:cubicBezTo>
                        <a:pt x="148" y="296"/>
                        <a:pt x="296" y="8"/>
                        <a:pt x="432" y="8"/>
                      </a:cubicBezTo>
                      <a:cubicBezTo>
                        <a:pt x="568" y="8"/>
                        <a:pt x="680" y="384"/>
                        <a:pt x="816" y="584"/>
                      </a:cubicBezTo>
                      <a:cubicBezTo>
                        <a:pt x="952" y="784"/>
                        <a:pt x="1104" y="1208"/>
                        <a:pt x="1248" y="1208"/>
                      </a:cubicBezTo>
                      <a:cubicBezTo>
                        <a:pt x="1392" y="1208"/>
                        <a:pt x="1536" y="784"/>
                        <a:pt x="1680" y="584"/>
                      </a:cubicBezTo>
                      <a:cubicBezTo>
                        <a:pt x="1824" y="384"/>
                        <a:pt x="1968" y="0"/>
                        <a:pt x="2112" y="8"/>
                      </a:cubicBezTo>
                      <a:cubicBezTo>
                        <a:pt x="2256" y="16"/>
                        <a:pt x="2408" y="432"/>
                        <a:pt x="2544" y="632"/>
                      </a:cubicBezTo>
                      <a:cubicBezTo>
                        <a:pt x="2680" y="832"/>
                        <a:pt x="2792" y="1208"/>
                        <a:pt x="2928" y="1208"/>
                      </a:cubicBezTo>
                      <a:cubicBezTo>
                        <a:pt x="3064" y="1208"/>
                        <a:pt x="3216" y="832"/>
                        <a:pt x="3360" y="632"/>
                      </a:cubicBezTo>
                      <a:cubicBezTo>
                        <a:pt x="3504" y="432"/>
                        <a:pt x="3656" y="8"/>
                        <a:pt x="3792" y="8"/>
                      </a:cubicBezTo>
                      <a:cubicBezTo>
                        <a:pt x="3928" y="8"/>
                        <a:pt x="4040" y="432"/>
                        <a:pt x="4176" y="632"/>
                      </a:cubicBezTo>
                      <a:cubicBezTo>
                        <a:pt x="4312" y="832"/>
                        <a:pt x="4464" y="1208"/>
                        <a:pt x="4608" y="1208"/>
                      </a:cubicBezTo>
                      <a:cubicBezTo>
                        <a:pt x="4752" y="1208"/>
                        <a:pt x="4968" y="728"/>
                        <a:pt x="5040" y="632"/>
                      </a:cubicBezTo>
                    </a:path>
                  </a:pathLst>
                </a:custGeom>
                <a:noFill/>
                <a:ln w="28575">
                  <a:solidFill>
                    <a:srgbClr val="CC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13435" name="Freeform 140"/>
                <p:cNvSpPr>
                  <a:spLocks/>
                </p:cNvSpPr>
                <p:nvPr/>
              </p:nvSpPr>
              <p:spPr bwMode="auto">
                <a:xfrm>
                  <a:off x="1104" y="912"/>
                  <a:ext cx="480" cy="96"/>
                </a:xfrm>
                <a:custGeom>
                  <a:avLst/>
                  <a:gdLst>
                    <a:gd name="T0" fmla="*/ 0 w 5040"/>
                    <a:gd name="T1" fmla="*/ 0 h 1208"/>
                    <a:gd name="T2" fmla="*/ 0 w 5040"/>
                    <a:gd name="T3" fmla="*/ 0 h 1208"/>
                    <a:gd name="T4" fmla="*/ 0 w 5040"/>
                    <a:gd name="T5" fmla="*/ 0 h 1208"/>
                    <a:gd name="T6" fmla="*/ 0 w 5040"/>
                    <a:gd name="T7" fmla="*/ 0 h 1208"/>
                    <a:gd name="T8" fmla="*/ 0 w 5040"/>
                    <a:gd name="T9" fmla="*/ 0 h 1208"/>
                    <a:gd name="T10" fmla="*/ 0 w 5040"/>
                    <a:gd name="T11" fmla="*/ 0 h 1208"/>
                    <a:gd name="T12" fmla="*/ 0 w 5040"/>
                    <a:gd name="T13" fmla="*/ 0 h 1208"/>
                    <a:gd name="T14" fmla="*/ 0 w 5040"/>
                    <a:gd name="T15" fmla="*/ 0 h 1208"/>
                    <a:gd name="T16" fmla="*/ 0 w 5040"/>
                    <a:gd name="T17" fmla="*/ 0 h 1208"/>
                    <a:gd name="T18" fmla="*/ 0 w 5040"/>
                    <a:gd name="T19" fmla="*/ 0 h 1208"/>
                    <a:gd name="T20" fmla="*/ 0 w 5040"/>
                    <a:gd name="T21" fmla="*/ 0 h 1208"/>
                    <a:gd name="T22" fmla="*/ 0 w 5040"/>
                    <a:gd name="T23" fmla="*/ 0 h 1208"/>
                    <a:gd name="T24" fmla="*/ 0 w 5040"/>
                    <a:gd name="T25" fmla="*/ 0 h 120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5040"/>
                    <a:gd name="T40" fmla="*/ 0 h 1208"/>
                    <a:gd name="T41" fmla="*/ 5040 w 5040"/>
                    <a:gd name="T42" fmla="*/ 1208 h 120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5040" h="1208">
                      <a:moveTo>
                        <a:pt x="0" y="584"/>
                      </a:moveTo>
                      <a:cubicBezTo>
                        <a:pt x="148" y="296"/>
                        <a:pt x="296" y="8"/>
                        <a:pt x="432" y="8"/>
                      </a:cubicBezTo>
                      <a:cubicBezTo>
                        <a:pt x="568" y="8"/>
                        <a:pt x="680" y="384"/>
                        <a:pt x="816" y="584"/>
                      </a:cubicBezTo>
                      <a:cubicBezTo>
                        <a:pt x="952" y="784"/>
                        <a:pt x="1104" y="1208"/>
                        <a:pt x="1248" y="1208"/>
                      </a:cubicBezTo>
                      <a:cubicBezTo>
                        <a:pt x="1392" y="1208"/>
                        <a:pt x="1536" y="784"/>
                        <a:pt x="1680" y="584"/>
                      </a:cubicBezTo>
                      <a:cubicBezTo>
                        <a:pt x="1824" y="384"/>
                        <a:pt x="1968" y="0"/>
                        <a:pt x="2112" y="8"/>
                      </a:cubicBezTo>
                      <a:cubicBezTo>
                        <a:pt x="2256" y="16"/>
                        <a:pt x="2408" y="432"/>
                        <a:pt x="2544" y="632"/>
                      </a:cubicBezTo>
                      <a:cubicBezTo>
                        <a:pt x="2680" y="832"/>
                        <a:pt x="2792" y="1208"/>
                        <a:pt x="2928" y="1208"/>
                      </a:cubicBezTo>
                      <a:cubicBezTo>
                        <a:pt x="3064" y="1208"/>
                        <a:pt x="3216" y="832"/>
                        <a:pt x="3360" y="632"/>
                      </a:cubicBezTo>
                      <a:cubicBezTo>
                        <a:pt x="3504" y="432"/>
                        <a:pt x="3656" y="8"/>
                        <a:pt x="3792" y="8"/>
                      </a:cubicBezTo>
                      <a:cubicBezTo>
                        <a:pt x="3928" y="8"/>
                        <a:pt x="4040" y="432"/>
                        <a:pt x="4176" y="632"/>
                      </a:cubicBezTo>
                      <a:cubicBezTo>
                        <a:pt x="4312" y="832"/>
                        <a:pt x="4464" y="1208"/>
                        <a:pt x="4608" y="1208"/>
                      </a:cubicBezTo>
                      <a:cubicBezTo>
                        <a:pt x="4752" y="1208"/>
                        <a:pt x="4968" y="728"/>
                        <a:pt x="5040" y="632"/>
                      </a:cubicBezTo>
                    </a:path>
                  </a:pathLst>
                </a:custGeom>
                <a:noFill/>
                <a:ln w="28575">
                  <a:solidFill>
                    <a:srgbClr val="CC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13428" name="Group 141"/>
              <p:cNvGrpSpPr>
                <a:grpSpLocks/>
              </p:cNvGrpSpPr>
              <p:nvPr/>
            </p:nvGrpSpPr>
            <p:grpSpPr bwMode="auto">
              <a:xfrm>
                <a:off x="983" y="745"/>
                <a:ext cx="358" cy="261"/>
                <a:chOff x="624" y="912"/>
                <a:chExt cx="960" cy="96"/>
              </a:xfrm>
            </p:grpSpPr>
            <p:sp>
              <p:nvSpPr>
                <p:cNvPr id="13432" name="Freeform 142"/>
                <p:cNvSpPr>
                  <a:spLocks/>
                </p:cNvSpPr>
                <p:nvPr/>
              </p:nvSpPr>
              <p:spPr bwMode="auto">
                <a:xfrm>
                  <a:off x="624" y="912"/>
                  <a:ext cx="480" cy="96"/>
                </a:xfrm>
                <a:custGeom>
                  <a:avLst/>
                  <a:gdLst>
                    <a:gd name="T0" fmla="*/ 0 w 5040"/>
                    <a:gd name="T1" fmla="*/ 0 h 1208"/>
                    <a:gd name="T2" fmla="*/ 0 w 5040"/>
                    <a:gd name="T3" fmla="*/ 0 h 1208"/>
                    <a:gd name="T4" fmla="*/ 0 w 5040"/>
                    <a:gd name="T5" fmla="*/ 0 h 1208"/>
                    <a:gd name="T6" fmla="*/ 0 w 5040"/>
                    <a:gd name="T7" fmla="*/ 0 h 1208"/>
                    <a:gd name="T8" fmla="*/ 0 w 5040"/>
                    <a:gd name="T9" fmla="*/ 0 h 1208"/>
                    <a:gd name="T10" fmla="*/ 0 w 5040"/>
                    <a:gd name="T11" fmla="*/ 0 h 1208"/>
                    <a:gd name="T12" fmla="*/ 0 w 5040"/>
                    <a:gd name="T13" fmla="*/ 0 h 1208"/>
                    <a:gd name="T14" fmla="*/ 0 w 5040"/>
                    <a:gd name="T15" fmla="*/ 0 h 1208"/>
                    <a:gd name="T16" fmla="*/ 0 w 5040"/>
                    <a:gd name="T17" fmla="*/ 0 h 1208"/>
                    <a:gd name="T18" fmla="*/ 0 w 5040"/>
                    <a:gd name="T19" fmla="*/ 0 h 1208"/>
                    <a:gd name="T20" fmla="*/ 0 w 5040"/>
                    <a:gd name="T21" fmla="*/ 0 h 1208"/>
                    <a:gd name="T22" fmla="*/ 0 w 5040"/>
                    <a:gd name="T23" fmla="*/ 0 h 1208"/>
                    <a:gd name="T24" fmla="*/ 0 w 5040"/>
                    <a:gd name="T25" fmla="*/ 0 h 120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5040"/>
                    <a:gd name="T40" fmla="*/ 0 h 1208"/>
                    <a:gd name="T41" fmla="*/ 5040 w 5040"/>
                    <a:gd name="T42" fmla="*/ 1208 h 120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5040" h="1208">
                      <a:moveTo>
                        <a:pt x="0" y="584"/>
                      </a:moveTo>
                      <a:cubicBezTo>
                        <a:pt x="148" y="296"/>
                        <a:pt x="296" y="8"/>
                        <a:pt x="432" y="8"/>
                      </a:cubicBezTo>
                      <a:cubicBezTo>
                        <a:pt x="568" y="8"/>
                        <a:pt x="680" y="384"/>
                        <a:pt x="816" y="584"/>
                      </a:cubicBezTo>
                      <a:cubicBezTo>
                        <a:pt x="952" y="784"/>
                        <a:pt x="1104" y="1208"/>
                        <a:pt x="1248" y="1208"/>
                      </a:cubicBezTo>
                      <a:cubicBezTo>
                        <a:pt x="1392" y="1208"/>
                        <a:pt x="1536" y="784"/>
                        <a:pt x="1680" y="584"/>
                      </a:cubicBezTo>
                      <a:cubicBezTo>
                        <a:pt x="1824" y="384"/>
                        <a:pt x="1968" y="0"/>
                        <a:pt x="2112" y="8"/>
                      </a:cubicBezTo>
                      <a:cubicBezTo>
                        <a:pt x="2256" y="16"/>
                        <a:pt x="2408" y="432"/>
                        <a:pt x="2544" y="632"/>
                      </a:cubicBezTo>
                      <a:cubicBezTo>
                        <a:pt x="2680" y="832"/>
                        <a:pt x="2792" y="1208"/>
                        <a:pt x="2928" y="1208"/>
                      </a:cubicBezTo>
                      <a:cubicBezTo>
                        <a:pt x="3064" y="1208"/>
                        <a:pt x="3216" y="832"/>
                        <a:pt x="3360" y="632"/>
                      </a:cubicBezTo>
                      <a:cubicBezTo>
                        <a:pt x="3504" y="432"/>
                        <a:pt x="3656" y="8"/>
                        <a:pt x="3792" y="8"/>
                      </a:cubicBezTo>
                      <a:cubicBezTo>
                        <a:pt x="3928" y="8"/>
                        <a:pt x="4040" y="432"/>
                        <a:pt x="4176" y="632"/>
                      </a:cubicBezTo>
                      <a:cubicBezTo>
                        <a:pt x="4312" y="832"/>
                        <a:pt x="4464" y="1208"/>
                        <a:pt x="4608" y="1208"/>
                      </a:cubicBezTo>
                      <a:cubicBezTo>
                        <a:pt x="4752" y="1208"/>
                        <a:pt x="4968" y="728"/>
                        <a:pt x="5040" y="632"/>
                      </a:cubicBezTo>
                    </a:path>
                  </a:pathLst>
                </a:custGeom>
                <a:noFill/>
                <a:ln w="28575">
                  <a:solidFill>
                    <a:srgbClr val="CC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13433" name="Freeform 143"/>
                <p:cNvSpPr>
                  <a:spLocks/>
                </p:cNvSpPr>
                <p:nvPr/>
              </p:nvSpPr>
              <p:spPr bwMode="auto">
                <a:xfrm>
                  <a:off x="1104" y="912"/>
                  <a:ext cx="480" cy="96"/>
                </a:xfrm>
                <a:custGeom>
                  <a:avLst/>
                  <a:gdLst>
                    <a:gd name="T0" fmla="*/ 0 w 5040"/>
                    <a:gd name="T1" fmla="*/ 0 h 1208"/>
                    <a:gd name="T2" fmla="*/ 0 w 5040"/>
                    <a:gd name="T3" fmla="*/ 0 h 1208"/>
                    <a:gd name="T4" fmla="*/ 0 w 5040"/>
                    <a:gd name="T5" fmla="*/ 0 h 1208"/>
                    <a:gd name="T6" fmla="*/ 0 w 5040"/>
                    <a:gd name="T7" fmla="*/ 0 h 1208"/>
                    <a:gd name="T8" fmla="*/ 0 w 5040"/>
                    <a:gd name="T9" fmla="*/ 0 h 1208"/>
                    <a:gd name="T10" fmla="*/ 0 w 5040"/>
                    <a:gd name="T11" fmla="*/ 0 h 1208"/>
                    <a:gd name="T12" fmla="*/ 0 w 5040"/>
                    <a:gd name="T13" fmla="*/ 0 h 1208"/>
                    <a:gd name="T14" fmla="*/ 0 w 5040"/>
                    <a:gd name="T15" fmla="*/ 0 h 1208"/>
                    <a:gd name="T16" fmla="*/ 0 w 5040"/>
                    <a:gd name="T17" fmla="*/ 0 h 1208"/>
                    <a:gd name="T18" fmla="*/ 0 w 5040"/>
                    <a:gd name="T19" fmla="*/ 0 h 1208"/>
                    <a:gd name="T20" fmla="*/ 0 w 5040"/>
                    <a:gd name="T21" fmla="*/ 0 h 1208"/>
                    <a:gd name="T22" fmla="*/ 0 w 5040"/>
                    <a:gd name="T23" fmla="*/ 0 h 1208"/>
                    <a:gd name="T24" fmla="*/ 0 w 5040"/>
                    <a:gd name="T25" fmla="*/ 0 h 120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5040"/>
                    <a:gd name="T40" fmla="*/ 0 h 1208"/>
                    <a:gd name="T41" fmla="*/ 5040 w 5040"/>
                    <a:gd name="T42" fmla="*/ 1208 h 120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5040" h="1208">
                      <a:moveTo>
                        <a:pt x="0" y="584"/>
                      </a:moveTo>
                      <a:cubicBezTo>
                        <a:pt x="148" y="296"/>
                        <a:pt x="296" y="8"/>
                        <a:pt x="432" y="8"/>
                      </a:cubicBezTo>
                      <a:cubicBezTo>
                        <a:pt x="568" y="8"/>
                        <a:pt x="680" y="384"/>
                        <a:pt x="816" y="584"/>
                      </a:cubicBezTo>
                      <a:cubicBezTo>
                        <a:pt x="952" y="784"/>
                        <a:pt x="1104" y="1208"/>
                        <a:pt x="1248" y="1208"/>
                      </a:cubicBezTo>
                      <a:cubicBezTo>
                        <a:pt x="1392" y="1208"/>
                        <a:pt x="1536" y="784"/>
                        <a:pt x="1680" y="584"/>
                      </a:cubicBezTo>
                      <a:cubicBezTo>
                        <a:pt x="1824" y="384"/>
                        <a:pt x="1968" y="0"/>
                        <a:pt x="2112" y="8"/>
                      </a:cubicBezTo>
                      <a:cubicBezTo>
                        <a:pt x="2256" y="16"/>
                        <a:pt x="2408" y="432"/>
                        <a:pt x="2544" y="632"/>
                      </a:cubicBezTo>
                      <a:cubicBezTo>
                        <a:pt x="2680" y="832"/>
                        <a:pt x="2792" y="1208"/>
                        <a:pt x="2928" y="1208"/>
                      </a:cubicBezTo>
                      <a:cubicBezTo>
                        <a:pt x="3064" y="1208"/>
                        <a:pt x="3216" y="832"/>
                        <a:pt x="3360" y="632"/>
                      </a:cubicBezTo>
                      <a:cubicBezTo>
                        <a:pt x="3504" y="432"/>
                        <a:pt x="3656" y="8"/>
                        <a:pt x="3792" y="8"/>
                      </a:cubicBezTo>
                      <a:cubicBezTo>
                        <a:pt x="3928" y="8"/>
                        <a:pt x="4040" y="432"/>
                        <a:pt x="4176" y="632"/>
                      </a:cubicBezTo>
                      <a:cubicBezTo>
                        <a:pt x="4312" y="832"/>
                        <a:pt x="4464" y="1208"/>
                        <a:pt x="4608" y="1208"/>
                      </a:cubicBezTo>
                      <a:cubicBezTo>
                        <a:pt x="4752" y="1208"/>
                        <a:pt x="4968" y="728"/>
                        <a:pt x="5040" y="632"/>
                      </a:cubicBezTo>
                    </a:path>
                  </a:pathLst>
                </a:custGeom>
                <a:noFill/>
                <a:ln w="28575">
                  <a:solidFill>
                    <a:srgbClr val="CC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13429" name="Group 144"/>
              <p:cNvGrpSpPr>
                <a:grpSpLocks/>
              </p:cNvGrpSpPr>
              <p:nvPr/>
            </p:nvGrpSpPr>
            <p:grpSpPr bwMode="auto">
              <a:xfrm>
                <a:off x="1342" y="746"/>
                <a:ext cx="360" cy="256"/>
                <a:chOff x="624" y="912"/>
                <a:chExt cx="960" cy="96"/>
              </a:xfrm>
            </p:grpSpPr>
            <p:sp>
              <p:nvSpPr>
                <p:cNvPr id="13430" name="Freeform 145"/>
                <p:cNvSpPr>
                  <a:spLocks/>
                </p:cNvSpPr>
                <p:nvPr/>
              </p:nvSpPr>
              <p:spPr bwMode="auto">
                <a:xfrm>
                  <a:off x="624" y="912"/>
                  <a:ext cx="480" cy="96"/>
                </a:xfrm>
                <a:custGeom>
                  <a:avLst/>
                  <a:gdLst>
                    <a:gd name="T0" fmla="*/ 0 w 5040"/>
                    <a:gd name="T1" fmla="*/ 0 h 1208"/>
                    <a:gd name="T2" fmla="*/ 0 w 5040"/>
                    <a:gd name="T3" fmla="*/ 0 h 1208"/>
                    <a:gd name="T4" fmla="*/ 0 w 5040"/>
                    <a:gd name="T5" fmla="*/ 0 h 1208"/>
                    <a:gd name="T6" fmla="*/ 0 w 5040"/>
                    <a:gd name="T7" fmla="*/ 0 h 1208"/>
                    <a:gd name="T8" fmla="*/ 0 w 5040"/>
                    <a:gd name="T9" fmla="*/ 0 h 1208"/>
                    <a:gd name="T10" fmla="*/ 0 w 5040"/>
                    <a:gd name="T11" fmla="*/ 0 h 1208"/>
                    <a:gd name="T12" fmla="*/ 0 w 5040"/>
                    <a:gd name="T13" fmla="*/ 0 h 1208"/>
                    <a:gd name="T14" fmla="*/ 0 w 5040"/>
                    <a:gd name="T15" fmla="*/ 0 h 1208"/>
                    <a:gd name="T16" fmla="*/ 0 w 5040"/>
                    <a:gd name="T17" fmla="*/ 0 h 1208"/>
                    <a:gd name="T18" fmla="*/ 0 w 5040"/>
                    <a:gd name="T19" fmla="*/ 0 h 1208"/>
                    <a:gd name="T20" fmla="*/ 0 w 5040"/>
                    <a:gd name="T21" fmla="*/ 0 h 1208"/>
                    <a:gd name="T22" fmla="*/ 0 w 5040"/>
                    <a:gd name="T23" fmla="*/ 0 h 1208"/>
                    <a:gd name="T24" fmla="*/ 0 w 5040"/>
                    <a:gd name="T25" fmla="*/ 0 h 120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5040"/>
                    <a:gd name="T40" fmla="*/ 0 h 1208"/>
                    <a:gd name="T41" fmla="*/ 5040 w 5040"/>
                    <a:gd name="T42" fmla="*/ 1208 h 120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5040" h="1208">
                      <a:moveTo>
                        <a:pt x="0" y="584"/>
                      </a:moveTo>
                      <a:cubicBezTo>
                        <a:pt x="148" y="296"/>
                        <a:pt x="296" y="8"/>
                        <a:pt x="432" y="8"/>
                      </a:cubicBezTo>
                      <a:cubicBezTo>
                        <a:pt x="568" y="8"/>
                        <a:pt x="680" y="384"/>
                        <a:pt x="816" y="584"/>
                      </a:cubicBezTo>
                      <a:cubicBezTo>
                        <a:pt x="952" y="784"/>
                        <a:pt x="1104" y="1208"/>
                        <a:pt x="1248" y="1208"/>
                      </a:cubicBezTo>
                      <a:cubicBezTo>
                        <a:pt x="1392" y="1208"/>
                        <a:pt x="1536" y="784"/>
                        <a:pt x="1680" y="584"/>
                      </a:cubicBezTo>
                      <a:cubicBezTo>
                        <a:pt x="1824" y="384"/>
                        <a:pt x="1968" y="0"/>
                        <a:pt x="2112" y="8"/>
                      </a:cubicBezTo>
                      <a:cubicBezTo>
                        <a:pt x="2256" y="16"/>
                        <a:pt x="2408" y="432"/>
                        <a:pt x="2544" y="632"/>
                      </a:cubicBezTo>
                      <a:cubicBezTo>
                        <a:pt x="2680" y="832"/>
                        <a:pt x="2792" y="1208"/>
                        <a:pt x="2928" y="1208"/>
                      </a:cubicBezTo>
                      <a:cubicBezTo>
                        <a:pt x="3064" y="1208"/>
                        <a:pt x="3216" y="832"/>
                        <a:pt x="3360" y="632"/>
                      </a:cubicBezTo>
                      <a:cubicBezTo>
                        <a:pt x="3504" y="432"/>
                        <a:pt x="3656" y="8"/>
                        <a:pt x="3792" y="8"/>
                      </a:cubicBezTo>
                      <a:cubicBezTo>
                        <a:pt x="3928" y="8"/>
                        <a:pt x="4040" y="432"/>
                        <a:pt x="4176" y="632"/>
                      </a:cubicBezTo>
                      <a:cubicBezTo>
                        <a:pt x="4312" y="832"/>
                        <a:pt x="4464" y="1208"/>
                        <a:pt x="4608" y="1208"/>
                      </a:cubicBezTo>
                      <a:cubicBezTo>
                        <a:pt x="4752" y="1208"/>
                        <a:pt x="4968" y="728"/>
                        <a:pt x="5040" y="632"/>
                      </a:cubicBezTo>
                    </a:path>
                  </a:pathLst>
                </a:custGeom>
                <a:noFill/>
                <a:ln w="28575">
                  <a:solidFill>
                    <a:srgbClr val="CC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13431" name="Freeform 146"/>
                <p:cNvSpPr>
                  <a:spLocks/>
                </p:cNvSpPr>
                <p:nvPr/>
              </p:nvSpPr>
              <p:spPr bwMode="auto">
                <a:xfrm>
                  <a:off x="1104" y="912"/>
                  <a:ext cx="480" cy="96"/>
                </a:xfrm>
                <a:custGeom>
                  <a:avLst/>
                  <a:gdLst>
                    <a:gd name="T0" fmla="*/ 0 w 5040"/>
                    <a:gd name="T1" fmla="*/ 0 h 1208"/>
                    <a:gd name="T2" fmla="*/ 0 w 5040"/>
                    <a:gd name="T3" fmla="*/ 0 h 1208"/>
                    <a:gd name="T4" fmla="*/ 0 w 5040"/>
                    <a:gd name="T5" fmla="*/ 0 h 1208"/>
                    <a:gd name="T6" fmla="*/ 0 w 5040"/>
                    <a:gd name="T7" fmla="*/ 0 h 1208"/>
                    <a:gd name="T8" fmla="*/ 0 w 5040"/>
                    <a:gd name="T9" fmla="*/ 0 h 1208"/>
                    <a:gd name="T10" fmla="*/ 0 w 5040"/>
                    <a:gd name="T11" fmla="*/ 0 h 1208"/>
                    <a:gd name="T12" fmla="*/ 0 w 5040"/>
                    <a:gd name="T13" fmla="*/ 0 h 1208"/>
                    <a:gd name="T14" fmla="*/ 0 w 5040"/>
                    <a:gd name="T15" fmla="*/ 0 h 1208"/>
                    <a:gd name="T16" fmla="*/ 0 w 5040"/>
                    <a:gd name="T17" fmla="*/ 0 h 1208"/>
                    <a:gd name="T18" fmla="*/ 0 w 5040"/>
                    <a:gd name="T19" fmla="*/ 0 h 1208"/>
                    <a:gd name="T20" fmla="*/ 0 w 5040"/>
                    <a:gd name="T21" fmla="*/ 0 h 1208"/>
                    <a:gd name="T22" fmla="*/ 0 w 5040"/>
                    <a:gd name="T23" fmla="*/ 0 h 1208"/>
                    <a:gd name="T24" fmla="*/ 0 w 5040"/>
                    <a:gd name="T25" fmla="*/ 0 h 120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5040"/>
                    <a:gd name="T40" fmla="*/ 0 h 1208"/>
                    <a:gd name="T41" fmla="*/ 5040 w 5040"/>
                    <a:gd name="T42" fmla="*/ 1208 h 120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5040" h="1208">
                      <a:moveTo>
                        <a:pt x="0" y="584"/>
                      </a:moveTo>
                      <a:cubicBezTo>
                        <a:pt x="148" y="296"/>
                        <a:pt x="296" y="8"/>
                        <a:pt x="432" y="8"/>
                      </a:cubicBezTo>
                      <a:cubicBezTo>
                        <a:pt x="568" y="8"/>
                        <a:pt x="680" y="384"/>
                        <a:pt x="816" y="584"/>
                      </a:cubicBezTo>
                      <a:cubicBezTo>
                        <a:pt x="952" y="784"/>
                        <a:pt x="1104" y="1208"/>
                        <a:pt x="1248" y="1208"/>
                      </a:cubicBezTo>
                      <a:cubicBezTo>
                        <a:pt x="1392" y="1208"/>
                        <a:pt x="1536" y="784"/>
                        <a:pt x="1680" y="584"/>
                      </a:cubicBezTo>
                      <a:cubicBezTo>
                        <a:pt x="1824" y="384"/>
                        <a:pt x="1968" y="0"/>
                        <a:pt x="2112" y="8"/>
                      </a:cubicBezTo>
                      <a:cubicBezTo>
                        <a:pt x="2256" y="16"/>
                        <a:pt x="2408" y="432"/>
                        <a:pt x="2544" y="632"/>
                      </a:cubicBezTo>
                      <a:cubicBezTo>
                        <a:pt x="2680" y="832"/>
                        <a:pt x="2792" y="1208"/>
                        <a:pt x="2928" y="1208"/>
                      </a:cubicBezTo>
                      <a:cubicBezTo>
                        <a:pt x="3064" y="1208"/>
                        <a:pt x="3216" y="832"/>
                        <a:pt x="3360" y="632"/>
                      </a:cubicBezTo>
                      <a:cubicBezTo>
                        <a:pt x="3504" y="432"/>
                        <a:pt x="3656" y="8"/>
                        <a:pt x="3792" y="8"/>
                      </a:cubicBezTo>
                      <a:cubicBezTo>
                        <a:pt x="3928" y="8"/>
                        <a:pt x="4040" y="432"/>
                        <a:pt x="4176" y="632"/>
                      </a:cubicBezTo>
                      <a:cubicBezTo>
                        <a:pt x="4312" y="832"/>
                        <a:pt x="4464" y="1208"/>
                        <a:pt x="4608" y="1208"/>
                      </a:cubicBezTo>
                      <a:cubicBezTo>
                        <a:pt x="4752" y="1208"/>
                        <a:pt x="4968" y="728"/>
                        <a:pt x="5040" y="632"/>
                      </a:cubicBezTo>
                    </a:path>
                  </a:pathLst>
                </a:custGeom>
                <a:noFill/>
                <a:ln w="28575">
                  <a:solidFill>
                    <a:srgbClr val="CC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</p:grpSp>
        </p:grpSp>
        <p:sp>
          <p:nvSpPr>
            <p:cNvPr id="13414" name="Line 147"/>
            <p:cNvSpPr>
              <a:spLocks noChangeShapeType="1"/>
            </p:cNvSpPr>
            <p:nvPr/>
          </p:nvSpPr>
          <p:spPr bwMode="auto">
            <a:xfrm>
              <a:off x="2674" y="3575"/>
              <a:ext cx="8" cy="22"/>
            </a:xfrm>
            <a:prstGeom prst="line">
              <a:avLst/>
            </a:prstGeom>
            <a:noFill/>
            <a:ln w="28575">
              <a:solidFill>
                <a:srgbClr val="CC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5" name="Line 148"/>
            <p:cNvSpPr>
              <a:spLocks noChangeShapeType="1"/>
            </p:cNvSpPr>
            <p:nvPr/>
          </p:nvSpPr>
          <p:spPr bwMode="auto">
            <a:xfrm flipH="1">
              <a:off x="2282" y="3579"/>
              <a:ext cx="2" cy="22"/>
            </a:xfrm>
            <a:prstGeom prst="line">
              <a:avLst/>
            </a:prstGeom>
            <a:noFill/>
            <a:ln w="28575">
              <a:solidFill>
                <a:srgbClr val="CC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6" name="Line 149"/>
            <p:cNvSpPr>
              <a:spLocks noChangeShapeType="1"/>
            </p:cNvSpPr>
            <p:nvPr/>
          </p:nvSpPr>
          <p:spPr bwMode="auto">
            <a:xfrm>
              <a:off x="1887" y="3573"/>
              <a:ext cx="5" cy="22"/>
            </a:xfrm>
            <a:prstGeom prst="line">
              <a:avLst/>
            </a:prstGeom>
            <a:noFill/>
            <a:ln w="28575">
              <a:solidFill>
                <a:srgbClr val="CC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7" name="Line 150"/>
            <p:cNvSpPr>
              <a:spLocks noChangeShapeType="1"/>
            </p:cNvSpPr>
            <p:nvPr/>
          </p:nvSpPr>
          <p:spPr bwMode="auto">
            <a:xfrm>
              <a:off x="3069" y="3583"/>
              <a:ext cx="3" cy="11"/>
            </a:xfrm>
            <a:prstGeom prst="line">
              <a:avLst/>
            </a:prstGeom>
            <a:noFill/>
            <a:ln w="28575">
              <a:solidFill>
                <a:srgbClr val="CC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8" name="Line 151"/>
            <p:cNvSpPr>
              <a:spLocks noChangeShapeType="1"/>
            </p:cNvSpPr>
            <p:nvPr/>
          </p:nvSpPr>
          <p:spPr bwMode="auto">
            <a:xfrm flipH="1">
              <a:off x="1497" y="3577"/>
              <a:ext cx="0" cy="14"/>
            </a:xfrm>
            <a:prstGeom prst="line">
              <a:avLst/>
            </a:prstGeom>
            <a:noFill/>
            <a:ln w="28575">
              <a:solidFill>
                <a:srgbClr val="CC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9" name="Line 153"/>
            <p:cNvSpPr>
              <a:spLocks noChangeShapeType="1"/>
            </p:cNvSpPr>
            <p:nvPr/>
          </p:nvSpPr>
          <p:spPr bwMode="auto">
            <a:xfrm flipH="1">
              <a:off x="3452" y="3592"/>
              <a:ext cx="50" cy="0"/>
            </a:xfrm>
            <a:prstGeom prst="line">
              <a:avLst/>
            </a:prstGeom>
            <a:noFill/>
            <a:ln w="28575">
              <a:solidFill>
                <a:srgbClr val="CC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20" name="Line 154"/>
            <p:cNvSpPr>
              <a:spLocks noChangeShapeType="1"/>
            </p:cNvSpPr>
            <p:nvPr/>
          </p:nvSpPr>
          <p:spPr bwMode="auto">
            <a:xfrm flipH="1">
              <a:off x="3458" y="3578"/>
              <a:ext cx="0" cy="14"/>
            </a:xfrm>
            <a:prstGeom prst="line">
              <a:avLst/>
            </a:prstGeom>
            <a:noFill/>
            <a:ln w="28575">
              <a:solidFill>
                <a:srgbClr val="CC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421" name="Group 155"/>
            <p:cNvGrpSpPr>
              <a:grpSpLocks/>
            </p:cNvGrpSpPr>
            <p:nvPr/>
          </p:nvGrpSpPr>
          <p:grpSpPr bwMode="auto">
            <a:xfrm>
              <a:off x="3485" y="3472"/>
              <a:ext cx="192" cy="190"/>
              <a:chOff x="2716" y="2537"/>
              <a:chExt cx="417" cy="402"/>
            </a:xfrm>
          </p:grpSpPr>
          <p:sp>
            <p:nvSpPr>
              <p:cNvPr id="13425" name="Oval 156"/>
              <p:cNvSpPr>
                <a:spLocks noChangeArrowheads="1"/>
              </p:cNvSpPr>
              <p:nvPr/>
            </p:nvSpPr>
            <p:spPr bwMode="auto">
              <a:xfrm>
                <a:off x="2716" y="2537"/>
                <a:ext cx="417" cy="402"/>
              </a:xfrm>
              <a:prstGeom prst="ellipse">
                <a:avLst/>
              </a:prstGeom>
              <a:gradFill rotWithShape="0">
                <a:gsLst>
                  <a:gs pos="0">
                    <a:srgbClr val="FF9900"/>
                  </a:gs>
                  <a:gs pos="100000">
                    <a:srgbClr val="000000"/>
                  </a:gs>
                </a:gsLst>
                <a:lin ang="2700000" scaled="1"/>
              </a:gradFill>
              <a:ln w="1905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13426" name="Oval 157"/>
              <p:cNvSpPr>
                <a:spLocks noChangeArrowheads="1"/>
              </p:cNvSpPr>
              <p:nvPr/>
            </p:nvSpPr>
            <p:spPr bwMode="auto">
              <a:xfrm rot="-2479427">
                <a:off x="2762" y="2595"/>
                <a:ext cx="174" cy="140"/>
              </a:xfrm>
              <a:prstGeom prst="ellipse">
                <a:avLst/>
              </a:prstGeom>
              <a:gradFill rotWithShape="0">
                <a:gsLst>
                  <a:gs pos="0">
                    <a:srgbClr val="FCD096"/>
                  </a:gs>
                  <a:gs pos="100000">
                    <a:srgbClr val="F49100"/>
                  </a:gs>
                </a:gsLst>
                <a:path path="shape">
                  <a:fillToRect l="50000" t="50000" r="50000" b="50000"/>
                </a:path>
              </a:gradFill>
              <a:ln w="1270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</p:grpSp>
        <p:grpSp>
          <p:nvGrpSpPr>
            <p:cNvPr id="13422" name="Group 161"/>
            <p:cNvGrpSpPr>
              <a:grpSpLocks/>
            </p:cNvGrpSpPr>
            <p:nvPr/>
          </p:nvGrpSpPr>
          <p:grpSpPr bwMode="auto">
            <a:xfrm flipH="1">
              <a:off x="319" y="3509"/>
              <a:ext cx="780" cy="158"/>
              <a:chOff x="624" y="912"/>
              <a:chExt cx="960" cy="96"/>
            </a:xfrm>
          </p:grpSpPr>
          <p:sp>
            <p:nvSpPr>
              <p:cNvPr id="13423" name="Freeform 162"/>
              <p:cNvSpPr>
                <a:spLocks/>
              </p:cNvSpPr>
              <p:nvPr/>
            </p:nvSpPr>
            <p:spPr bwMode="auto">
              <a:xfrm>
                <a:off x="624" y="912"/>
                <a:ext cx="480" cy="96"/>
              </a:xfrm>
              <a:custGeom>
                <a:avLst/>
                <a:gdLst>
                  <a:gd name="T0" fmla="*/ 0 w 5040"/>
                  <a:gd name="T1" fmla="*/ 0 h 1208"/>
                  <a:gd name="T2" fmla="*/ 0 w 5040"/>
                  <a:gd name="T3" fmla="*/ 0 h 1208"/>
                  <a:gd name="T4" fmla="*/ 0 w 5040"/>
                  <a:gd name="T5" fmla="*/ 0 h 1208"/>
                  <a:gd name="T6" fmla="*/ 0 w 5040"/>
                  <a:gd name="T7" fmla="*/ 0 h 1208"/>
                  <a:gd name="T8" fmla="*/ 0 w 5040"/>
                  <a:gd name="T9" fmla="*/ 0 h 1208"/>
                  <a:gd name="T10" fmla="*/ 0 w 5040"/>
                  <a:gd name="T11" fmla="*/ 0 h 1208"/>
                  <a:gd name="T12" fmla="*/ 0 w 5040"/>
                  <a:gd name="T13" fmla="*/ 0 h 1208"/>
                  <a:gd name="T14" fmla="*/ 0 w 5040"/>
                  <a:gd name="T15" fmla="*/ 0 h 1208"/>
                  <a:gd name="T16" fmla="*/ 0 w 5040"/>
                  <a:gd name="T17" fmla="*/ 0 h 1208"/>
                  <a:gd name="T18" fmla="*/ 0 w 5040"/>
                  <a:gd name="T19" fmla="*/ 0 h 1208"/>
                  <a:gd name="T20" fmla="*/ 0 w 5040"/>
                  <a:gd name="T21" fmla="*/ 0 h 1208"/>
                  <a:gd name="T22" fmla="*/ 0 w 5040"/>
                  <a:gd name="T23" fmla="*/ 0 h 1208"/>
                  <a:gd name="T24" fmla="*/ 0 w 5040"/>
                  <a:gd name="T25" fmla="*/ 0 h 120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040"/>
                  <a:gd name="T40" fmla="*/ 0 h 1208"/>
                  <a:gd name="T41" fmla="*/ 5040 w 5040"/>
                  <a:gd name="T42" fmla="*/ 1208 h 120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040" h="1208">
                    <a:moveTo>
                      <a:pt x="0" y="584"/>
                    </a:moveTo>
                    <a:cubicBezTo>
                      <a:pt x="148" y="296"/>
                      <a:pt x="296" y="8"/>
                      <a:pt x="432" y="8"/>
                    </a:cubicBezTo>
                    <a:cubicBezTo>
                      <a:pt x="568" y="8"/>
                      <a:pt x="680" y="384"/>
                      <a:pt x="816" y="584"/>
                    </a:cubicBezTo>
                    <a:cubicBezTo>
                      <a:pt x="952" y="784"/>
                      <a:pt x="1104" y="1208"/>
                      <a:pt x="1248" y="1208"/>
                    </a:cubicBezTo>
                    <a:cubicBezTo>
                      <a:pt x="1392" y="1208"/>
                      <a:pt x="1536" y="784"/>
                      <a:pt x="1680" y="584"/>
                    </a:cubicBezTo>
                    <a:cubicBezTo>
                      <a:pt x="1824" y="384"/>
                      <a:pt x="1968" y="0"/>
                      <a:pt x="2112" y="8"/>
                    </a:cubicBezTo>
                    <a:cubicBezTo>
                      <a:pt x="2256" y="16"/>
                      <a:pt x="2408" y="432"/>
                      <a:pt x="2544" y="632"/>
                    </a:cubicBezTo>
                    <a:cubicBezTo>
                      <a:pt x="2680" y="832"/>
                      <a:pt x="2792" y="1208"/>
                      <a:pt x="2928" y="1208"/>
                    </a:cubicBezTo>
                    <a:cubicBezTo>
                      <a:pt x="3064" y="1208"/>
                      <a:pt x="3216" y="832"/>
                      <a:pt x="3360" y="632"/>
                    </a:cubicBezTo>
                    <a:cubicBezTo>
                      <a:pt x="3504" y="432"/>
                      <a:pt x="3656" y="8"/>
                      <a:pt x="3792" y="8"/>
                    </a:cubicBezTo>
                    <a:cubicBezTo>
                      <a:pt x="3928" y="8"/>
                      <a:pt x="4040" y="432"/>
                      <a:pt x="4176" y="632"/>
                    </a:cubicBezTo>
                    <a:cubicBezTo>
                      <a:pt x="4312" y="832"/>
                      <a:pt x="4464" y="1208"/>
                      <a:pt x="4608" y="1208"/>
                    </a:cubicBezTo>
                    <a:cubicBezTo>
                      <a:pt x="4752" y="1208"/>
                      <a:pt x="4968" y="728"/>
                      <a:pt x="5040" y="632"/>
                    </a:cubicBezTo>
                  </a:path>
                </a:pathLst>
              </a:custGeom>
              <a:noFill/>
              <a:ln w="28575">
                <a:solidFill>
                  <a:srgbClr val="CC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13424" name="Freeform 163"/>
              <p:cNvSpPr>
                <a:spLocks/>
              </p:cNvSpPr>
              <p:nvPr/>
            </p:nvSpPr>
            <p:spPr bwMode="auto">
              <a:xfrm>
                <a:off x="1104" y="912"/>
                <a:ext cx="480" cy="96"/>
              </a:xfrm>
              <a:custGeom>
                <a:avLst/>
                <a:gdLst>
                  <a:gd name="T0" fmla="*/ 0 w 5040"/>
                  <a:gd name="T1" fmla="*/ 0 h 1208"/>
                  <a:gd name="T2" fmla="*/ 0 w 5040"/>
                  <a:gd name="T3" fmla="*/ 0 h 1208"/>
                  <a:gd name="T4" fmla="*/ 0 w 5040"/>
                  <a:gd name="T5" fmla="*/ 0 h 1208"/>
                  <a:gd name="T6" fmla="*/ 0 w 5040"/>
                  <a:gd name="T7" fmla="*/ 0 h 1208"/>
                  <a:gd name="T8" fmla="*/ 0 w 5040"/>
                  <a:gd name="T9" fmla="*/ 0 h 1208"/>
                  <a:gd name="T10" fmla="*/ 0 w 5040"/>
                  <a:gd name="T11" fmla="*/ 0 h 1208"/>
                  <a:gd name="T12" fmla="*/ 0 w 5040"/>
                  <a:gd name="T13" fmla="*/ 0 h 1208"/>
                  <a:gd name="T14" fmla="*/ 0 w 5040"/>
                  <a:gd name="T15" fmla="*/ 0 h 1208"/>
                  <a:gd name="T16" fmla="*/ 0 w 5040"/>
                  <a:gd name="T17" fmla="*/ 0 h 1208"/>
                  <a:gd name="T18" fmla="*/ 0 w 5040"/>
                  <a:gd name="T19" fmla="*/ 0 h 1208"/>
                  <a:gd name="T20" fmla="*/ 0 w 5040"/>
                  <a:gd name="T21" fmla="*/ 0 h 1208"/>
                  <a:gd name="T22" fmla="*/ 0 w 5040"/>
                  <a:gd name="T23" fmla="*/ 0 h 1208"/>
                  <a:gd name="T24" fmla="*/ 0 w 5040"/>
                  <a:gd name="T25" fmla="*/ 0 h 120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040"/>
                  <a:gd name="T40" fmla="*/ 0 h 1208"/>
                  <a:gd name="T41" fmla="*/ 5040 w 5040"/>
                  <a:gd name="T42" fmla="*/ 1208 h 120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040" h="1208">
                    <a:moveTo>
                      <a:pt x="0" y="584"/>
                    </a:moveTo>
                    <a:cubicBezTo>
                      <a:pt x="148" y="296"/>
                      <a:pt x="296" y="8"/>
                      <a:pt x="432" y="8"/>
                    </a:cubicBezTo>
                    <a:cubicBezTo>
                      <a:pt x="568" y="8"/>
                      <a:pt x="680" y="384"/>
                      <a:pt x="816" y="584"/>
                    </a:cubicBezTo>
                    <a:cubicBezTo>
                      <a:pt x="952" y="784"/>
                      <a:pt x="1104" y="1208"/>
                      <a:pt x="1248" y="1208"/>
                    </a:cubicBezTo>
                    <a:cubicBezTo>
                      <a:pt x="1392" y="1208"/>
                      <a:pt x="1536" y="784"/>
                      <a:pt x="1680" y="584"/>
                    </a:cubicBezTo>
                    <a:cubicBezTo>
                      <a:pt x="1824" y="384"/>
                      <a:pt x="1968" y="0"/>
                      <a:pt x="2112" y="8"/>
                    </a:cubicBezTo>
                    <a:cubicBezTo>
                      <a:pt x="2256" y="16"/>
                      <a:pt x="2408" y="432"/>
                      <a:pt x="2544" y="632"/>
                    </a:cubicBezTo>
                    <a:cubicBezTo>
                      <a:pt x="2680" y="832"/>
                      <a:pt x="2792" y="1208"/>
                      <a:pt x="2928" y="1208"/>
                    </a:cubicBezTo>
                    <a:cubicBezTo>
                      <a:pt x="3064" y="1208"/>
                      <a:pt x="3216" y="832"/>
                      <a:pt x="3360" y="632"/>
                    </a:cubicBezTo>
                    <a:cubicBezTo>
                      <a:pt x="3504" y="432"/>
                      <a:pt x="3656" y="8"/>
                      <a:pt x="3792" y="8"/>
                    </a:cubicBezTo>
                    <a:cubicBezTo>
                      <a:pt x="3928" y="8"/>
                      <a:pt x="4040" y="432"/>
                      <a:pt x="4176" y="632"/>
                    </a:cubicBezTo>
                    <a:cubicBezTo>
                      <a:pt x="4312" y="832"/>
                      <a:pt x="4464" y="1208"/>
                      <a:pt x="4608" y="1208"/>
                    </a:cubicBezTo>
                    <a:cubicBezTo>
                      <a:pt x="4752" y="1208"/>
                      <a:pt x="4968" y="728"/>
                      <a:pt x="5040" y="632"/>
                    </a:cubicBezTo>
                  </a:path>
                </a:pathLst>
              </a:custGeom>
              <a:noFill/>
              <a:ln w="28575">
                <a:solidFill>
                  <a:srgbClr val="CC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</p:grpSp>
      </p:grpSp>
      <p:sp>
        <p:nvSpPr>
          <p:cNvPr id="13322" name="Line 172"/>
          <p:cNvSpPr>
            <a:spLocks noChangeShapeType="1"/>
          </p:cNvSpPr>
          <p:nvPr/>
        </p:nvSpPr>
        <p:spPr bwMode="auto">
          <a:xfrm>
            <a:off x="3829050" y="5219700"/>
            <a:ext cx="3162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5" name="Group 174"/>
          <p:cNvGrpSpPr>
            <a:grpSpLocks/>
          </p:cNvGrpSpPr>
          <p:nvPr/>
        </p:nvGrpSpPr>
        <p:grpSpPr bwMode="auto">
          <a:xfrm>
            <a:off x="4806950" y="1619250"/>
            <a:ext cx="1244600" cy="2913063"/>
            <a:chOff x="2788" y="1020"/>
            <a:chExt cx="784" cy="1835"/>
          </a:xfrm>
        </p:grpSpPr>
        <p:sp>
          <p:nvSpPr>
            <p:cNvPr id="13411" name="Line 125"/>
            <p:cNvSpPr>
              <a:spLocks noChangeShapeType="1"/>
            </p:cNvSpPr>
            <p:nvPr/>
          </p:nvSpPr>
          <p:spPr bwMode="auto">
            <a:xfrm flipV="1">
              <a:off x="3192" y="1020"/>
              <a:ext cx="380" cy="895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2" name="Line 173"/>
            <p:cNvSpPr>
              <a:spLocks noChangeShapeType="1"/>
            </p:cNvSpPr>
            <p:nvPr/>
          </p:nvSpPr>
          <p:spPr bwMode="auto">
            <a:xfrm flipV="1">
              <a:off x="2788" y="1960"/>
              <a:ext cx="380" cy="895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2751" name="WordArt 175"/>
          <p:cNvSpPr>
            <a:spLocks noChangeArrowheads="1" noChangeShapeType="1" noTextEdit="1"/>
          </p:cNvSpPr>
          <p:nvPr/>
        </p:nvSpPr>
        <p:spPr bwMode="auto">
          <a:xfrm>
            <a:off x="768350" y="371475"/>
            <a:ext cx="7470775" cy="3619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dirty="0" smtClean="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华文中宋"/>
                <a:ea typeface="华文中宋"/>
              </a:rPr>
              <a:t>6.1.4   </a:t>
            </a:r>
            <a:r>
              <a:rPr lang="zh-CN" altLang="en-US" sz="3600" kern="10" dirty="0" smtClean="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华文中宋"/>
                <a:ea typeface="华文中宋"/>
              </a:rPr>
              <a:t>简谐振动</a:t>
            </a:r>
            <a:r>
              <a:rPr lang="zh-CN" altLang="en-US" sz="3600" kern="10" dirty="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华文中宋"/>
                <a:ea typeface="华文中宋"/>
              </a:rPr>
              <a:t>的旋转矢量图示法</a:t>
            </a:r>
          </a:p>
        </p:txBody>
      </p:sp>
      <p:grpSp>
        <p:nvGrpSpPr>
          <p:cNvPr id="16" name="Group 357"/>
          <p:cNvGrpSpPr>
            <a:grpSpLocks/>
          </p:cNvGrpSpPr>
          <p:nvPr/>
        </p:nvGrpSpPr>
        <p:grpSpPr bwMode="auto">
          <a:xfrm>
            <a:off x="428625" y="2565400"/>
            <a:ext cx="3141663" cy="747713"/>
            <a:chOff x="293" y="1299"/>
            <a:chExt cx="1979" cy="471"/>
          </a:xfrm>
        </p:grpSpPr>
        <p:sp>
          <p:nvSpPr>
            <p:cNvPr id="13405" name="WordArt 186"/>
            <p:cNvSpPr>
              <a:spLocks noChangeArrowheads="1" noChangeShapeType="1" noTextEdit="1"/>
            </p:cNvSpPr>
            <p:nvPr/>
          </p:nvSpPr>
          <p:spPr bwMode="auto">
            <a:xfrm>
              <a:off x="1097" y="1597"/>
              <a:ext cx="154" cy="11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Symbol"/>
                </a:rPr>
                <a:t>w</a:t>
              </a:r>
              <a:endParaRPr lang="zh-CN" altLang="en-US" sz="3600" i="1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Symbol"/>
              </a:endParaRPr>
            </a:p>
          </p:txBody>
        </p:sp>
        <p:sp>
          <p:nvSpPr>
            <p:cNvPr id="13406" name="WordArt 188"/>
            <p:cNvSpPr>
              <a:spLocks noChangeArrowheads="1" noChangeShapeType="1" noTextEdit="1"/>
            </p:cNvSpPr>
            <p:nvPr/>
          </p:nvSpPr>
          <p:spPr bwMode="auto">
            <a:xfrm>
              <a:off x="545" y="1299"/>
              <a:ext cx="960" cy="180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宋体"/>
                  <a:ea typeface="宋体"/>
                </a:rPr>
                <a:t>旋转矢量</a:t>
              </a:r>
            </a:p>
          </p:txBody>
        </p:sp>
        <p:sp>
          <p:nvSpPr>
            <p:cNvPr id="13407" name="WordArt 189"/>
            <p:cNvSpPr>
              <a:spLocks noChangeArrowheads="1" noChangeShapeType="1" noTextEdit="1"/>
            </p:cNvSpPr>
            <p:nvPr/>
          </p:nvSpPr>
          <p:spPr bwMode="auto">
            <a:xfrm>
              <a:off x="293" y="1543"/>
              <a:ext cx="757" cy="192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以匀角速</a:t>
              </a:r>
            </a:p>
          </p:txBody>
        </p:sp>
        <p:sp>
          <p:nvSpPr>
            <p:cNvPr id="13408" name="WordArt 190"/>
            <p:cNvSpPr>
              <a:spLocks noChangeArrowheads="1" noChangeShapeType="1" noTextEdit="1"/>
            </p:cNvSpPr>
            <p:nvPr/>
          </p:nvSpPr>
          <p:spPr bwMode="auto">
            <a:xfrm>
              <a:off x="1296" y="1563"/>
              <a:ext cx="588" cy="203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宋体"/>
                  <a:ea typeface="宋体"/>
                </a:rPr>
                <a:t>逆时针</a:t>
              </a:r>
            </a:p>
          </p:txBody>
        </p:sp>
        <p:sp>
          <p:nvSpPr>
            <p:cNvPr id="13409" name="WordArt 191"/>
            <p:cNvSpPr>
              <a:spLocks noChangeArrowheads="1" noChangeShapeType="1" noTextEdit="1"/>
            </p:cNvSpPr>
            <p:nvPr/>
          </p:nvSpPr>
          <p:spPr bwMode="auto">
            <a:xfrm>
              <a:off x="1865" y="1566"/>
              <a:ext cx="407" cy="204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转动</a:t>
              </a:r>
            </a:p>
          </p:txBody>
        </p:sp>
        <p:sp>
          <p:nvSpPr>
            <p:cNvPr id="13410" name="WordArt 192"/>
            <p:cNvSpPr>
              <a:spLocks noChangeArrowheads="1" noChangeShapeType="1" noTextEdit="1"/>
            </p:cNvSpPr>
            <p:nvPr/>
          </p:nvSpPr>
          <p:spPr bwMode="auto">
            <a:xfrm>
              <a:off x="1527" y="1307"/>
              <a:ext cx="222" cy="176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A</a:t>
              </a:r>
              <a:endParaRPr lang="zh-CN" altLang="en-US" sz="36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13326" name="WordArt 207"/>
          <p:cNvSpPr>
            <a:spLocks noChangeArrowheads="1" noChangeShapeType="1" noTextEdit="1"/>
          </p:cNvSpPr>
          <p:nvPr/>
        </p:nvSpPr>
        <p:spPr bwMode="auto">
          <a:xfrm>
            <a:off x="5075238" y="2940050"/>
            <a:ext cx="219075" cy="2794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endParaRPr lang="zh-CN" altLang="en-US" sz="3600" i="1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3327" name="Rectangle 218"/>
          <p:cNvSpPr>
            <a:spLocks noChangeArrowheads="1"/>
          </p:cNvSpPr>
          <p:nvPr/>
        </p:nvSpPr>
        <p:spPr bwMode="auto">
          <a:xfrm>
            <a:off x="19050" y="5276850"/>
            <a:ext cx="1562100" cy="8953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3328" name="WordArt 232"/>
          <p:cNvSpPr>
            <a:spLocks noChangeArrowheads="1" noChangeShapeType="1" noTextEdit="1"/>
          </p:cNvSpPr>
          <p:nvPr/>
        </p:nvSpPr>
        <p:spPr bwMode="auto">
          <a:xfrm>
            <a:off x="5297488" y="2057400"/>
            <a:ext cx="352425" cy="2794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endParaRPr lang="zh-CN" altLang="en-US" sz="3600" i="1" kern="10">
              <a:ln w="9525">
                <a:solidFill>
                  <a:srgbClr val="CC0000"/>
                </a:solidFill>
                <a:round/>
                <a:headEnd/>
                <a:tailEnd/>
              </a:ln>
              <a:solidFill>
                <a:srgbClr val="CC0000"/>
              </a:solidFill>
              <a:latin typeface="Times New Roman"/>
              <a:cs typeface="Times New Roman"/>
            </a:endParaRPr>
          </a:p>
        </p:txBody>
      </p:sp>
      <p:grpSp>
        <p:nvGrpSpPr>
          <p:cNvPr id="17" name="Group 245"/>
          <p:cNvGrpSpPr>
            <a:grpSpLocks/>
          </p:cNvGrpSpPr>
          <p:nvPr/>
        </p:nvGrpSpPr>
        <p:grpSpPr bwMode="auto">
          <a:xfrm>
            <a:off x="5454650" y="1809750"/>
            <a:ext cx="2233613" cy="1255713"/>
            <a:chOff x="3196" y="1140"/>
            <a:chExt cx="1407" cy="791"/>
          </a:xfrm>
        </p:grpSpPr>
        <p:sp>
          <p:nvSpPr>
            <p:cNvPr id="13397" name="Line 220"/>
            <p:cNvSpPr>
              <a:spLocks noChangeShapeType="1"/>
            </p:cNvSpPr>
            <p:nvPr/>
          </p:nvSpPr>
          <p:spPr bwMode="auto">
            <a:xfrm flipV="1">
              <a:off x="3196" y="1326"/>
              <a:ext cx="810" cy="605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398" name="Group 243"/>
            <p:cNvGrpSpPr>
              <a:grpSpLocks/>
            </p:cNvGrpSpPr>
            <p:nvPr/>
          </p:nvGrpSpPr>
          <p:grpSpPr bwMode="auto">
            <a:xfrm>
              <a:off x="3241" y="1704"/>
              <a:ext cx="546" cy="222"/>
              <a:chOff x="3193" y="1716"/>
              <a:chExt cx="546" cy="222"/>
            </a:xfrm>
          </p:grpSpPr>
          <p:sp>
            <p:nvSpPr>
              <p:cNvPr id="13403" name="Arc 226"/>
              <p:cNvSpPr>
                <a:spLocks/>
              </p:cNvSpPr>
              <p:nvPr/>
            </p:nvSpPr>
            <p:spPr bwMode="auto">
              <a:xfrm>
                <a:off x="3193" y="1782"/>
                <a:ext cx="259" cy="156"/>
              </a:xfrm>
              <a:custGeom>
                <a:avLst/>
                <a:gdLst>
                  <a:gd name="T0" fmla="*/ 0 w 21600"/>
                  <a:gd name="T1" fmla="*/ 0 h 13563"/>
                  <a:gd name="T2" fmla="*/ 0 w 21600"/>
                  <a:gd name="T3" fmla="*/ 0 h 13563"/>
                  <a:gd name="T4" fmla="*/ 0 w 21600"/>
                  <a:gd name="T5" fmla="*/ 0 h 13563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13563"/>
                  <a:gd name="T11" fmla="*/ 21600 w 21600"/>
                  <a:gd name="T12" fmla="*/ 13563 h 1356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13563" fill="none" extrusionOk="0">
                    <a:moveTo>
                      <a:pt x="16810" y="0"/>
                    </a:moveTo>
                    <a:cubicBezTo>
                      <a:pt x="19909" y="3841"/>
                      <a:pt x="21600" y="8627"/>
                      <a:pt x="21600" y="13563"/>
                    </a:cubicBezTo>
                  </a:path>
                  <a:path w="21600" h="13563" stroke="0" extrusionOk="0">
                    <a:moveTo>
                      <a:pt x="16810" y="0"/>
                    </a:moveTo>
                    <a:cubicBezTo>
                      <a:pt x="19909" y="3841"/>
                      <a:pt x="21600" y="8627"/>
                      <a:pt x="21600" y="13563"/>
                    </a:cubicBezTo>
                    <a:lnTo>
                      <a:pt x="0" y="13563"/>
                    </a:lnTo>
                    <a:close/>
                  </a:path>
                </a:pathLst>
              </a:cu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13404" name="WordArt 22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53" y="1716"/>
                <a:ext cx="186" cy="176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Symbol"/>
                  </a:rPr>
                  <a:t>j</a:t>
                </a:r>
                <a:endParaRPr lang="zh-CN" altLang="en-US" sz="3600" i="1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Symbol"/>
                </a:endParaRPr>
              </a:p>
            </p:txBody>
          </p:sp>
        </p:grpSp>
        <p:grpSp>
          <p:nvGrpSpPr>
            <p:cNvPr id="13399" name="Group 237"/>
            <p:cNvGrpSpPr>
              <a:grpSpLocks/>
            </p:cNvGrpSpPr>
            <p:nvPr/>
          </p:nvGrpSpPr>
          <p:grpSpPr bwMode="auto">
            <a:xfrm>
              <a:off x="4057" y="1140"/>
              <a:ext cx="546" cy="188"/>
              <a:chOff x="3805" y="720"/>
              <a:chExt cx="546" cy="188"/>
            </a:xfrm>
          </p:grpSpPr>
          <p:sp>
            <p:nvSpPr>
              <p:cNvPr id="13400" name="WordArt 234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05" y="720"/>
                <a:ext cx="222" cy="176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3401" name="WordArt 235"/>
              <p:cNvSpPr>
                <a:spLocks noChangeArrowheads="1" noChangeShapeType="1" noTextEdit="1"/>
              </p:cNvSpPr>
              <p:nvPr/>
            </p:nvSpPr>
            <p:spPr bwMode="auto">
              <a:xfrm>
                <a:off x="4057" y="732"/>
                <a:ext cx="294" cy="176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(   )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3402" name="WordArt 236"/>
              <p:cNvSpPr>
                <a:spLocks noChangeArrowheads="1" noChangeShapeType="1" noTextEdit="1"/>
              </p:cNvSpPr>
              <p:nvPr/>
            </p:nvSpPr>
            <p:spPr bwMode="auto">
              <a:xfrm>
                <a:off x="4141" y="732"/>
                <a:ext cx="126" cy="164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0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20" name="Group 246"/>
          <p:cNvGrpSpPr>
            <a:grpSpLocks/>
          </p:cNvGrpSpPr>
          <p:nvPr/>
        </p:nvGrpSpPr>
        <p:grpSpPr bwMode="auto">
          <a:xfrm>
            <a:off x="5418138" y="1168400"/>
            <a:ext cx="1457325" cy="1993900"/>
            <a:chOff x="3173" y="736"/>
            <a:chExt cx="918" cy="1256"/>
          </a:xfrm>
        </p:grpSpPr>
        <p:grpSp>
          <p:nvGrpSpPr>
            <p:cNvPr id="13388" name="Group 244"/>
            <p:cNvGrpSpPr>
              <a:grpSpLocks/>
            </p:cNvGrpSpPr>
            <p:nvPr/>
          </p:nvGrpSpPr>
          <p:grpSpPr bwMode="auto">
            <a:xfrm>
              <a:off x="3173" y="1312"/>
              <a:ext cx="654" cy="680"/>
              <a:chOff x="3197" y="1252"/>
              <a:chExt cx="654" cy="680"/>
            </a:xfrm>
          </p:grpSpPr>
          <p:sp>
            <p:nvSpPr>
              <p:cNvPr id="13393" name="Arc 228"/>
              <p:cNvSpPr>
                <a:spLocks/>
              </p:cNvSpPr>
              <p:nvPr/>
            </p:nvSpPr>
            <p:spPr bwMode="auto">
              <a:xfrm>
                <a:off x="3197" y="1408"/>
                <a:ext cx="448" cy="524"/>
              </a:xfrm>
              <a:custGeom>
                <a:avLst/>
                <a:gdLst>
                  <a:gd name="T0" fmla="*/ 0 w 17193"/>
                  <a:gd name="T1" fmla="*/ 0 h 20018"/>
                  <a:gd name="T2" fmla="*/ 0 w 17193"/>
                  <a:gd name="T3" fmla="*/ 0 h 20018"/>
                  <a:gd name="T4" fmla="*/ 0 w 17193"/>
                  <a:gd name="T5" fmla="*/ 0 h 20018"/>
                  <a:gd name="T6" fmla="*/ 0 60000 65536"/>
                  <a:gd name="T7" fmla="*/ 0 60000 65536"/>
                  <a:gd name="T8" fmla="*/ 0 60000 65536"/>
                  <a:gd name="T9" fmla="*/ 0 w 17193"/>
                  <a:gd name="T10" fmla="*/ 0 h 20018"/>
                  <a:gd name="T11" fmla="*/ 17193 w 17193"/>
                  <a:gd name="T12" fmla="*/ 20018 h 2001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193" h="20018" fill="none" extrusionOk="0">
                    <a:moveTo>
                      <a:pt x="8114" y="0"/>
                    </a:moveTo>
                    <a:cubicBezTo>
                      <a:pt x="11709" y="1457"/>
                      <a:pt x="14845" y="3855"/>
                      <a:pt x="17193" y="6942"/>
                    </a:cubicBezTo>
                  </a:path>
                  <a:path w="17193" h="20018" stroke="0" extrusionOk="0">
                    <a:moveTo>
                      <a:pt x="8114" y="0"/>
                    </a:moveTo>
                    <a:cubicBezTo>
                      <a:pt x="11709" y="1457"/>
                      <a:pt x="14845" y="3855"/>
                      <a:pt x="17193" y="6942"/>
                    </a:cubicBezTo>
                    <a:lnTo>
                      <a:pt x="0" y="20018"/>
                    </a:lnTo>
                    <a:close/>
                  </a:path>
                </a:pathLst>
              </a:custGeom>
              <a:noFill/>
              <a:ln w="28575">
                <a:solidFill>
                  <a:srgbClr val="CC0000"/>
                </a:solidFill>
                <a:prstDash val="sysDot"/>
                <a:round/>
                <a:headEnd type="triangle" w="sm" len="lg"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grpSp>
            <p:nvGrpSpPr>
              <p:cNvPr id="13394" name="Group 231"/>
              <p:cNvGrpSpPr>
                <a:grpSpLocks/>
              </p:cNvGrpSpPr>
              <p:nvPr/>
            </p:nvGrpSpPr>
            <p:grpSpPr bwMode="auto">
              <a:xfrm>
                <a:off x="3521" y="1252"/>
                <a:ext cx="330" cy="164"/>
                <a:chOff x="4097" y="1180"/>
                <a:chExt cx="330" cy="164"/>
              </a:xfrm>
            </p:grpSpPr>
            <p:sp>
              <p:nvSpPr>
                <p:cNvPr id="13395" name="WordArt 22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097" y="1192"/>
                  <a:ext cx="186" cy="140"/>
                </a:xfrm>
                <a:prstGeom prst="rect">
                  <a:avLst/>
                </a:prstGeom>
              </p:spPr>
              <p:txBody>
                <a:bodyPr wrap="none" fromWordArt="1">
                  <a:prstTxWarp prst="textDeflate">
                    <a:avLst>
                      <a:gd name="adj" fmla="val 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Symbol"/>
                    </a:rPr>
                    <a:t>w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endParaRPr>
                </a:p>
              </p:txBody>
            </p:sp>
            <p:sp>
              <p:nvSpPr>
                <p:cNvPr id="13396" name="WordArt 23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313" y="1180"/>
                  <a:ext cx="114" cy="164"/>
                </a:xfrm>
                <a:prstGeom prst="rect">
                  <a:avLst/>
                </a:prstGeom>
              </p:spPr>
              <p:txBody>
                <a:bodyPr wrap="none" fromWordArt="1">
                  <a:prstTxWarp prst="textDeflate">
                    <a:avLst>
                      <a:gd name="adj" fmla="val 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t</a:t>
                  </a:r>
                  <a:endParaRPr lang="zh-CN" altLang="en-US" sz="36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</p:grpSp>
        <p:grpSp>
          <p:nvGrpSpPr>
            <p:cNvPr id="13389" name="Group 238"/>
            <p:cNvGrpSpPr>
              <a:grpSpLocks/>
            </p:cNvGrpSpPr>
            <p:nvPr/>
          </p:nvGrpSpPr>
          <p:grpSpPr bwMode="auto">
            <a:xfrm>
              <a:off x="3545" y="736"/>
              <a:ext cx="546" cy="188"/>
              <a:chOff x="3805" y="720"/>
              <a:chExt cx="546" cy="188"/>
            </a:xfrm>
          </p:grpSpPr>
          <p:sp>
            <p:nvSpPr>
              <p:cNvPr id="13390" name="WordArt 239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05" y="720"/>
                <a:ext cx="222" cy="176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3391" name="WordArt 240"/>
              <p:cNvSpPr>
                <a:spLocks noChangeArrowheads="1" noChangeShapeType="1" noTextEdit="1"/>
              </p:cNvSpPr>
              <p:nvPr/>
            </p:nvSpPr>
            <p:spPr bwMode="auto">
              <a:xfrm>
                <a:off x="4057" y="732"/>
                <a:ext cx="294" cy="176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(   )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3392" name="WordArt 241"/>
              <p:cNvSpPr>
                <a:spLocks noChangeArrowheads="1" noChangeShapeType="1" noTextEdit="1"/>
              </p:cNvSpPr>
              <p:nvPr/>
            </p:nvSpPr>
            <p:spPr bwMode="auto">
              <a:xfrm>
                <a:off x="4141" y="732"/>
                <a:ext cx="126" cy="164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13331" name="Group 293"/>
          <p:cNvGrpSpPr>
            <a:grpSpLocks/>
          </p:cNvGrpSpPr>
          <p:nvPr/>
        </p:nvGrpSpPr>
        <p:grpSpPr bwMode="auto">
          <a:xfrm>
            <a:off x="5472113" y="3059113"/>
            <a:ext cx="3308350" cy="407987"/>
            <a:chOff x="3207" y="1927"/>
            <a:chExt cx="2084" cy="257"/>
          </a:xfrm>
        </p:grpSpPr>
        <p:sp>
          <p:nvSpPr>
            <p:cNvPr id="13386" name="Line 110"/>
            <p:cNvSpPr>
              <a:spLocks noChangeShapeType="1"/>
            </p:cNvSpPr>
            <p:nvPr/>
          </p:nvSpPr>
          <p:spPr bwMode="auto">
            <a:xfrm flipV="1">
              <a:off x="3207" y="1927"/>
              <a:ext cx="1999" cy="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7" name="WordArt 242"/>
            <p:cNvSpPr>
              <a:spLocks noChangeArrowheads="1" noChangeShapeType="1" noTextEdit="1"/>
            </p:cNvSpPr>
            <p:nvPr/>
          </p:nvSpPr>
          <p:spPr bwMode="auto">
            <a:xfrm>
              <a:off x="5069" y="2008"/>
              <a:ext cx="222" cy="176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X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</p:grpSp>
      <p:sp>
        <p:nvSpPr>
          <p:cNvPr id="152823" name="WordArt 247"/>
          <p:cNvSpPr>
            <a:spLocks noChangeArrowheads="1" noChangeShapeType="1" noTextEdit="1"/>
          </p:cNvSpPr>
          <p:nvPr/>
        </p:nvSpPr>
        <p:spPr bwMode="auto">
          <a:xfrm>
            <a:off x="7200900" y="3676650"/>
            <a:ext cx="1543050" cy="13335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rPr>
              <a:t>矢量端点在</a:t>
            </a:r>
          </a:p>
          <a:p>
            <a:pPr algn="ctr"/>
            <a:r>
              <a: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rPr>
              <a:t>Ｘ轴上的投</a:t>
            </a:r>
          </a:p>
          <a:p>
            <a:pPr algn="ctr"/>
            <a:r>
              <a: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rPr>
              <a:t>影对应振子</a:t>
            </a:r>
          </a:p>
          <a:p>
            <a:pPr algn="ctr"/>
            <a:r>
              <a: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rPr>
              <a:t>的位置坐标</a:t>
            </a:r>
          </a:p>
        </p:txBody>
      </p:sp>
      <p:sp>
        <p:nvSpPr>
          <p:cNvPr id="13333" name="Line 249"/>
          <p:cNvSpPr>
            <a:spLocks noChangeShapeType="1"/>
          </p:cNvSpPr>
          <p:nvPr/>
        </p:nvSpPr>
        <p:spPr bwMode="auto">
          <a:xfrm>
            <a:off x="3846513" y="6402388"/>
            <a:ext cx="16097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sm" len="lg"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34" name="Line 250"/>
          <p:cNvSpPr>
            <a:spLocks noChangeShapeType="1"/>
          </p:cNvSpPr>
          <p:nvPr/>
        </p:nvSpPr>
        <p:spPr bwMode="auto">
          <a:xfrm>
            <a:off x="5389563" y="6418263"/>
            <a:ext cx="16097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sm" len="lg"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35" name="Line 251"/>
          <p:cNvSpPr>
            <a:spLocks noChangeShapeType="1"/>
          </p:cNvSpPr>
          <p:nvPr/>
        </p:nvSpPr>
        <p:spPr bwMode="auto">
          <a:xfrm>
            <a:off x="5434013" y="6283325"/>
            <a:ext cx="0" cy="227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36" name="Line 252"/>
          <p:cNvSpPr>
            <a:spLocks noChangeShapeType="1"/>
          </p:cNvSpPr>
          <p:nvPr/>
        </p:nvSpPr>
        <p:spPr bwMode="auto">
          <a:xfrm>
            <a:off x="3841750" y="6291263"/>
            <a:ext cx="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37" name="Line 253"/>
          <p:cNvSpPr>
            <a:spLocks noChangeShapeType="1"/>
          </p:cNvSpPr>
          <p:nvPr/>
        </p:nvSpPr>
        <p:spPr bwMode="auto">
          <a:xfrm>
            <a:off x="6996113" y="6264275"/>
            <a:ext cx="0" cy="227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3338" name="Group 262"/>
          <p:cNvGrpSpPr>
            <a:grpSpLocks/>
          </p:cNvGrpSpPr>
          <p:nvPr/>
        </p:nvGrpSpPr>
        <p:grpSpPr bwMode="auto">
          <a:xfrm>
            <a:off x="4324350" y="6210300"/>
            <a:ext cx="514350" cy="419100"/>
            <a:chOff x="2508" y="3888"/>
            <a:chExt cx="324" cy="264"/>
          </a:xfrm>
        </p:grpSpPr>
        <p:sp>
          <p:nvSpPr>
            <p:cNvPr id="13384" name="Rectangle 261"/>
            <p:cNvSpPr>
              <a:spLocks noChangeArrowheads="1"/>
            </p:cNvSpPr>
            <p:nvPr/>
          </p:nvSpPr>
          <p:spPr bwMode="auto">
            <a:xfrm>
              <a:off x="2508" y="3888"/>
              <a:ext cx="324" cy="2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3385" name="WordArt 260"/>
            <p:cNvSpPr>
              <a:spLocks noChangeArrowheads="1" noChangeShapeType="1" noTextEdit="1"/>
            </p:cNvSpPr>
            <p:nvPr/>
          </p:nvSpPr>
          <p:spPr bwMode="auto">
            <a:xfrm>
              <a:off x="2561" y="3940"/>
              <a:ext cx="222" cy="176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A</a:t>
              </a:r>
              <a:endParaRPr lang="zh-CN" altLang="en-US" sz="36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13339" name="Group 263"/>
          <p:cNvGrpSpPr>
            <a:grpSpLocks/>
          </p:cNvGrpSpPr>
          <p:nvPr/>
        </p:nvGrpSpPr>
        <p:grpSpPr bwMode="auto">
          <a:xfrm>
            <a:off x="5969000" y="6216650"/>
            <a:ext cx="514350" cy="419100"/>
            <a:chOff x="2508" y="3888"/>
            <a:chExt cx="324" cy="264"/>
          </a:xfrm>
        </p:grpSpPr>
        <p:sp>
          <p:nvSpPr>
            <p:cNvPr id="13382" name="Rectangle 264"/>
            <p:cNvSpPr>
              <a:spLocks noChangeArrowheads="1"/>
            </p:cNvSpPr>
            <p:nvPr/>
          </p:nvSpPr>
          <p:spPr bwMode="auto">
            <a:xfrm>
              <a:off x="2508" y="3888"/>
              <a:ext cx="324" cy="2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3383" name="WordArt 265"/>
            <p:cNvSpPr>
              <a:spLocks noChangeArrowheads="1" noChangeShapeType="1" noTextEdit="1"/>
            </p:cNvSpPr>
            <p:nvPr/>
          </p:nvSpPr>
          <p:spPr bwMode="auto">
            <a:xfrm>
              <a:off x="2561" y="3940"/>
              <a:ext cx="222" cy="176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A</a:t>
              </a:r>
              <a:endParaRPr lang="zh-CN" altLang="en-US" sz="36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13340" name="Group 266"/>
          <p:cNvGrpSpPr>
            <a:grpSpLocks/>
          </p:cNvGrpSpPr>
          <p:nvPr/>
        </p:nvGrpSpPr>
        <p:grpSpPr bwMode="auto">
          <a:xfrm>
            <a:off x="4362450" y="6210300"/>
            <a:ext cx="514350" cy="419100"/>
            <a:chOff x="2508" y="3888"/>
            <a:chExt cx="324" cy="264"/>
          </a:xfrm>
        </p:grpSpPr>
        <p:sp>
          <p:nvSpPr>
            <p:cNvPr id="13380" name="Rectangle 267"/>
            <p:cNvSpPr>
              <a:spLocks noChangeArrowheads="1"/>
            </p:cNvSpPr>
            <p:nvPr/>
          </p:nvSpPr>
          <p:spPr bwMode="auto">
            <a:xfrm>
              <a:off x="2508" y="3888"/>
              <a:ext cx="324" cy="2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3381" name="WordArt 268"/>
            <p:cNvSpPr>
              <a:spLocks noChangeArrowheads="1" noChangeShapeType="1" noTextEdit="1"/>
            </p:cNvSpPr>
            <p:nvPr/>
          </p:nvSpPr>
          <p:spPr bwMode="auto">
            <a:xfrm>
              <a:off x="2561" y="3940"/>
              <a:ext cx="222" cy="176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A</a:t>
              </a:r>
              <a:endParaRPr lang="zh-CN" altLang="en-US" sz="36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28" name="Group 288"/>
          <p:cNvGrpSpPr>
            <a:grpSpLocks/>
          </p:cNvGrpSpPr>
          <p:nvPr/>
        </p:nvGrpSpPr>
        <p:grpSpPr bwMode="auto">
          <a:xfrm>
            <a:off x="404813" y="1196975"/>
            <a:ext cx="2962275" cy="854075"/>
            <a:chOff x="325" y="660"/>
            <a:chExt cx="1866" cy="538"/>
          </a:xfrm>
        </p:grpSpPr>
        <p:sp>
          <p:nvSpPr>
            <p:cNvPr id="13368" name="Oval 180"/>
            <p:cNvSpPr>
              <a:spLocks noChangeArrowheads="1"/>
            </p:cNvSpPr>
            <p:nvPr/>
          </p:nvSpPr>
          <p:spPr bwMode="auto">
            <a:xfrm>
              <a:off x="325" y="728"/>
              <a:ext cx="114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3369" name="WordArt 193"/>
            <p:cNvSpPr>
              <a:spLocks noChangeArrowheads="1" noChangeShapeType="1" noTextEdit="1"/>
            </p:cNvSpPr>
            <p:nvPr/>
          </p:nvSpPr>
          <p:spPr bwMode="auto">
            <a:xfrm>
              <a:off x="564" y="660"/>
              <a:ext cx="1308" cy="216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简谐振动表达式</a:t>
              </a:r>
            </a:p>
          </p:txBody>
        </p:sp>
        <p:sp>
          <p:nvSpPr>
            <p:cNvPr id="13370" name="WordArt 269"/>
            <p:cNvSpPr>
              <a:spLocks noChangeArrowheads="1" noChangeShapeType="1" noTextEdit="1"/>
            </p:cNvSpPr>
            <p:nvPr/>
          </p:nvSpPr>
          <p:spPr bwMode="auto">
            <a:xfrm>
              <a:off x="373" y="1020"/>
              <a:ext cx="150" cy="152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x</a:t>
              </a:r>
              <a:endParaRPr lang="zh-CN" altLang="en-US" sz="36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3371" name="WordArt 270"/>
            <p:cNvSpPr>
              <a:spLocks noChangeArrowheads="1" noChangeShapeType="1" noTextEdit="1"/>
            </p:cNvSpPr>
            <p:nvPr/>
          </p:nvSpPr>
          <p:spPr bwMode="auto">
            <a:xfrm>
              <a:off x="1049" y="1024"/>
              <a:ext cx="306" cy="150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cos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3372" name="WordArt 271"/>
            <p:cNvSpPr>
              <a:spLocks noChangeArrowheads="1" noChangeShapeType="1" noTextEdit="1"/>
            </p:cNvSpPr>
            <p:nvPr/>
          </p:nvSpPr>
          <p:spPr bwMode="auto">
            <a:xfrm>
              <a:off x="765" y="1004"/>
              <a:ext cx="222" cy="176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A</a:t>
              </a:r>
              <a:endParaRPr lang="zh-CN" altLang="en-US" sz="36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3373" name="WordArt 274"/>
            <p:cNvSpPr>
              <a:spLocks noChangeArrowheads="1" noChangeShapeType="1" noTextEdit="1"/>
            </p:cNvSpPr>
            <p:nvPr/>
          </p:nvSpPr>
          <p:spPr bwMode="auto">
            <a:xfrm>
              <a:off x="569" y="1060"/>
              <a:ext cx="174" cy="80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=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13374" name="Group 279"/>
            <p:cNvGrpSpPr>
              <a:grpSpLocks/>
            </p:cNvGrpSpPr>
            <p:nvPr/>
          </p:nvGrpSpPr>
          <p:grpSpPr bwMode="auto">
            <a:xfrm>
              <a:off x="1393" y="1020"/>
              <a:ext cx="798" cy="178"/>
              <a:chOff x="1393" y="1020"/>
              <a:chExt cx="798" cy="178"/>
            </a:xfrm>
          </p:grpSpPr>
          <p:sp>
            <p:nvSpPr>
              <p:cNvPr id="13375" name="WordArt 272"/>
              <p:cNvSpPr>
                <a:spLocks noChangeArrowheads="1" noChangeShapeType="1" noTextEdit="1"/>
              </p:cNvSpPr>
              <p:nvPr/>
            </p:nvSpPr>
            <p:spPr bwMode="auto">
              <a:xfrm>
                <a:off x="1393" y="1020"/>
                <a:ext cx="798" cy="176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(            )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3376" name="WordArt 27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637" y="1036"/>
                <a:ext cx="114" cy="140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3377" name="WordArt 27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470" y="1047"/>
                <a:ext cx="142" cy="11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Symbol"/>
                  </a:rPr>
                  <a:t>w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Symbol"/>
                </a:endParaRPr>
              </a:p>
            </p:txBody>
          </p:sp>
          <p:sp>
            <p:nvSpPr>
              <p:cNvPr id="13378" name="WordArt 276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85" y="1028"/>
                <a:ext cx="114" cy="140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+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3379" name="WordArt 27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54" y="1039"/>
                <a:ext cx="154" cy="15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Symbol"/>
                  </a:rPr>
                  <a:t>j</a:t>
                </a:r>
                <a:endParaRPr lang="zh-CN" altLang="en-US" sz="3600" i="1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Symbol"/>
                </a:endParaRPr>
              </a:p>
            </p:txBody>
          </p:sp>
        </p:grpSp>
      </p:grpSp>
      <p:grpSp>
        <p:nvGrpSpPr>
          <p:cNvPr id="30" name="Group 361"/>
          <p:cNvGrpSpPr>
            <a:grpSpLocks/>
          </p:cNvGrpSpPr>
          <p:nvPr/>
        </p:nvGrpSpPr>
        <p:grpSpPr bwMode="auto">
          <a:xfrm>
            <a:off x="552450" y="3903663"/>
            <a:ext cx="2589213" cy="755650"/>
            <a:chOff x="383" y="1953"/>
            <a:chExt cx="1631" cy="476"/>
          </a:xfrm>
        </p:grpSpPr>
        <p:grpSp>
          <p:nvGrpSpPr>
            <p:cNvPr id="13353" name="Group 359"/>
            <p:cNvGrpSpPr>
              <a:grpSpLocks/>
            </p:cNvGrpSpPr>
            <p:nvPr/>
          </p:nvGrpSpPr>
          <p:grpSpPr bwMode="auto">
            <a:xfrm>
              <a:off x="383" y="1953"/>
              <a:ext cx="1631" cy="201"/>
              <a:chOff x="325" y="2047"/>
              <a:chExt cx="1784" cy="201"/>
            </a:xfrm>
          </p:grpSpPr>
          <p:grpSp>
            <p:nvGrpSpPr>
              <p:cNvPr id="13364" name="Group 358"/>
              <p:cNvGrpSpPr>
                <a:grpSpLocks/>
              </p:cNvGrpSpPr>
              <p:nvPr/>
            </p:nvGrpSpPr>
            <p:grpSpPr bwMode="auto">
              <a:xfrm>
                <a:off x="325" y="2047"/>
                <a:ext cx="887" cy="180"/>
                <a:chOff x="948" y="2023"/>
                <a:chExt cx="887" cy="180"/>
              </a:xfrm>
            </p:grpSpPr>
            <p:sp>
              <p:nvSpPr>
                <p:cNvPr id="13366" name="WordArt 20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127" y="2023"/>
                  <a:ext cx="708" cy="180"/>
                </a:xfrm>
                <a:prstGeom prst="rect">
                  <a:avLst/>
                </a:prstGeom>
              </p:spPr>
              <p:txBody>
                <a:bodyPr wrap="none" fromWordArt="1">
                  <a:prstTxWarp prst="textDeflate">
                    <a:avLst>
                      <a:gd name="adj" fmla="val 0"/>
                    </a:avLst>
                  </a:prstTxWarp>
                </a:bodyPr>
                <a:lstStyle/>
                <a:p>
                  <a:pPr algn="ctr"/>
                  <a:r>
                    <a:rPr lang="zh-CN" altLang="en-US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宋体"/>
                      <a:ea typeface="宋体"/>
                    </a:rPr>
                    <a:t>时刻的</a:t>
                  </a:r>
                </a:p>
              </p:txBody>
            </p:sp>
            <p:sp>
              <p:nvSpPr>
                <p:cNvPr id="13367" name="WordArt 20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948" y="2047"/>
                  <a:ext cx="102" cy="128"/>
                </a:xfrm>
                <a:prstGeom prst="rect">
                  <a:avLst/>
                </a:prstGeom>
              </p:spPr>
              <p:txBody>
                <a:bodyPr wrap="none" fromWordArt="1">
                  <a:prstTxWarp prst="textDeflate">
                    <a:avLst>
                      <a:gd name="adj" fmla="val 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t</a:t>
                  </a:r>
                  <a:endParaRPr lang="zh-CN" altLang="en-US" sz="36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13365" name="WordArt 206"/>
              <p:cNvSpPr>
                <a:spLocks noChangeArrowheads="1" noChangeShapeType="1" noTextEdit="1"/>
              </p:cNvSpPr>
              <p:nvPr/>
            </p:nvSpPr>
            <p:spPr bwMode="auto">
              <a:xfrm>
                <a:off x="1233" y="2056"/>
                <a:ext cx="876" cy="192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振动相位</a:t>
                </a:r>
              </a:p>
            </p:txBody>
          </p:sp>
        </p:grpSp>
        <p:grpSp>
          <p:nvGrpSpPr>
            <p:cNvPr id="13354" name="Group 360"/>
            <p:cNvGrpSpPr>
              <a:grpSpLocks/>
            </p:cNvGrpSpPr>
            <p:nvPr/>
          </p:nvGrpSpPr>
          <p:grpSpPr bwMode="auto">
            <a:xfrm>
              <a:off x="582" y="2233"/>
              <a:ext cx="1304" cy="196"/>
              <a:chOff x="794" y="2597"/>
              <a:chExt cx="1304" cy="196"/>
            </a:xfrm>
          </p:grpSpPr>
          <p:sp>
            <p:nvSpPr>
              <p:cNvPr id="13355" name="WordArt 200"/>
              <p:cNvSpPr>
                <a:spLocks noChangeArrowheads="1" noChangeShapeType="1" noTextEdit="1"/>
              </p:cNvSpPr>
              <p:nvPr/>
            </p:nvSpPr>
            <p:spPr bwMode="auto">
              <a:xfrm>
                <a:off x="794" y="2597"/>
                <a:ext cx="191" cy="19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rPr>
                  <a:t>F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endParaRPr>
              </a:p>
            </p:txBody>
          </p:sp>
          <p:grpSp>
            <p:nvGrpSpPr>
              <p:cNvPr id="13356" name="Group 201"/>
              <p:cNvGrpSpPr>
                <a:grpSpLocks/>
              </p:cNvGrpSpPr>
              <p:nvPr/>
            </p:nvGrpSpPr>
            <p:grpSpPr bwMode="auto">
              <a:xfrm>
                <a:off x="1064" y="2669"/>
                <a:ext cx="151" cy="53"/>
                <a:chOff x="1260" y="2371"/>
                <a:chExt cx="151" cy="53"/>
              </a:xfrm>
            </p:grpSpPr>
            <p:sp>
              <p:nvSpPr>
                <p:cNvPr id="13362" name="Line 202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63" name="Line 203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3357" name="WordArt 28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300" y="2615"/>
                <a:ext cx="798" cy="176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(            )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3358" name="WordArt 282"/>
              <p:cNvSpPr>
                <a:spLocks noChangeArrowheads="1" noChangeShapeType="1" noTextEdit="1"/>
              </p:cNvSpPr>
              <p:nvPr/>
            </p:nvSpPr>
            <p:spPr bwMode="auto">
              <a:xfrm>
                <a:off x="1544" y="2631"/>
                <a:ext cx="114" cy="140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3359" name="WordArt 28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377" y="2642"/>
                <a:ext cx="142" cy="11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Symbol"/>
                  </a:rPr>
                  <a:t>w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Symbol"/>
                </a:endParaRPr>
              </a:p>
            </p:txBody>
          </p:sp>
          <p:sp>
            <p:nvSpPr>
              <p:cNvPr id="13360" name="WordArt 284"/>
              <p:cNvSpPr>
                <a:spLocks noChangeArrowheads="1" noChangeShapeType="1" noTextEdit="1"/>
              </p:cNvSpPr>
              <p:nvPr/>
            </p:nvSpPr>
            <p:spPr bwMode="auto">
              <a:xfrm>
                <a:off x="1692" y="2623"/>
                <a:ext cx="114" cy="140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+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3361" name="WordArt 28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861" y="2634"/>
                <a:ext cx="154" cy="15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Symbol"/>
                  </a:rPr>
                  <a:t>j</a:t>
                </a:r>
                <a:endParaRPr lang="zh-CN" altLang="en-US" sz="3600" i="1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Symbol"/>
                </a:endParaRPr>
              </a:p>
            </p:txBody>
          </p:sp>
        </p:grpSp>
      </p:grpSp>
      <p:grpSp>
        <p:nvGrpSpPr>
          <p:cNvPr id="13450" name="Group 292"/>
          <p:cNvGrpSpPr>
            <a:grpSpLocks/>
          </p:cNvGrpSpPr>
          <p:nvPr/>
        </p:nvGrpSpPr>
        <p:grpSpPr bwMode="auto">
          <a:xfrm>
            <a:off x="7194550" y="2603500"/>
            <a:ext cx="1250950" cy="304800"/>
            <a:chOff x="4292" y="1640"/>
            <a:chExt cx="788" cy="192"/>
          </a:xfrm>
        </p:grpSpPr>
        <p:sp>
          <p:nvSpPr>
            <p:cNvPr id="13351" name="WordArt 289"/>
            <p:cNvSpPr>
              <a:spLocks noChangeArrowheads="1" noChangeShapeType="1" noTextEdit="1"/>
            </p:cNvSpPr>
            <p:nvPr/>
          </p:nvSpPr>
          <p:spPr bwMode="auto">
            <a:xfrm>
              <a:off x="4292" y="1640"/>
              <a:ext cx="576" cy="192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初相位</a:t>
              </a:r>
            </a:p>
          </p:txBody>
        </p:sp>
        <p:sp>
          <p:nvSpPr>
            <p:cNvPr id="13352" name="WordArt 290"/>
            <p:cNvSpPr>
              <a:spLocks noChangeArrowheads="1" noChangeShapeType="1" noTextEdit="1"/>
            </p:cNvSpPr>
            <p:nvPr/>
          </p:nvSpPr>
          <p:spPr bwMode="auto">
            <a:xfrm>
              <a:off x="4926" y="1671"/>
              <a:ext cx="154" cy="15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Symbol"/>
                </a:rPr>
                <a:t>j</a:t>
              </a:r>
              <a:endParaRPr lang="zh-CN" altLang="en-US" sz="3600" i="1" kern="10"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solidFill>
                  <a:schemeClr val="accent2"/>
                </a:solidFill>
                <a:latin typeface="Symbol"/>
              </a:endParaRPr>
            </a:p>
          </p:txBody>
        </p:sp>
      </p:grpSp>
      <p:grpSp>
        <p:nvGrpSpPr>
          <p:cNvPr id="13344" name="Group 294"/>
          <p:cNvGrpSpPr>
            <a:grpSpLocks/>
          </p:cNvGrpSpPr>
          <p:nvPr/>
        </p:nvGrpSpPr>
        <p:grpSpPr bwMode="auto">
          <a:xfrm>
            <a:off x="5402263" y="5808663"/>
            <a:ext cx="3308350" cy="407987"/>
            <a:chOff x="3207" y="1927"/>
            <a:chExt cx="2084" cy="257"/>
          </a:xfrm>
        </p:grpSpPr>
        <p:sp>
          <p:nvSpPr>
            <p:cNvPr id="13349" name="Line 295"/>
            <p:cNvSpPr>
              <a:spLocks noChangeShapeType="1"/>
            </p:cNvSpPr>
            <p:nvPr/>
          </p:nvSpPr>
          <p:spPr bwMode="auto">
            <a:xfrm flipV="1">
              <a:off x="3207" y="1927"/>
              <a:ext cx="1999" cy="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0" name="WordArt 296"/>
            <p:cNvSpPr>
              <a:spLocks noChangeArrowheads="1" noChangeShapeType="1" noTextEdit="1"/>
            </p:cNvSpPr>
            <p:nvPr/>
          </p:nvSpPr>
          <p:spPr bwMode="auto">
            <a:xfrm>
              <a:off x="5069" y="2008"/>
              <a:ext cx="222" cy="176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X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</p:grpSp>
      <p:sp>
        <p:nvSpPr>
          <p:cNvPr id="13345" name="Rectangle 297" descr="深色上对角线"/>
          <p:cNvSpPr>
            <a:spLocks noChangeArrowheads="1"/>
          </p:cNvSpPr>
          <p:nvPr/>
        </p:nvSpPr>
        <p:spPr bwMode="auto">
          <a:xfrm>
            <a:off x="1562100" y="5257800"/>
            <a:ext cx="400050" cy="952500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31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52924" name="Rectangle 348"/>
          <p:cNvSpPr>
            <a:spLocks noGrp="1" noChangeArrowheads="1"/>
          </p:cNvSpPr>
          <p:nvPr>
            <p:ph type="title"/>
          </p:nvPr>
        </p:nvSpPr>
        <p:spPr>
          <a:xfrm>
            <a:off x="4533900" y="0"/>
            <a:ext cx="5143500" cy="342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1800" smtClean="0">
                <a:solidFill>
                  <a:schemeClr val="bg1"/>
                </a:solidFill>
              </a:rPr>
              <a:t>旋转矢量</a:t>
            </a:r>
          </a:p>
        </p:txBody>
      </p:sp>
      <p:sp>
        <p:nvSpPr>
          <p:cNvPr id="13347" name="Rectangle 355" descr="花束"/>
          <p:cNvSpPr>
            <a:spLocks noChangeArrowheads="1"/>
          </p:cNvSpPr>
          <p:nvPr/>
        </p:nvSpPr>
        <p:spPr bwMode="auto">
          <a:xfrm>
            <a:off x="0" y="0"/>
            <a:ext cx="9144000" cy="179388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3348" name="Rectangle 356" descr="花束"/>
          <p:cNvSpPr>
            <a:spLocks noChangeArrowheads="1"/>
          </p:cNvSpPr>
          <p:nvPr/>
        </p:nvSpPr>
        <p:spPr bwMode="auto">
          <a:xfrm>
            <a:off x="0" y="6678613"/>
            <a:ext cx="9144000" cy="179387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2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6780000">
                                      <p:cBhvr>
                                        <p:cTn id="3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59259E-6 L -0.24375 2.59259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4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375 2.59259E-6 L 0.09792 -0.00278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4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792 -0.00278 L -0.24375 -0.00278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5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375 2.59259E-6 L 0.10001 2.59259E-6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000"/>
                            </p:stCondLst>
                            <p:childTnLst>
                              <p:par>
                                <p:cTn id="5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4020000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792 -0.00278 L 5E-6 2.59259E-6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28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28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751" grpId="0" animBg="1"/>
      <p:bldP spid="1528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61975" y="0"/>
            <a:ext cx="8229600" cy="14763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700" smtClean="0">
                <a:solidFill>
                  <a:schemeClr val="bg1"/>
                </a:solidFill>
              </a:rPr>
              <a:t>位移</a:t>
            </a:r>
            <a:r>
              <a:rPr lang="en-US" altLang="zh-CN" sz="700" smtClean="0">
                <a:solidFill>
                  <a:schemeClr val="bg1"/>
                </a:solidFill>
              </a:rPr>
              <a:t>-</a:t>
            </a:r>
            <a:r>
              <a:rPr lang="zh-CN" altLang="en-US" sz="700" smtClean="0">
                <a:solidFill>
                  <a:schemeClr val="bg1"/>
                </a:solidFill>
              </a:rPr>
              <a:t>时间曲线</a:t>
            </a:r>
          </a:p>
        </p:txBody>
      </p:sp>
      <p:sp>
        <p:nvSpPr>
          <p:cNvPr id="14339" name="Rectangle 3" descr="新闻纸"/>
          <p:cNvSpPr>
            <a:spLocks noChangeArrowheads="1"/>
          </p:cNvSpPr>
          <p:nvPr/>
        </p:nvSpPr>
        <p:spPr bwMode="auto">
          <a:xfrm>
            <a:off x="0" y="0"/>
            <a:ext cx="9144000" cy="1793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4340" name="Rectangle 4" descr="新闻纸"/>
          <p:cNvSpPr>
            <a:spLocks noChangeArrowheads="1"/>
          </p:cNvSpPr>
          <p:nvPr/>
        </p:nvSpPr>
        <p:spPr bwMode="auto">
          <a:xfrm>
            <a:off x="0" y="6654800"/>
            <a:ext cx="9144000" cy="2032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100138" y="5505028"/>
            <a:ext cx="6896100" cy="876300"/>
            <a:chOff x="693" y="3447"/>
            <a:chExt cx="4344" cy="552"/>
          </a:xfrm>
        </p:grpSpPr>
        <p:sp>
          <p:nvSpPr>
            <p:cNvPr id="12288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916" y="3447"/>
              <a:ext cx="3706" cy="19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600" kern="10" dirty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宋体"/>
                  <a:ea typeface="宋体"/>
                </a:rPr>
                <a:t>旋转矢量表示法的优点</a:t>
              </a:r>
              <a:r>
                <a:rPr lang="en-US" altLang="zh-CN" sz="3600" kern="10" dirty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宋体"/>
                  <a:ea typeface="宋体"/>
                </a:rPr>
                <a:t>: </a:t>
              </a:r>
              <a:r>
                <a:rPr lang="zh-CN" altLang="en-US" sz="3600" kern="10" dirty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宋体"/>
                  <a:ea typeface="宋体"/>
                </a:rPr>
                <a:t>直观</a:t>
              </a:r>
              <a:r>
                <a:rPr lang="en-US" altLang="zh-CN" sz="3600" kern="10" dirty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宋体"/>
                  <a:ea typeface="宋体"/>
                </a:rPr>
                <a:t>,</a:t>
              </a:r>
              <a:r>
                <a:rPr lang="zh-CN" altLang="en-US" sz="3600" kern="10" dirty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宋体"/>
                  <a:ea typeface="宋体"/>
                </a:rPr>
                <a:t>方便</a:t>
              </a:r>
              <a:r>
                <a:rPr lang="en-US" altLang="zh-CN" sz="3600" kern="10" dirty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宋体"/>
                  <a:ea typeface="宋体"/>
                </a:rPr>
                <a:t>.</a:t>
              </a:r>
              <a:endParaRPr lang="zh-CN" altLang="en-US" sz="3600" kern="10" dirty="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宋体"/>
                <a:ea typeface="宋体"/>
              </a:endParaRPr>
            </a:p>
          </p:txBody>
        </p:sp>
        <p:sp>
          <p:nvSpPr>
            <p:cNvPr id="122887" name="WordArt 7"/>
            <p:cNvSpPr>
              <a:spLocks noChangeArrowheads="1" noChangeShapeType="1" noTextEdit="1"/>
            </p:cNvSpPr>
            <p:nvPr/>
          </p:nvSpPr>
          <p:spPr bwMode="auto">
            <a:xfrm>
              <a:off x="693" y="3831"/>
              <a:ext cx="4344" cy="16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600" kern="10" dirty="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宋体"/>
                  <a:ea typeface="宋体"/>
                </a:rPr>
                <a:t>可快捷准确地判断初相</a:t>
              </a:r>
              <a:r>
                <a:rPr lang="en-US" altLang="zh-CN" sz="3600" kern="10" dirty="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宋体"/>
                  <a:ea typeface="宋体"/>
                </a:rPr>
                <a:t>,</a:t>
              </a:r>
              <a:r>
                <a:rPr lang="zh-CN" altLang="en-US" sz="3600" kern="10" dirty="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宋体"/>
                  <a:ea typeface="宋体"/>
                </a:rPr>
                <a:t>相位差和合相位</a:t>
              </a:r>
              <a:r>
                <a:rPr lang="en-US" altLang="zh-CN" sz="3600" kern="10" dirty="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宋体"/>
                  <a:ea typeface="宋体"/>
                </a:rPr>
                <a:t>.</a:t>
              </a:r>
              <a:endParaRPr lang="zh-CN" altLang="en-US" sz="3600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008000"/>
                </a:solidFill>
                <a:latin typeface="宋体"/>
                <a:ea typeface="宋体"/>
              </a:endParaRP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739775" y="485775"/>
            <a:ext cx="7753350" cy="4371975"/>
            <a:chOff x="466" y="306"/>
            <a:chExt cx="4884" cy="2754"/>
          </a:xfrm>
        </p:grpSpPr>
        <p:sp>
          <p:nvSpPr>
            <p:cNvPr id="14343" name="WordArt 9"/>
            <p:cNvSpPr>
              <a:spLocks noChangeArrowheads="1" noChangeShapeType="1" noTextEdit="1"/>
            </p:cNvSpPr>
            <p:nvPr/>
          </p:nvSpPr>
          <p:spPr bwMode="auto">
            <a:xfrm>
              <a:off x="944" y="306"/>
              <a:ext cx="3706" cy="19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宋体"/>
                  <a:ea typeface="宋体"/>
                </a:rPr>
                <a:t>旋转矢量图与    曲线</a:t>
              </a:r>
            </a:p>
          </p:txBody>
        </p:sp>
        <p:grpSp>
          <p:nvGrpSpPr>
            <p:cNvPr id="14344" name="Group 10"/>
            <p:cNvGrpSpPr>
              <a:grpSpLocks/>
            </p:cNvGrpSpPr>
            <p:nvPr/>
          </p:nvGrpSpPr>
          <p:grpSpPr bwMode="auto">
            <a:xfrm>
              <a:off x="3282" y="338"/>
              <a:ext cx="164" cy="151"/>
              <a:chOff x="1104" y="2007"/>
              <a:chExt cx="109" cy="130"/>
            </a:xfrm>
          </p:grpSpPr>
          <p:sp>
            <p:nvSpPr>
              <p:cNvPr id="14432" name="WordArt 1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04" y="2011"/>
                <a:ext cx="109" cy="12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762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Bookman Old Style"/>
                  </a:rPr>
                  <a:t>x</a:t>
                </a:r>
                <a:endParaRPr lang="zh-CN" altLang="en-US" sz="3600" i="1" kern="10">
                  <a:ln w="76200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Bookman Old Style"/>
                </a:endParaRPr>
              </a:p>
            </p:txBody>
          </p:sp>
          <p:sp>
            <p:nvSpPr>
              <p:cNvPr id="14433" name="WordArt 12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04" y="2007"/>
                <a:ext cx="109" cy="12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x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4345" name="WordArt 13"/>
            <p:cNvSpPr>
              <a:spLocks noChangeArrowheads="1" noChangeShapeType="1" noTextEdit="1"/>
            </p:cNvSpPr>
            <p:nvPr/>
          </p:nvSpPr>
          <p:spPr bwMode="auto">
            <a:xfrm>
              <a:off x="3757" y="325"/>
              <a:ext cx="115" cy="1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6667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t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4346" name="Line 14"/>
            <p:cNvSpPr>
              <a:spLocks noChangeShapeType="1"/>
            </p:cNvSpPr>
            <p:nvPr/>
          </p:nvSpPr>
          <p:spPr bwMode="auto">
            <a:xfrm>
              <a:off x="3532" y="406"/>
              <a:ext cx="15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7" name="Oval 15"/>
            <p:cNvSpPr>
              <a:spLocks noChangeArrowheads="1"/>
            </p:cNvSpPr>
            <p:nvPr/>
          </p:nvSpPr>
          <p:spPr bwMode="auto">
            <a:xfrm>
              <a:off x="999" y="1514"/>
              <a:ext cx="1216" cy="122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4348" name="Line 16"/>
            <p:cNvSpPr>
              <a:spLocks noChangeShapeType="1"/>
            </p:cNvSpPr>
            <p:nvPr/>
          </p:nvSpPr>
          <p:spPr bwMode="auto">
            <a:xfrm flipV="1">
              <a:off x="1582" y="1023"/>
              <a:ext cx="0" cy="17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9" name="Line 17"/>
            <p:cNvSpPr>
              <a:spLocks noChangeShapeType="1"/>
            </p:cNvSpPr>
            <p:nvPr/>
          </p:nvSpPr>
          <p:spPr bwMode="auto">
            <a:xfrm>
              <a:off x="951" y="2131"/>
              <a:ext cx="13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0" name="Arc 18"/>
            <p:cNvSpPr>
              <a:spLocks/>
            </p:cNvSpPr>
            <p:nvPr/>
          </p:nvSpPr>
          <p:spPr bwMode="auto">
            <a:xfrm>
              <a:off x="793" y="2211"/>
              <a:ext cx="841" cy="631"/>
            </a:xfrm>
            <a:custGeom>
              <a:avLst/>
              <a:gdLst>
                <a:gd name="T0" fmla="*/ 0 w 21265"/>
                <a:gd name="T1" fmla="*/ 0 h 16574"/>
                <a:gd name="T2" fmla="*/ 0 w 21265"/>
                <a:gd name="T3" fmla="*/ 0 h 16574"/>
                <a:gd name="T4" fmla="*/ 0 w 21265"/>
                <a:gd name="T5" fmla="*/ 0 h 16574"/>
                <a:gd name="T6" fmla="*/ 0 60000 65536"/>
                <a:gd name="T7" fmla="*/ 0 60000 65536"/>
                <a:gd name="T8" fmla="*/ 0 60000 65536"/>
                <a:gd name="T9" fmla="*/ 0 w 21265"/>
                <a:gd name="T10" fmla="*/ 0 h 16574"/>
                <a:gd name="T11" fmla="*/ 21265 w 21265"/>
                <a:gd name="T12" fmla="*/ 16574 h 165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265" h="16574" fill="none" extrusionOk="0">
                  <a:moveTo>
                    <a:pt x="7413" y="16573"/>
                  </a:moveTo>
                  <a:cubicBezTo>
                    <a:pt x="3515" y="13315"/>
                    <a:pt x="890" y="8788"/>
                    <a:pt x="-1" y="3787"/>
                  </a:cubicBezTo>
                </a:path>
                <a:path w="21265" h="16574" stroke="0" extrusionOk="0">
                  <a:moveTo>
                    <a:pt x="7413" y="16573"/>
                  </a:moveTo>
                  <a:cubicBezTo>
                    <a:pt x="3515" y="13315"/>
                    <a:pt x="890" y="8788"/>
                    <a:pt x="-1" y="3787"/>
                  </a:cubicBezTo>
                  <a:lnTo>
                    <a:pt x="21265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 type="triangle" w="sm" len="lg"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4351" name="WordArt 19"/>
            <p:cNvSpPr>
              <a:spLocks noChangeArrowheads="1" noChangeShapeType="1" noTextEdit="1"/>
            </p:cNvSpPr>
            <p:nvPr/>
          </p:nvSpPr>
          <p:spPr bwMode="auto">
            <a:xfrm>
              <a:off x="672" y="2605"/>
              <a:ext cx="141" cy="1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Symbol"/>
                </a:rPr>
                <a:t>w</a:t>
              </a:r>
              <a:endParaRPr lang="zh-CN" altLang="en-US" sz="3600" i="1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Symbol"/>
              </a:endParaRPr>
            </a:p>
          </p:txBody>
        </p:sp>
        <p:sp>
          <p:nvSpPr>
            <p:cNvPr id="14352" name="Line 20"/>
            <p:cNvSpPr>
              <a:spLocks noChangeShapeType="1"/>
            </p:cNvSpPr>
            <p:nvPr/>
          </p:nvSpPr>
          <p:spPr bwMode="auto">
            <a:xfrm>
              <a:off x="1583" y="1515"/>
              <a:ext cx="28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3" name="Line 21"/>
            <p:cNvSpPr>
              <a:spLocks noChangeShapeType="1"/>
            </p:cNvSpPr>
            <p:nvPr/>
          </p:nvSpPr>
          <p:spPr bwMode="auto">
            <a:xfrm>
              <a:off x="1558" y="2744"/>
              <a:ext cx="18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4" name="Line 22"/>
            <p:cNvSpPr>
              <a:spLocks noChangeShapeType="1"/>
            </p:cNvSpPr>
            <p:nvPr/>
          </p:nvSpPr>
          <p:spPr bwMode="auto">
            <a:xfrm>
              <a:off x="2749" y="2126"/>
              <a:ext cx="2601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5" name="Line 23"/>
            <p:cNvSpPr>
              <a:spLocks noChangeShapeType="1"/>
            </p:cNvSpPr>
            <p:nvPr/>
          </p:nvSpPr>
          <p:spPr bwMode="auto">
            <a:xfrm flipV="1">
              <a:off x="2815" y="950"/>
              <a:ext cx="0" cy="21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6" name="WordArt 24"/>
            <p:cNvSpPr>
              <a:spLocks noChangeArrowheads="1" noChangeShapeType="1" noTextEdit="1"/>
            </p:cNvSpPr>
            <p:nvPr/>
          </p:nvSpPr>
          <p:spPr bwMode="auto">
            <a:xfrm>
              <a:off x="2546" y="972"/>
              <a:ext cx="134" cy="12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x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4357" name="WordArt 25"/>
            <p:cNvSpPr>
              <a:spLocks noChangeArrowheads="1" noChangeShapeType="1" noTextEdit="1"/>
            </p:cNvSpPr>
            <p:nvPr/>
          </p:nvSpPr>
          <p:spPr bwMode="auto">
            <a:xfrm>
              <a:off x="2636" y="1963"/>
              <a:ext cx="105" cy="15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o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4358" name="Freeform 26"/>
            <p:cNvSpPr>
              <a:spLocks/>
            </p:cNvSpPr>
            <p:nvPr/>
          </p:nvSpPr>
          <p:spPr bwMode="auto">
            <a:xfrm flipV="1">
              <a:off x="2805" y="2122"/>
              <a:ext cx="1116" cy="628"/>
            </a:xfrm>
            <a:custGeom>
              <a:avLst/>
              <a:gdLst>
                <a:gd name="T0" fmla="*/ 0 w 967"/>
                <a:gd name="T1" fmla="*/ 1219 h 532"/>
                <a:gd name="T2" fmla="*/ 1001 w 967"/>
                <a:gd name="T3" fmla="*/ 0 h 532"/>
                <a:gd name="T4" fmla="*/ 1979 w 967"/>
                <a:gd name="T5" fmla="*/ 1219 h 532"/>
                <a:gd name="T6" fmla="*/ 0 60000 65536"/>
                <a:gd name="T7" fmla="*/ 0 60000 65536"/>
                <a:gd name="T8" fmla="*/ 0 60000 65536"/>
                <a:gd name="T9" fmla="*/ 0 w 967"/>
                <a:gd name="T10" fmla="*/ 0 h 532"/>
                <a:gd name="T11" fmla="*/ 967 w 967"/>
                <a:gd name="T12" fmla="*/ 532 h 5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7" h="532">
                  <a:moveTo>
                    <a:pt x="0" y="532"/>
                  </a:moveTo>
                  <a:cubicBezTo>
                    <a:pt x="164" y="266"/>
                    <a:pt x="328" y="0"/>
                    <a:pt x="489" y="0"/>
                  </a:cubicBezTo>
                  <a:cubicBezTo>
                    <a:pt x="650" y="0"/>
                    <a:pt x="808" y="266"/>
                    <a:pt x="967" y="532"/>
                  </a:cubicBez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4359" name="Freeform 27"/>
            <p:cNvSpPr>
              <a:spLocks/>
            </p:cNvSpPr>
            <p:nvPr/>
          </p:nvSpPr>
          <p:spPr bwMode="auto">
            <a:xfrm>
              <a:off x="3913" y="1516"/>
              <a:ext cx="1116" cy="628"/>
            </a:xfrm>
            <a:custGeom>
              <a:avLst/>
              <a:gdLst>
                <a:gd name="T0" fmla="*/ 0 w 967"/>
                <a:gd name="T1" fmla="*/ 1219 h 532"/>
                <a:gd name="T2" fmla="*/ 1001 w 967"/>
                <a:gd name="T3" fmla="*/ 0 h 532"/>
                <a:gd name="T4" fmla="*/ 1979 w 967"/>
                <a:gd name="T5" fmla="*/ 1219 h 532"/>
                <a:gd name="T6" fmla="*/ 0 60000 65536"/>
                <a:gd name="T7" fmla="*/ 0 60000 65536"/>
                <a:gd name="T8" fmla="*/ 0 60000 65536"/>
                <a:gd name="T9" fmla="*/ 0 w 967"/>
                <a:gd name="T10" fmla="*/ 0 h 532"/>
                <a:gd name="T11" fmla="*/ 967 w 967"/>
                <a:gd name="T12" fmla="*/ 532 h 5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7" h="532">
                  <a:moveTo>
                    <a:pt x="0" y="532"/>
                  </a:moveTo>
                  <a:cubicBezTo>
                    <a:pt x="164" y="266"/>
                    <a:pt x="328" y="0"/>
                    <a:pt x="489" y="0"/>
                  </a:cubicBezTo>
                  <a:cubicBezTo>
                    <a:pt x="650" y="0"/>
                    <a:pt x="808" y="266"/>
                    <a:pt x="967" y="532"/>
                  </a:cubicBez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grpSp>
          <p:nvGrpSpPr>
            <p:cNvPr id="14360" name="Group 28"/>
            <p:cNvGrpSpPr>
              <a:grpSpLocks/>
            </p:cNvGrpSpPr>
            <p:nvPr/>
          </p:nvGrpSpPr>
          <p:grpSpPr bwMode="auto">
            <a:xfrm>
              <a:off x="466" y="2027"/>
              <a:ext cx="311" cy="153"/>
              <a:chOff x="411" y="3313"/>
              <a:chExt cx="395" cy="195"/>
            </a:xfrm>
          </p:grpSpPr>
          <p:sp>
            <p:nvSpPr>
              <p:cNvPr id="14427" name="WordArt 29"/>
              <p:cNvSpPr>
                <a:spLocks noChangeArrowheads="1" noChangeShapeType="1" noTextEdit="1"/>
              </p:cNvSpPr>
              <p:nvPr/>
            </p:nvSpPr>
            <p:spPr bwMode="auto">
              <a:xfrm>
                <a:off x="411" y="3313"/>
                <a:ext cx="104" cy="18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14428" name="Group 30"/>
              <p:cNvGrpSpPr>
                <a:grpSpLocks/>
              </p:cNvGrpSpPr>
              <p:nvPr/>
            </p:nvGrpSpPr>
            <p:grpSpPr bwMode="auto">
              <a:xfrm>
                <a:off x="568" y="3389"/>
                <a:ext cx="103" cy="63"/>
                <a:chOff x="1260" y="2371"/>
                <a:chExt cx="151" cy="53"/>
              </a:xfrm>
            </p:grpSpPr>
            <p:sp>
              <p:nvSpPr>
                <p:cNvPr id="14430" name="Line 31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31" name="Line 32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4429" name="WordArt 33"/>
              <p:cNvSpPr>
                <a:spLocks noChangeArrowheads="1" noChangeShapeType="1" noTextEdit="1"/>
              </p:cNvSpPr>
              <p:nvPr/>
            </p:nvSpPr>
            <p:spPr bwMode="auto">
              <a:xfrm>
                <a:off x="723" y="3343"/>
                <a:ext cx="83" cy="16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rPr>
                  <a:t>0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endParaRPr>
              </a:p>
            </p:txBody>
          </p:sp>
        </p:grpSp>
        <p:sp>
          <p:nvSpPr>
            <p:cNvPr id="14361" name="Oval 34"/>
            <p:cNvSpPr>
              <a:spLocks noChangeArrowheads="1"/>
            </p:cNvSpPr>
            <p:nvPr/>
          </p:nvSpPr>
          <p:spPr bwMode="auto">
            <a:xfrm>
              <a:off x="3342" y="2727"/>
              <a:ext cx="46" cy="4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4362" name="WordArt 35"/>
            <p:cNvSpPr>
              <a:spLocks noChangeArrowheads="1" noChangeShapeType="1" noTextEdit="1"/>
            </p:cNvSpPr>
            <p:nvPr/>
          </p:nvSpPr>
          <p:spPr bwMode="auto">
            <a:xfrm>
              <a:off x="5131" y="2197"/>
              <a:ext cx="83" cy="16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t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4363" name="WordArt 36"/>
            <p:cNvSpPr>
              <a:spLocks noChangeArrowheads="1" noChangeShapeType="1" noTextEdit="1"/>
            </p:cNvSpPr>
            <p:nvPr/>
          </p:nvSpPr>
          <p:spPr bwMode="auto">
            <a:xfrm>
              <a:off x="1333" y="969"/>
              <a:ext cx="140" cy="12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x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4364" name="Oval 37"/>
            <p:cNvSpPr>
              <a:spLocks noChangeArrowheads="1"/>
            </p:cNvSpPr>
            <p:nvPr/>
          </p:nvSpPr>
          <p:spPr bwMode="auto">
            <a:xfrm>
              <a:off x="1566" y="2709"/>
              <a:ext cx="46" cy="4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4365" name="Line 38"/>
            <p:cNvSpPr>
              <a:spLocks noChangeShapeType="1"/>
            </p:cNvSpPr>
            <p:nvPr/>
          </p:nvSpPr>
          <p:spPr bwMode="auto">
            <a:xfrm flipV="1">
              <a:off x="1146" y="1720"/>
              <a:ext cx="922" cy="80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triangle" w="sm" len="lg"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6" name="Line 39"/>
            <p:cNvSpPr>
              <a:spLocks noChangeShapeType="1"/>
            </p:cNvSpPr>
            <p:nvPr/>
          </p:nvSpPr>
          <p:spPr bwMode="auto">
            <a:xfrm flipH="1" flipV="1">
              <a:off x="1151" y="1733"/>
              <a:ext cx="901" cy="801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triangle" w="sm" len="lg"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7" name="Line 40"/>
            <p:cNvSpPr>
              <a:spLocks noChangeShapeType="1"/>
            </p:cNvSpPr>
            <p:nvPr/>
          </p:nvSpPr>
          <p:spPr bwMode="auto">
            <a:xfrm>
              <a:off x="1151" y="1739"/>
              <a:ext cx="35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8" name="Line 41"/>
            <p:cNvSpPr>
              <a:spLocks noChangeShapeType="1"/>
            </p:cNvSpPr>
            <p:nvPr/>
          </p:nvSpPr>
          <p:spPr bwMode="auto">
            <a:xfrm>
              <a:off x="1191" y="2539"/>
              <a:ext cx="24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9" name="Oval 42"/>
            <p:cNvSpPr>
              <a:spLocks noChangeArrowheads="1"/>
            </p:cNvSpPr>
            <p:nvPr/>
          </p:nvSpPr>
          <p:spPr bwMode="auto">
            <a:xfrm>
              <a:off x="2040" y="1704"/>
              <a:ext cx="46" cy="4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4370" name="Oval 43"/>
            <p:cNvSpPr>
              <a:spLocks noChangeArrowheads="1"/>
            </p:cNvSpPr>
            <p:nvPr/>
          </p:nvSpPr>
          <p:spPr bwMode="auto">
            <a:xfrm>
              <a:off x="1128" y="1701"/>
              <a:ext cx="46" cy="4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4371" name="Oval 44"/>
            <p:cNvSpPr>
              <a:spLocks noChangeArrowheads="1"/>
            </p:cNvSpPr>
            <p:nvPr/>
          </p:nvSpPr>
          <p:spPr bwMode="auto">
            <a:xfrm>
              <a:off x="975" y="2103"/>
              <a:ext cx="46" cy="4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4372" name="Oval 45"/>
            <p:cNvSpPr>
              <a:spLocks noChangeArrowheads="1"/>
            </p:cNvSpPr>
            <p:nvPr/>
          </p:nvSpPr>
          <p:spPr bwMode="auto">
            <a:xfrm>
              <a:off x="1125" y="2502"/>
              <a:ext cx="46" cy="4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4373" name="Oval 46"/>
            <p:cNvSpPr>
              <a:spLocks noChangeArrowheads="1"/>
            </p:cNvSpPr>
            <p:nvPr/>
          </p:nvSpPr>
          <p:spPr bwMode="auto">
            <a:xfrm>
              <a:off x="2196" y="2103"/>
              <a:ext cx="46" cy="4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4374" name="Oval 47"/>
            <p:cNvSpPr>
              <a:spLocks noChangeArrowheads="1"/>
            </p:cNvSpPr>
            <p:nvPr/>
          </p:nvSpPr>
          <p:spPr bwMode="auto">
            <a:xfrm>
              <a:off x="2031" y="2517"/>
              <a:ext cx="46" cy="4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4375" name="Line 48"/>
            <p:cNvSpPr>
              <a:spLocks noChangeShapeType="1"/>
            </p:cNvSpPr>
            <p:nvPr/>
          </p:nvSpPr>
          <p:spPr bwMode="auto">
            <a:xfrm>
              <a:off x="1020" y="2127"/>
              <a:ext cx="1177" cy="4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triangle" w="sm" len="lg"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6" name="Line 49"/>
            <p:cNvSpPr>
              <a:spLocks noChangeShapeType="1"/>
            </p:cNvSpPr>
            <p:nvPr/>
          </p:nvSpPr>
          <p:spPr bwMode="auto">
            <a:xfrm flipH="1" flipV="1">
              <a:off x="1585" y="1519"/>
              <a:ext cx="2" cy="1184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triangle" w="sm" len="lg"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7" name="Oval 50"/>
            <p:cNvSpPr>
              <a:spLocks noChangeArrowheads="1"/>
            </p:cNvSpPr>
            <p:nvPr/>
          </p:nvSpPr>
          <p:spPr bwMode="auto">
            <a:xfrm>
              <a:off x="1567" y="2112"/>
              <a:ext cx="41" cy="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4378" name="Oval 51"/>
            <p:cNvSpPr>
              <a:spLocks noChangeArrowheads="1"/>
            </p:cNvSpPr>
            <p:nvPr/>
          </p:nvSpPr>
          <p:spPr bwMode="auto">
            <a:xfrm>
              <a:off x="1563" y="1488"/>
              <a:ext cx="46" cy="4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4379" name="WordArt 52"/>
            <p:cNvSpPr>
              <a:spLocks noChangeArrowheads="1" noChangeShapeType="1" noTextEdit="1"/>
            </p:cNvSpPr>
            <p:nvPr/>
          </p:nvSpPr>
          <p:spPr bwMode="auto">
            <a:xfrm>
              <a:off x="869" y="2080"/>
              <a:ext cx="60" cy="11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1</a:t>
              </a:r>
              <a:endParaRPr lang="zh-CN" altLang="en-US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4380" name="WordArt 53"/>
            <p:cNvSpPr>
              <a:spLocks noChangeArrowheads="1" noChangeShapeType="1" noTextEdit="1"/>
            </p:cNvSpPr>
            <p:nvPr/>
          </p:nvSpPr>
          <p:spPr bwMode="auto">
            <a:xfrm>
              <a:off x="1019" y="2502"/>
              <a:ext cx="60" cy="11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2</a:t>
              </a:r>
              <a:endParaRPr lang="zh-CN" altLang="en-US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4381" name="WordArt 54"/>
            <p:cNvSpPr>
              <a:spLocks noChangeArrowheads="1" noChangeShapeType="1" noTextEdit="1"/>
            </p:cNvSpPr>
            <p:nvPr/>
          </p:nvSpPr>
          <p:spPr bwMode="auto">
            <a:xfrm>
              <a:off x="1572" y="2812"/>
              <a:ext cx="60" cy="11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3</a:t>
              </a:r>
              <a:endParaRPr lang="zh-CN" altLang="en-US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4382" name="WordArt 55"/>
            <p:cNvSpPr>
              <a:spLocks noChangeArrowheads="1" noChangeShapeType="1" noTextEdit="1"/>
            </p:cNvSpPr>
            <p:nvPr/>
          </p:nvSpPr>
          <p:spPr bwMode="auto">
            <a:xfrm>
              <a:off x="2077" y="2579"/>
              <a:ext cx="60" cy="11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4</a:t>
              </a:r>
              <a:endParaRPr lang="zh-CN" altLang="en-US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4383" name="WordArt 56"/>
            <p:cNvSpPr>
              <a:spLocks noChangeArrowheads="1" noChangeShapeType="1" noTextEdit="1"/>
            </p:cNvSpPr>
            <p:nvPr/>
          </p:nvSpPr>
          <p:spPr bwMode="auto">
            <a:xfrm>
              <a:off x="2292" y="2070"/>
              <a:ext cx="60" cy="11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5</a:t>
              </a:r>
              <a:endParaRPr lang="zh-CN" altLang="en-US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4384" name="WordArt 57"/>
            <p:cNvSpPr>
              <a:spLocks noChangeArrowheads="1" noChangeShapeType="1" noTextEdit="1"/>
            </p:cNvSpPr>
            <p:nvPr/>
          </p:nvSpPr>
          <p:spPr bwMode="auto">
            <a:xfrm>
              <a:off x="2097" y="1572"/>
              <a:ext cx="60" cy="11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6</a:t>
              </a:r>
              <a:endParaRPr lang="zh-CN" altLang="en-US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4385" name="WordArt 58"/>
            <p:cNvSpPr>
              <a:spLocks noChangeArrowheads="1" noChangeShapeType="1" noTextEdit="1"/>
            </p:cNvSpPr>
            <p:nvPr/>
          </p:nvSpPr>
          <p:spPr bwMode="auto">
            <a:xfrm>
              <a:off x="1622" y="1356"/>
              <a:ext cx="60" cy="11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7</a:t>
              </a:r>
              <a:endParaRPr lang="zh-CN" altLang="en-US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4386" name="WordArt 59"/>
            <p:cNvSpPr>
              <a:spLocks noChangeArrowheads="1" noChangeShapeType="1" noTextEdit="1"/>
            </p:cNvSpPr>
            <p:nvPr/>
          </p:nvSpPr>
          <p:spPr bwMode="auto">
            <a:xfrm>
              <a:off x="986" y="1658"/>
              <a:ext cx="60" cy="11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8</a:t>
              </a:r>
              <a:endParaRPr lang="zh-CN" altLang="en-US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4387" name="WordArt 60"/>
            <p:cNvSpPr>
              <a:spLocks noChangeArrowheads="1" noChangeShapeType="1" noTextEdit="1"/>
            </p:cNvSpPr>
            <p:nvPr/>
          </p:nvSpPr>
          <p:spPr bwMode="auto">
            <a:xfrm>
              <a:off x="1608" y="2217"/>
              <a:ext cx="75" cy="9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rPr>
                <a:t>o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Bookman Old Style"/>
              </a:endParaRPr>
            </a:p>
          </p:txBody>
        </p:sp>
        <p:sp>
          <p:nvSpPr>
            <p:cNvPr id="14388" name="Oval 61"/>
            <p:cNvSpPr>
              <a:spLocks noChangeArrowheads="1"/>
            </p:cNvSpPr>
            <p:nvPr/>
          </p:nvSpPr>
          <p:spPr bwMode="auto">
            <a:xfrm>
              <a:off x="2782" y="2099"/>
              <a:ext cx="46" cy="4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4389" name="Oval 62"/>
            <p:cNvSpPr>
              <a:spLocks noChangeArrowheads="1"/>
            </p:cNvSpPr>
            <p:nvPr/>
          </p:nvSpPr>
          <p:spPr bwMode="auto">
            <a:xfrm>
              <a:off x="3054" y="2519"/>
              <a:ext cx="46" cy="4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4390" name="Oval 63"/>
            <p:cNvSpPr>
              <a:spLocks noChangeArrowheads="1"/>
            </p:cNvSpPr>
            <p:nvPr/>
          </p:nvSpPr>
          <p:spPr bwMode="auto">
            <a:xfrm>
              <a:off x="3634" y="2523"/>
              <a:ext cx="46" cy="4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4391" name="Oval 64"/>
            <p:cNvSpPr>
              <a:spLocks noChangeArrowheads="1"/>
            </p:cNvSpPr>
            <p:nvPr/>
          </p:nvSpPr>
          <p:spPr bwMode="auto">
            <a:xfrm>
              <a:off x="3904" y="2109"/>
              <a:ext cx="46" cy="4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4392" name="Oval 65"/>
            <p:cNvSpPr>
              <a:spLocks noChangeArrowheads="1"/>
            </p:cNvSpPr>
            <p:nvPr/>
          </p:nvSpPr>
          <p:spPr bwMode="auto">
            <a:xfrm>
              <a:off x="4150" y="1713"/>
              <a:ext cx="46" cy="4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4393" name="Oval 66"/>
            <p:cNvSpPr>
              <a:spLocks noChangeArrowheads="1"/>
            </p:cNvSpPr>
            <p:nvPr/>
          </p:nvSpPr>
          <p:spPr bwMode="auto">
            <a:xfrm>
              <a:off x="4432" y="1485"/>
              <a:ext cx="46" cy="4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4394" name="Oval 67"/>
            <p:cNvSpPr>
              <a:spLocks noChangeArrowheads="1"/>
            </p:cNvSpPr>
            <p:nvPr/>
          </p:nvSpPr>
          <p:spPr bwMode="auto">
            <a:xfrm>
              <a:off x="4744" y="1701"/>
              <a:ext cx="46" cy="4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4395" name="WordArt 68"/>
            <p:cNvSpPr>
              <a:spLocks noChangeArrowheads="1" noChangeShapeType="1" noTextEdit="1"/>
            </p:cNvSpPr>
            <p:nvPr/>
          </p:nvSpPr>
          <p:spPr bwMode="auto">
            <a:xfrm>
              <a:off x="2713" y="2174"/>
              <a:ext cx="60" cy="11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1</a:t>
              </a:r>
              <a:endParaRPr lang="zh-CN" altLang="en-US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4396" name="WordArt 69"/>
            <p:cNvSpPr>
              <a:spLocks noChangeArrowheads="1" noChangeShapeType="1" noTextEdit="1"/>
            </p:cNvSpPr>
            <p:nvPr/>
          </p:nvSpPr>
          <p:spPr bwMode="auto">
            <a:xfrm>
              <a:off x="2999" y="2580"/>
              <a:ext cx="60" cy="11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2</a:t>
              </a:r>
              <a:endParaRPr lang="zh-CN" altLang="en-US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4397" name="WordArt 70"/>
            <p:cNvSpPr>
              <a:spLocks noChangeArrowheads="1" noChangeShapeType="1" noTextEdit="1"/>
            </p:cNvSpPr>
            <p:nvPr/>
          </p:nvSpPr>
          <p:spPr bwMode="auto">
            <a:xfrm>
              <a:off x="3324" y="2800"/>
              <a:ext cx="60" cy="11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3</a:t>
              </a:r>
              <a:endParaRPr lang="zh-CN" altLang="en-US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4398" name="WordArt 71"/>
            <p:cNvSpPr>
              <a:spLocks noChangeArrowheads="1" noChangeShapeType="1" noTextEdit="1"/>
            </p:cNvSpPr>
            <p:nvPr/>
          </p:nvSpPr>
          <p:spPr bwMode="auto">
            <a:xfrm>
              <a:off x="3691" y="2543"/>
              <a:ext cx="60" cy="11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4</a:t>
              </a:r>
              <a:endParaRPr lang="zh-CN" altLang="en-US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4399" name="WordArt 72"/>
            <p:cNvSpPr>
              <a:spLocks noChangeArrowheads="1" noChangeShapeType="1" noTextEdit="1"/>
            </p:cNvSpPr>
            <p:nvPr/>
          </p:nvSpPr>
          <p:spPr bwMode="auto">
            <a:xfrm>
              <a:off x="3954" y="2172"/>
              <a:ext cx="60" cy="11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5</a:t>
              </a:r>
              <a:endParaRPr lang="zh-CN" altLang="en-US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4400" name="WordArt 73"/>
            <p:cNvSpPr>
              <a:spLocks noChangeArrowheads="1" noChangeShapeType="1" noTextEdit="1"/>
            </p:cNvSpPr>
            <p:nvPr/>
          </p:nvSpPr>
          <p:spPr bwMode="auto">
            <a:xfrm>
              <a:off x="4173" y="1782"/>
              <a:ext cx="60" cy="11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6</a:t>
              </a:r>
              <a:endParaRPr lang="zh-CN" altLang="en-US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4401" name="WordArt 74"/>
            <p:cNvSpPr>
              <a:spLocks noChangeArrowheads="1" noChangeShapeType="1" noTextEdit="1"/>
            </p:cNvSpPr>
            <p:nvPr/>
          </p:nvSpPr>
          <p:spPr bwMode="auto">
            <a:xfrm>
              <a:off x="4406" y="1344"/>
              <a:ext cx="60" cy="11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7</a:t>
              </a:r>
              <a:endParaRPr lang="zh-CN" altLang="en-US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4402" name="WordArt 75"/>
            <p:cNvSpPr>
              <a:spLocks noChangeArrowheads="1" noChangeShapeType="1" noTextEdit="1"/>
            </p:cNvSpPr>
            <p:nvPr/>
          </p:nvSpPr>
          <p:spPr bwMode="auto">
            <a:xfrm>
              <a:off x="4838" y="1634"/>
              <a:ext cx="60" cy="11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8</a:t>
              </a:r>
              <a:endParaRPr lang="zh-CN" altLang="en-US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4403" name="Arc 76"/>
            <p:cNvSpPr>
              <a:spLocks/>
            </p:cNvSpPr>
            <p:nvPr/>
          </p:nvSpPr>
          <p:spPr bwMode="auto">
            <a:xfrm>
              <a:off x="1315" y="2122"/>
              <a:ext cx="269" cy="182"/>
            </a:xfrm>
            <a:custGeom>
              <a:avLst/>
              <a:gdLst>
                <a:gd name="T0" fmla="*/ 0 w 21591"/>
                <a:gd name="T1" fmla="*/ 0 h 15257"/>
                <a:gd name="T2" fmla="*/ 0 w 21591"/>
                <a:gd name="T3" fmla="*/ 0 h 15257"/>
                <a:gd name="T4" fmla="*/ 0 w 21591"/>
                <a:gd name="T5" fmla="*/ 0 h 15257"/>
                <a:gd name="T6" fmla="*/ 0 60000 65536"/>
                <a:gd name="T7" fmla="*/ 0 60000 65536"/>
                <a:gd name="T8" fmla="*/ 0 60000 65536"/>
                <a:gd name="T9" fmla="*/ 0 w 21591"/>
                <a:gd name="T10" fmla="*/ 0 h 15257"/>
                <a:gd name="T11" fmla="*/ 21591 w 21591"/>
                <a:gd name="T12" fmla="*/ 15257 h 152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1" h="15257" fill="none" extrusionOk="0">
                  <a:moveTo>
                    <a:pt x="6301" y="15256"/>
                  </a:moveTo>
                  <a:cubicBezTo>
                    <a:pt x="2412" y="11360"/>
                    <a:pt x="159" y="6126"/>
                    <a:pt x="0" y="623"/>
                  </a:cubicBezTo>
                </a:path>
                <a:path w="21591" h="15257" stroke="0" extrusionOk="0">
                  <a:moveTo>
                    <a:pt x="6301" y="15256"/>
                  </a:moveTo>
                  <a:cubicBezTo>
                    <a:pt x="2412" y="11360"/>
                    <a:pt x="159" y="6126"/>
                    <a:pt x="0" y="623"/>
                  </a:cubicBezTo>
                  <a:lnTo>
                    <a:pt x="21591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sm" len="lg"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4404" name="WordArt 77"/>
            <p:cNvSpPr>
              <a:spLocks noChangeArrowheads="1" noChangeShapeType="1" noTextEdit="1"/>
            </p:cNvSpPr>
            <p:nvPr/>
          </p:nvSpPr>
          <p:spPr bwMode="auto">
            <a:xfrm>
              <a:off x="1090" y="2249"/>
              <a:ext cx="105" cy="9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Symbol"/>
                </a:rPr>
                <a:t>w</a:t>
              </a:r>
              <a:endParaRPr lang="zh-CN" altLang="en-US" sz="3600" i="1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Symbol"/>
              </a:endParaRPr>
            </a:p>
          </p:txBody>
        </p:sp>
        <p:sp>
          <p:nvSpPr>
            <p:cNvPr id="14405" name="WordArt 78"/>
            <p:cNvSpPr>
              <a:spLocks noChangeArrowheads="1" noChangeShapeType="1" noTextEdit="1"/>
            </p:cNvSpPr>
            <p:nvPr/>
          </p:nvSpPr>
          <p:spPr bwMode="auto">
            <a:xfrm>
              <a:off x="1213" y="2209"/>
              <a:ext cx="47" cy="12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rPr>
                <a:t>t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Bookman Old Style"/>
              </a:endParaRPr>
            </a:p>
          </p:txBody>
        </p:sp>
        <p:sp>
          <p:nvSpPr>
            <p:cNvPr id="14406" name="Arc 79"/>
            <p:cNvSpPr>
              <a:spLocks/>
            </p:cNvSpPr>
            <p:nvPr/>
          </p:nvSpPr>
          <p:spPr bwMode="auto">
            <a:xfrm>
              <a:off x="1375" y="1894"/>
              <a:ext cx="219" cy="235"/>
            </a:xfrm>
            <a:custGeom>
              <a:avLst/>
              <a:gdLst>
                <a:gd name="T0" fmla="*/ 0 w 22954"/>
                <a:gd name="T1" fmla="*/ 0 h 23651"/>
                <a:gd name="T2" fmla="*/ 0 w 22954"/>
                <a:gd name="T3" fmla="*/ 0 h 23651"/>
                <a:gd name="T4" fmla="*/ 0 w 22954"/>
                <a:gd name="T5" fmla="*/ 0 h 23651"/>
                <a:gd name="T6" fmla="*/ 0 60000 65536"/>
                <a:gd name="T7" fmla="*/ 0 60000 65536"/>
                <a:gd name="T8" fmla="*/ 0 60000 65536"/>
                <a:gd name="T9" fmla="*/ 0 w 22954"/>
                <a:gd name="T10" fmla="*/ 0 h 23651"/>
                <a:gd name="T11" fmla="*/ 22954 w 22954"/>
                <a:gd name="T12" fmla="*/ 23651 h 236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54" h="23651" fill="none" extrusionOk="0">
                  <a:moveTo>
                    <a:pt x="97" y="23651"/>
                  </a:moveTo>
                  <a:cubicBezTo>
                    <a:pt x="32" y="22969"/>
                    <a:pt x="0" y="2228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051" y="-1"/>
                    <a:pt x="22503" y="14"/>
                    <a:pt x="22953" y="42"/>
                  </a:cubicBezTo>
                </a:path>
                <a:path w="22954" h="23651" stroke="0" extrusionOk="0">
                  <a:moveTo>
                    <a:pt x="97" y="23651"/>
                  </a:moveTo>
                  <a:cubicBezTo>
                    <a:pt x="32" y="22969"/>
                    <a:pt x="0" y="2228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051" y="-1"/>
                    <a:pt x="22503" y="14"/>
                    <a:pt x="22953" y="42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008000"/>
              </a:solidFill>
              <a:round/>
              <a:headEnd type="triangle" w="sm" len="lg"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grpSp>
          <p:nvGrpSpPr>
            <p:cNvPr id="14407" name="Group 80"/>
            <p:cNvGrpSpPr>
              <a:grpSpLocks/>
            </p:cNvGrpSpPr>
            <p:nvPr/>
          </p:nvGrpSpPr>
          <p:grpSpPr bwMode="auto">
            <a:xfrm>
              <a:off x="1179" y="1926"/>
              <a:ext cx="131" cy="128"/>
              <a:chOff x="2281" y="3032"/>
              <a:chExt cx="167" cy="161"/>
            </a:xfrm>
          </p:grpSpPr>
          <p:sp>
            <p:nvSpPr>
              <p:cNvPr id="14425" name="WordArt 81"/>
              <p:cNvSpPr>
                <a:spLocks noChangeArrowheads="1" noChangeShapeType="1" noTextEdit="1"/>
              </p:cNvSpPr>
              <p:nvPr/>
            </p:nvSpPr>
            <p:spPr bwMode="auto">
              <a:xfrm>
                <a:off x="2403" y="3119"/>
                <a:ext cx="45" cy="6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Times New Roman"/>
                    <a:cs typeface="Times New Roman"/>
                  </a:rPr>
                  <a:t>O</a:t>
                </a:r>
                <a:endParaRPr lang="zh-CN" altLang="en-US" sz="1200" i="1" kern="1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4426" name="WordArt 82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81" y="3032"/>
                <a:ext cx="128" cy="16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Symbol"/>
                  </a:rPr>
                  <a:t>j</a:t>
                </a:r>
                <a:endParaRPr lang="zh-CN" altLang="en-US" sz="3600" i="1" kern="1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Symbol"/>
                </a:endParaRPr>
              </a:p>
            </p:txBody>
          </p:sp>
        </p:grpSp>
        <p:grpSp>
          <p:nvGrpSpPr>
            <p:cNvPr id="14408" name="Group 83"/>
            <p:cNvGrpSpPr>
              <a:grpSpLocks/>
            </p:cNvGrpSpPr>
            <p:nvPr/>
          </p:nvGrpSpPr>
          <p:grpSpPr bwMode="auto">
            <a:xfrm>
              <a:off x="3310" y="935"/>
              <a:ext cx="114" cy="130"/>
              <a:chOff x="1104" y="2007"/>
              <a:chExt cx="109" cy="130"/>
            </a:xfrm>
          </p:grpSpPr>
          <p:sp>
            <p:nvSpPr>
              <p:cNvPr id="14423" name="WordArt 84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04" y="2011"/>
                <a:ext cx="109" cy="12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762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Bookman Old Style"/>
                  </a:rPr>
                  <a:t>x</a:t>
                </a:r>
                <a:endParaRPr lang="zh-CN" altLang="en-US" sz="3600" i="1" kern="10">
                  <a:ln w="76200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Bookman Old Style"/>
                </a:endParaRPr>
              </a:p>
            </p:txBody>
          </p:sp>
          <p:sp>
            <p:nvSpPr>
              <p:cNvPr id="14424" name="WordArt 8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04" y="2007"/>
                <a:ext cx="109" cy="12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x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4409" name="Group 86"/>
            <p:cNvGrpSpPr>
              <a:grpSpLocks/>
            </p:cNvGrpSpPr>
            <p:nvPr/>
          </p:nvGrpSpPr>
          <p:grpSpPr bwMode="auto">
            <a:xfrm>
              <a:off x="3480" y="981"/>
              <a:ext cx="116" cy="47"/>
              <a:chOff x="1260" y="2371"/>
              <a:chExt cx="151" cy="53"/>
            </a:xfrm>
          </p:grpSpPr>
          <p:sp>
            <p:nvSpPr>
              <p:cNvPr id="14421" name="Line 87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22" name="Line 88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410" name="WordArt 89"/>
            <p:cNvSpPr>
              <a:spLocks noChangeArrowheads="1" noChangeShapeType="1" noTextEdit="1"/>
            </p:cNvSpPr>
            <p:nvPr/>
          </p:nvSpPr>
          <p:spPr bwMode="auto">
            <a:xfrm>
              <a:off x="3787" y="955"/>
              <a:ext cx="186" cy="9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rPr>
                <a:t>cos</a:t>
              </a:r>
              <a:endParaRPr lang="zh-CN" altLang="en-US" sz="36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4411" name="WordArt 90"/>
            <p:cNvSpPr>
              <a:spLocks noChangeArrowheads="1" noChangeShapeType="1" noTextEdit="1"/>
            </p:cNvSpPr>
            <p:nvPr/>
          </p:nvSpPr>
          <p:spPr bwMode="auto">
            <a:xfrm>
              <a:off x="4023" y="924"/>
              <a:ext cx="44" cy="14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(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14412" name="WordArt 91"/>
            <p:cNvSpPr>
              <a:spLocks noChangeArrowheads="1" noChangeShapeType="1" noTextEdit="1"/>
            </p:cNvSpPr>
            <p:nvPr/>
          </p:nvSpPr>
          <p:spPr bwMode="auto">
            <a:xfrm>
              <a:off x="4599" y="929"/>
              <a:ext cx="45" cy="14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)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14413" name="WordArt 92"/>
            <p:cNvSpPr>
              <a:spLocks noChangeArrowheads="1" noChangeShapeType="1" noTextEdit="1"/>
            </p:cNvSpPr>
            <p:nvPr/>
          </p:nvSpPr>
          <p:spPr bwMode="auto">
            <a:xfrm>
              <a:off x="4087" y="946"/>
              <a:ext cx="99" cy="9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Symbol"/>
                </a:rPr>
                <a:t>w</a:t>
              </a:r>
              <a:endParaRPr lang="zh-CN" altLang="en-US" sz="3600" i="1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Symbol"/>
              </a:endParaRPr>
            </a:p>
          </p:txBody>
        </p:sp>
        <p:sp>
          <p:nvSpPr>
            <p:cNvPr id="14414" name="WordArt 93"/>
            <p:cNvSpPr>
              <a:spLocks noChangeArrowheads="1" noChangeShapeType="1" noTextEdit="1"/>
            </p:cNvSpPr>
            <p:nvPr/>
          </p:nvSpPr>
          <p:spPr bwMode="auto">
            <a:xfrm>
              <a:off x="4207" y="915"/>
              <a:ext cx="67" cy="13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t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14415" name="Group 94"/>
            <p:cNvGrpSpPr>
              <a:grpSpLocks/>
            </p:cNvGrpSpPr>
            <p:nvPr/>
          </p:nvGrpSpPr>
          <p:grpSpPr bwMode="auto">
            <a:xfrm>
              <a:off x="4449" y="940"/>
              <a:ext cx="128" cy="145"/>
              <a:chOff x="2281" y="3032"/>
              <a:chExt cx="167" cy="161"/>
            </a:xfrm>
          </p:grpSpPr>
          <p:sp>
            <p:nvSpPr>
              <p:cNvPr id="14419" name="WordArt 95"/>
              <p:cNvSpPr>
                <a:spLocks noChangeArrowheads="1" noChangeShapeType="1" noTextEdit="1"/>
              </p:cNvSpPr>
              <p:nvPr/>
            </p:nvSpPr>
            <p:spPr bwMode="auto">
              <a:xfrm>
                <a:off x="2403" y="3119"/>
                <a:ext cx="45" cy="6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Times New Roman"/>
                    <a:cs typeface="Times New Roman"/>
                  </a:rPr>
                  <a:t>O</a:t>
                </a:r>
                <a:endParaRPr lang="zh-CN" altLang="en-US" sz="1200" i="1" kern="1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4420" name="WordArt 96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81" y="3032"/>
                <a:ext cx="128" cy="16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Symbol"/>
                  </a:rPr>
                  <a:t>j</a:t>
                </a:r>
                <a:endParaRPr lang="zh-CN" altLang="en-US" sz="3600" i="1" kern="1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Symbol"/>
                </a:endParaRPr>
              </a:p>
            </p:txBody>
          </p:sp>
        </p:grpSp>
        <p:sp>
          <p:nvSpPr>
            <p:cNvPr id="14416" name="WordArt 97"/>
            <p:cNvSpPr>
              <a:spLocks noChangeArrowheads="1" noChangeShapeType="1" noTextEdit="1"/>
            </p:cNvSpPr>
            <p:nvPr/>
          </p:nvSpPr>
          <p:spPr bwMode="auto">
            <a:xfrm>
              <a:off x="4310" y="932"/>
              <a:ext cx="105" cy="11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rPr>
                <a:t>+</a:t>
              </a:r>
              <a:endParaRPr lang="zh-CN" altLang="en-US" sz="3600" kern="10">
                <a:ln w="2857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宋体"/>
                <a:ea typeface="宋体"/>
              </a:endParaRPr>
            </a:p>
          </p:txBody>
        </p:sp>
        <p:sp>
          <p:nvSpPr>
            <p:cNvPr id="14417" name="WordArt 98"/>
            <p:cNvSpPr>
              <a:spLocks noChangeArrowheads="1" noChangeShapeType="1" noTextEdit="1"/>
            </p:cNvSpPr>
            <p:nvPr/>
          </p:nvSpPr>
          <p:spPr bwMode="auto">
            <a:xfrm>
              <a:off x="3623" y="934"/>
              <a:ext cx="103" cy="11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A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4418" name="WordArt 99"/>
            <p:cNvSpPr>
              <a:spLocks noChangeArrowheads="1" noChangeShapeType="1" noTextEdit="1"/>
            </p:cNvSpPr>
            <p:nvPr/>
          </p:nvSpPr>
          <p:spPr bwMode="auto">
            <a:xfrm>
              <a:off x="2655" y="1366"/>
              <a:ext cx="103" cy="11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A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</p:grpSp>
      <p:sp>
        <p:nvSpPr>
          <p:cNvPr id="100" name="Text Box 118"/>
          <p:cNvSpPr txBox="1">
            <a:spLocks noChangeArrowheads="1"/>
          </p:cNvSpPr>
          <p:nvPr/>
        </p:nvSpPr>
        <p:spPr bwMode="auto">
          <a:xfrm>
            <a:off x="0" y="4797152"/>
            <a:ext cx="3009157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0033CC"/>
                </a:solidFill>
                <a:latin typeface="Calibri" pitchFamily="34" charset="0"/>
                <a:ea typeface="华文中宋" pitchFamily="2" charset="-122"/>
              </a:rPr>
              <a:t>注：上页图逆时针转</a:t>
            </a:r>
            <a:r>
              <a:rPr lang="en-US" altLang="zh-CN" sz="2000" dirty="0" smtClean="0">
                <a:solidFill>
                  <a:srgbClr val="0033CC"/>
                </a:solidFill>
                <a:latin typeface="Calibri" pitchFamily="34" charset="0"/>
                <a:ea typeface="华文中宋" pitchFamily="2" charset="-122"/>
              </a:rPr>
              <a:t>90</a:t>
            </a:r>
            <a:r>
              <a:rPr lang="zh-CN" altLang="en-US" sz="2000" dirty="0" smtClean="0">
                <a:solidFill>
                  <a:srgbClr val="0033CC"/>
                </a:solidFill>
                <a:latin typeface="Calibri" pitchFamily="34" charset="0"/>
                <a:ea typeface="华文中宋" pitchFamily="2" charset="-122"/>
              </a:rPr>
              <a:t>度</a:t>
            </a:r>
            <a:endParaRPr lang="zh-CN" altLang="en-US" sz="2000" dirty="0">
              <a:solidFill>
                <a:srgbClr val="0033CC"/>
              </a:solidFill>
              <a:latin typeface="Calibri" pitchFamily="34" charset="0"/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-2566988" y="0"/>
            <a:ext cx="13728701" cy="21256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22313" y="930275"/>
            <a:ext cx="7407275" cy="779463"/>
            <a:chOff x="1380" y="2241"/>
            <a:chExt cx="3108" cy="313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383" y="2241"/>
              <a:ext cx="120" cy="185"/>
              <a:chOff x="1371" y="2241"/>
              <a:chExt cx="132" cy="192"/>
            </a:xfrm>
          </p:grpSpPr>
          <p:sp>
            <p:nvSpPr>
              <p:cNvPr id="15632" name="Rectangle 7" descr="深色上对角线"/>
              <p:cNvSpPr>
                <a:spLocks noChangeArrowheads="1"/>
              </p:cNvSpPr>
              <p:nvPr/>
            </p:nvSpPr>
            <p:spPr bwMode="auto">
              <a:xfrm>
                <a:off x="1371" y="2241"/>
                <a:ext cx="132" cy="192"/>
              </a:xfrm>
              <a:prstGeom prst="rect">
                <a:avLst/>
              </a:prstGeom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633" name="Line 8"/>
              <p:cNvSpPr>
                <a:spLocks noChangeShapeType="1"/>
              </p:cNvSpPr>
              <p:nvPr/>
            </p:nvSpPr>
            <p:spPr bwMode="auto">
              <a:xfrm>
                <a:off x="1494" y="2244"/>
                <a:ext cx="6" cy="18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2406" y="2419"/>
              <a:ext cx="1485" cy="123"/>
              <a:chOff x="2406" y="2419"/>
              <a:chExt cx="1485" cy="123"/>
            </a:xfrm>
          </p:grpSpPr>
          <p:sp>
            <p:nvSpPr>
              <p:cNvPr id="15628" name="Rectangle 10"/>
              <p:cNvSpPr>
                <a:spLocks noChangeArrowheads="1"/>
              </p:cNvSpPr>
              <p:nvPr/>
            </p:nvSpPr>
            <p:spPr bwMode="auto">
              <a:xfrm>
                <a:off x="2406" y="2419"/>
                <a:ext cx="148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629" name="Line 11"/>
              <p:cNvSpPr>
                <a:spLocks noChangeShapeType="1"/>
              </p:cNvSpPr>
              <p:nvPr/>
            </p:nvSpPr>
            <p:spPr bwMode="auto">
              <a:xfrm>
                <a:off x="2410" y="2424"/>
                <a:ext cx="0" cy="1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30" name="Line 12"/>
              <p:cNvSpPr>
                <a:spLocks noChangeShapeType="1"/>
              </p:cNvSpPr>
              <p:nvPr/>
            </p:nvSpPr>
            <p:spPr bwMode="auto">
              <a:xfrm>
                <a:off x="3166" y="2423"/>
                <a:ext cx="0" cy="1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31" name="Line 13"/>
              <p:cNvSpPr>
                <a:spLocks noChangeShapeType="1"/>
              </p:cNvSpPr>
              <p:nvPr/>
            </p:nvSpPr>
            <p:spPr bwMode="auto">
              <a:xfrm>
                <a:off x="3885" y="2427"/>
                <a:ext cx="0" cy="1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625" name="Line 14"/>
            <p:cNvSpPr>
              <a:spLocks noChangeShapeType="1"/>
            </p:cNvSpPr>
            <p:nvPr/>
          </p:nvSpPr>
          <p:spPr bwMode="auto">
            <a:xfrm>
              <a:off x="1380" y="2421"/>
              <a:ext cx="29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26" name="WordArt 15"/>
            <p:cNvSpPr>
              <a:spLocks noChangeArrowheads="1" noChangeShapeType="1" noTextEdit="1"/>
            </p:cNvSpPr>
            <p:nvPr/>
          </p:nvSpPr>
          <p:spPr bwMode="auto">
            <a:xfrm>
              <a:off x="4388" y="2380"/>
              <a:ext cx="100" cy="8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noFill/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x</a:t>
              </a:r>
              <a:endParaRPr lang="zh-CN" altLang="en-US" sz="1200" i="1" kern="10">
                <a:ln w="9525">
                  <a:noFill/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5627" name="WordArt 16"/>
            <p:cNvSpPr>
              <a:spLocks noChangeArrowheads="1" noChangeShapeType="1" noTextEdit="1"/>
            </p:cNvSpPr>
            <p:nvPr/>
          </p:nvSpPr>
          <p:spPr bwMode="auto">
            <a:xfrm>
              <a:off x="3030" y="2446"/>
              <a:ext cx="110" cy="1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noFill/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O</a:t>
              </a:r>
              <a:endParaRPr lang="zh-CN" altLang="en-US" sz="1200" i="1" kern="10">
                <a:ln w="9525">
                  <a:noFill/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</p:grpSp>
      <p:pic>
        <p:nvPicPr>
          <p:cNvPr id="95249" name="Picture 17" descr="th00slow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657225" y="900113"/>
            <a:ext cx="92805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WordArt 27"/>
          <p:cNvSpPr>
            <a:spLocks noChangeArrowheads="1" noChangeShapeType="1" noTextEdit="1"/>
          </p:cNvSpPr>
          <p:nvPr/>
        </p:nvSpPr>
        <p:spPr bwMode="auto">
          <a:xfrm>
            <a:off x="3724275" y="1449388"/>
            <a:ext cx="828675" cy="2413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317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rPr>
              <a:t>平衡点</a:t>
            </a:r>
          </a:p>
        </p:txBody>
      </p:sp>
      <p:sp>
        <p:nvSpPr>
          <p:cNvPr id="95251" name="Rectangle 19" descr="羊皮纸"/>
          <p:cNvSpPr>
            <a:spLocks noChangeArrowheads="1"/>
          </p:cNvSpPr>
          <p:nvPr/>
        </p:nvSpPr>
        <p:spPr bwMode="auto">
          <a:xfrm>
            <a:off x="0" y="2901950"/>
            <a:ext cx="9144000" cy="125413"/>
          </a:xfrm>
          <a:prstGeom prst="rect">
            <a:avLst/>
          </a:prstGeom>
          <a:blipFill dpi="0" rotWithShape="1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307975" y="255588"/>
            <a:ext cx="666750" cy="400050"/>
            <a:chOff x="127" y="728"/>
            <a:chExt cx="437" cy="256"/>
          </a:xfrm>
        </p:grpSpPr>
        <p:sp>
          <p:nvSpPr>
            <p:cNvPr id="15621" name="Oval 21" descr="栎木"/>
            <p:cNvSpPr>
              <a:spLocks noChangeArrowheads="1"/>
            </p:cNvSpPr>
            <p:nvPr/>
          </p:nvSpPr>
          <p:spPr bwMode="auto">
            <a:xfrm>
              <a:off x="127" y="728"/>
              <a:ext cx="437" cy="256"/>
            </a:xfrm>
            <a:prstGeom prst="ellipse">
              <a:avLst/>
            </a:prstGeom>
            <a:blipFill dpi="0" rotWithShape="0">
              <a:blip r:embed="rId5" cstate="print"/>
              <a:srcRect/>
              <a:tile tx="0" ty="0" sx="100000" sy="100000" flip="none" algn="tl"/>
            </a:blipFill>
            <a:ln w="38100">
              <a:solidFill>
                <a:srgbClr val="00CC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22" name="WordArt 22"/>
            <p:cNvSpPr>
              <a:spLocks noChangeArrowheads="1" noChangeShapeType="1" noTextEdit="1"/>
            </p:cNvSpPr>
            <p:nvPr/>
          </p:nvSpPr>
          <p:spPr bwMode="auto">
            <a:xfrm>
              <a:off x="187" y="780"/>
              <a:ext cx="305" cy="14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287"/>
                </a:avLst>
              </a:prstTxWarp>
            </a:bodyPr>
            <a:lstStyle/>
            <a:p>
              <a:pPr algn="ctr"/>
              <a:r>
                <a:rPr lang="zh-CN" altLang="en-US" sz="3600" kern="10" dirty="0" smtClean="0">
                  <a:ln w="19050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effectLst>
                    <a:outerShdw dist="35921" dir="2700000" algn="ctr" rotWithShape="0">
                      <a:schemeClr val="tx1"/>
                    </a:outerShdw>
                  </a:effectLst>
                  <a:latin typeface="宋体"/>
                  <a:ea typeface="宋体"/>
                </a:rPr>
                <a:t>例</a:t>
              </a:r>
              <a:r>
                <a:rPr lang="en-US" altLang="zh-CN" sz="3600" kern="10" dirty="0" smtClean="0">
                  <a:ln w="19050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effectLst>
                    <a:outerShdw dist="35921" dir="2700000" algn="ctr" rotWithShape="0">
                      <a:schemeClr val="tx1"/>
                    </a:outerShdw>
                  </a:effectLst>
                  <a:latin typeface="宋体"/>
                  <a:ea typeface="宋体"/>
                </a:rPr>
                <a:t>1</a:t>
              </a:r>
              <a:endParaRPr lang="zh-CN" altLang="en-US" sz="3600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dist="35921" dir="2700000" algn="ctr" rotWithShape="0">
                    <a:schemeClr val="tx1"/>
                  </a:outerShdw>
                </a:effectLst>
                <a:latin typeface="宋体"/>
                <a:ea typeface="宋体"/>
              </a:endParaRPr>
            </a:p>
          </p:txBody>
        </p:sp>
      </p:grpSp>
      <p:sp>
        <p:nvSpPr>
          <p:cNvPr id="15368" name="WordArt 23"/>
          <p:cNvSpPr>
            <a:spLocks noChangeArrowheads="1" noChangeShapeType="1" noTextEdit="1"/>
          </p:cNvSpPr>
          <p:nvPr/>
        </p:nvSpPr>
        <p:spPr bwMode="auto">
          <a:xfrm>
            <a:off x="1428750" y="309563"/>
            <a:ext cx="863600" cy="2682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rgbClr val="00CC00"/>
                  </a:solidFill>
                  <a:round/>
                  <a:headEnd/>
                  <a:tailEnd/>
                </a:ln>
                <a:solidFill>
                  <a:srgbClr val="00CC00"/>
                </a:solidFill>
                <a:latin typeface="华文中宋"/>
                <a:ea typeface="华文中宋"/>
              </a:rPr>
              <a:t>已知</a:t>
            </a:r>
          </a:p>
        </p:txBody>
      </p: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2740025" y="0"/>
            <a:ext cx="6403975" cy="746125"/>
            <a:chOff x="1726" y="0"/>
            <a:chExt cx="4034" cy="470"/>
          </a:xfrm>
        </p:grpSpPr>
        <p:sp>
          <p:nvSpPr>
            <p:cNvPr id="15601" name="Rectangle 25"/>
            <p:cNvSpPr>
              <a:spLocks noChangeArrowheads="1"/>
            </p:cNvSpPr>
            <p:nvPr/>
          </p:nvSpPr>
          <p:spPr bwMode="auto">
            <a:xfrm>
              <a:off x="5265" y="0"/>
              <a:ext cx="495" cy="34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26"/>
            <p:cNvGrpSpPr>
              <a:grpSpLocks/>
            </p:cNvGrpSpPr>
            <p:nvPr/>
          </p:nvGrpSpPr>
          <p:grpSpPr bwMode="auto">
            <a:xfrm>
              <a:off x="1726" y="141"/>
              <a:ext cx="3482" cy="329"/>
              <a:chOff x="1597" y="120"/>
              <a:chExt cx="3482" cy="329"/>
            </a:xfrm>
          </p:grpSpPr>
          <p:sp>
            <p:nvSpPr>
              <p:cNvPr id="15603" name="Text Box 27"/>
              <p:cNvSpPr txBox="1">
                <a:spLocks noChangeArrowheads="1"/>
              </p:cNvSpPr>
              <p:nvPr/>
            </p:nvSpPr>
            <p:spPr bwMode="auto">
              <a:xfrm>
                <a:off x="3377" y="123"/>
                <a:ext cx="170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zh-CN" altLang="en-US" sz="1800" b="0">
                    <a:latin typeface="Arial" charset="0"/>
                  </a:rPr>
                  <a:t>静止释放后</a:t>
                </a:r>
              </a:p>
            </p:txBody>
          </p:sp>
          <p:sp>
            <p:nvSpPr>
              <p:cNvPr id="15604" name="Rectangle 28"/>
              <p:cNvSpPr>
                <a:spLocks noChangeArrowheads="1"/>
              </p:cNvSpPr>
              <p:nvPr/>
            </p:nvSpPr>
            <p:spPr bwMode="auto">
              <a:xfrm>
                <a:off x="3192" y="120"/>
                <a:ext cx="1428" cy="32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8" name="Group 29"/>
              <p:cNvGrpSpPr>
                <a:grpSpLocks/>
              </p:cNvGrpSpPr>
              <p:nvPr/>
            </p:nvGrpSpPr>
            <p:grpSpPr bwMode="auto">
              <a:xfrm>
                <a:off x="1597" y="145"/>
                <a:ext cx="3464" cy="243"/>
                <a:chOff x="1477" y="267"/>
                <a:chExt cx="3320" cy="225"/>
              </a:xfrm>
            </p:grpSpPr>
            <p:sp>
              <p:nvSpPr>
                <p:cNvPr id="15606" name="WordArt 2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477" y="279"/>
                  <a:ext cx="1205" cy="16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zh-CN" altLang="en-US" sz="3600" kern="10">
                      <a:ln w="31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质点作简谐运动</a:t>
                  </a:r>
                </a:p>
              </p:txBody>
            </p:sp>
            <p:grpSp>
              <p:nvGrpSpPr>
                <p:cNvPr id="9" name="Group 31"/>
                <p:cNvGrpSpPr>
                  <a:grpSpLocks/>
                </p:cNvGrpSpPr>
                <p:nvPr/>
              </p:nvGrpSpPr>
              <p:grpSpPr bwMode="auto">
                <a:xfrm>
                  <a:off x="2829" y="267"/>
                  <a:ext cx="1968" cy="225"/>
                  <a:chOff x="472" y="695"/>
                  <a:chExt cx="1968" cy="225"/>
                </a:xfrm>
              </p:grpSpPr>
              <p:sp>
                <p:nvSpPr>
                  <p:cNvPr id="15608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536" y="728"/>
                    <a:ext cx="336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09" name="WordArt 27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72" y="717"/>
                    <a:ext cx="338" cy="14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zh-CN" altLang="en-US" sz="3600" kern="10">
                        <a:ln w="31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周期</a:t>
                    </a:r>
                  </a:p>
                </p:txBody>
              </p:sp>
              <p:sp>
                <p:nvSpPr>
                  <p:cNvPr id="15610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1656" y="726"/>
                    <a:ext cx="771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11" name="WordArt 27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774" y="704"/>
                    <a:ext cx="666" cy="152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zh-CN" altLang="en-US" sz="3600" kern="10">
                        <a:ln w="31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初态如图</a:t>
                    </a:r>
                  </a:p>
                </p:txBody>
              </p:sp>
              <p:sp>
                <p:nvSpPr>
                  <p:cNvPr id="15612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695"/>
                    <a:ext cx="797" cy="20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0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913" y="714"/>
                    <a:ext cx="708" cy="143"/>
                    <a:chOff x="906" y="2050"/>
                    <a:chExt cx="790" cy="154"/>
                  </a:xfrm>
                </p:grpSpPr>
                <p:grpSp>
                  <p:nvGrpSpPr>
                    <p:cNvPr id="11" name="Group 3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88" y="2108"/>
                      <a:ext cx="116" cy="51"/>
                      <a:chOff x="1260" y="2371"/>
                      <a:chExt cx="151" cy="53"/>
                    </a:xfrm>
                  </p:grpSpPr>
                  <p:sp>
                    <p:nvSpPr>
                      <p:cNvPr id="15619" name="Line 3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260" y="2371"/>
                        <a:ext cx="151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5620" name="Line 4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260" y="2424"/>
                        <a:ext cx="151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15616" name="WordArt 41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906" y="2050"/>
                      <a:ext cx="127" cy="145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1200" i="1" kern="10"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latin typeface="Times New Roman"/>
                          <a:cs typeface="Times New Roman"/>
                        </a:rPr>
                        <a:t>T</a:t>
                      </a:r>
                      <a:endParaRPr lang="zh-CN" altLang="en-US" sz="1200" i="1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endParaRPr>
                    </a:p>
                  </p:txBody>
                </p:sp>
                <p:sp>
                  <p:nvSpPr>
                    <p:cNvPr id="15617" name="WordArt 113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1276" y="2053"/>
                      <a:ext cx="243" cy="151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Times New Roman"/>
                          <a:cs typeface="Times New Roman"/>
                        </a:rPr>
                        <a:t>1.0</a:t>
                      </a:r>
                      <a:endParaRPr lang="zh-CN" altLang="en-US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endParaRPr>
                    </a:p>
                  </p:txBody>
                </p:sp>
                <p:sp>
                  <p:nvSpPr>
                    <p:cNvPr id="15618" name="WordArt 43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1604" y="2077"/>
                      <a:ext cx="92" cy="119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1200" kern="10"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latin typeface="Times New Roman"/>
                          <a:cs typeface="Times New Roman"/>
                        </a:rPr>
                        <a:t>s</a:t>
                      </a:r>
                      <a:endParaRPr lang="zh-CN" altLang="en-US" sz="1200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15614" name="WordArt 44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674" y="817"/>
                    <a:ext cx="30" cy="42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zh-CN" altLang="en-US" sz="3600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，</a:t>
                    </a:r>
                  </a:p>
                </p:txBody>
              </p:sp>
            </p:grpSp>
          </p:grpSp>
        </p:grpSp>
      </p:grpSp>
      <p:grpSp>
        <p:nvGrpSpPr>
          <p:cNvPr id="12" name="Group 45"/>
          <p:cNvGrpSpPr>
            <a:grpSpLocks/>
          </p:cNvGrpSpPr>
          <p:nvPr/>
        </p:nvGrpSpPr>
        <p:grpSpPr bwMode="auto">
          <a:xfrm>
            <a:off x="4046538" y="692150"/>
            <a:ext cx="2078037" cy="309563"/>
            <a:chOff x="2465" y="423"/>
            <a:chExt cx="1396" cy="217"/>
          </a:xfrm>
        </p:grpSpPr>
        <p:sp>
          <p:nvSpPr>
            <p:cNvPr id="15591" name="Line 46"/>
            <p:cNvSpPr>
              <a:spLocks noChangeShapeType="1"/>
            </p:cNvSpPr>
            <p:nvPr/>
          </p:nvSpPr>
          <p:spPr bwMode="auto">
            <a:xfrm>
              <a:off x="3484" y="561"/>
              <a:ext cx="377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" name="Group 47"/>
            <p:cNvGrpSpPr>
              <a:grpSpLocks/>
            </p:cNvGrpSpPr>
            <p:nvPr/>
          </p:nvGrpSpPr>
          <p:grpSpPr bwMode="auto">
            <a:xfrm>
              <a:off x="2465" y="423"/>
              <a:ext cx="440" cy="192"/>
              <a:chOff x="1252" y="1981"/>
              <a:chExt cx="357" cy="171"/>
            </a:xfrm>
          </p:grpSpPr>
          <p:grpSp>
            <p:nvGrpSpPr>
              <p:cNvPr id="14" name="Group 48"/>
              <p:cNvGrpSpPr>
                <a:grpSpLocks/>
              </p:cNvGrpSpPr>
              <p:nvPr/>
            </p:nvGrpSpPr>
            <p:grpSpPr bwMode="auto">
              <a:xfrm>
                <a:off x="1365" y="2055"/>
                <a:ext cx="116" cy="51"/>
                <a:chOff x="1260" y="2371"/>
                <a:chExt cx="151" cy="53"/>
              </a:xfrm>
            </p:grpSpPr>
            <p:sp>
              <p:nvSpPr>
                <p:cNvPr id="15599" name="Line 49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600" name="Line 50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597" name="WordArt 5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252" y="1981"/>
                <a:ext cx="89" cy="17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6032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noFill/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1200" i="1" kern="10">
                  <a:ln w="9525">
                    <a:noFill/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5598" name="WordArt 52"/>
              <p:cNvSpPr>
                <a:spLocks noChangeArrowheads="1" noChangeShapeType="1" noTextEdit="1"/>
              </p:cNvSpPr>
              <p:nvPr/>
            </p:nvSpPr>
            <p:spPr bwMode="auto">
              <a:xfrm>
                <a:off x="1530" y="2010"/>
                <a:ext cx="79" cy="14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0</a:t>
                </a:r>
                <a:endPara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5" name="Group 53"/>
            <p:cNvGrpSpPr>
              <a:grpSpLocks/>
            </p:cNvGrpSpPr>
            <p:nvPr/>
          </p:nvGrpSpPr>
          <p:grpSpPr bwMode="auto">
            <a:xfrm>
              <a:off x="3165" y="458"/>
              <a:ext cx="246" cy="182"/>
              <a:chOff x="3178" y="2155"/>
              <a:chExt cx="219" cy="188"/>
            </a:xfrm>
          </p:grpSpPr>
          <p:sp>
            <p:nvSpPr>
              <p:cNvPr id="15594" name="WordArt 54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78" y="2155"/>
                <a:ext cx="138" cy="15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rPr>
                  <a:t>v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endParaRPr>
              </a:p>
            </p:txBody>
          </p:sp>
          <p:sp>
            <p:nvSpPr>
              <p:cNvPr id="15595" name="WordArt 1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322" y="2247"/>
                <a:ext cx="75" cy="9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0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</p:grpSp>
      <p:sp>
        <p:nvSpPr>
          <p:cNvPr id="15371" name="Line 56"/>
          <p:cNvSpPr>
            <a:spLocks noChangeShapeType="1"/>
          </p:cNvSpPr>
          <p:nvPr/>
        </p:nvSpPr>
        <p:spPr bwMode="auto">
          <a:xfrm flipH="1">
            <a:off x="4972050" y="1393825"/>
            <a:ext cx="3175" cy="538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372" name="Line 57"/>
          <p:cNvSpPr>
            <a:spLocks noChangeShapeType="1"/>
          </p:cNvSpPr>
          <p:nvPr/>
        </p:nvSpPr>
        <p:spPr bwMode="auto">
          <a:xfrm flipH="1">
            <a:off x="3175000" y="1404938"/>
            <a:ext cx="3175" cy="536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373" name="Line 58"/>
          <p:cNvSpPr>
            <a:spLocks noChangeShapeType="1"/>
          </p:cNvSpPr>
          <p:nvPr/>
        </p:nvSpPr>
        <p:spPr bwMode="auto">
          <a:xfrm flipH="1">
            <a:off x="6692900" y="1411288"/>
            <a:ext cx="3175" cy="536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374" name="Line 59"/>
          <p:cNvSpPr>
            <a:spLocks noChangeShapeType="1"/>
          </p:cNvSpPr>
          <p:nvPr/>
        </p:nvSpPr>
        <p:spPr bwMode="auto">
          <a:xfrm>
            <a:off x="5815013" y="1366838"/>
            <a:ext cx="0" cy="560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6" name="Group 60"/>
          <p:cNvGrpSpPr>
            <a:grpSpLocks/>
          </p:cNvGrpSpPr>
          <p:nvPr/>
        </p:nvGrpSpPr>
        <p:grpSpPr bwMode="auto">
          <a:xfrm>
            <a:off x="1016000" y="1031875"/>
            <a:ext cx="4964113" cy="352425"/>
            <a:chOff x="616" y="947"/>
            <a:chExt cx="3127" cy="222"/>
          </a:xfrm>
        </p:grpSpPr>
        <p:sp>
          <p:nvSpPr>
            <p:cNvPr id="15586" name="Freeform 61"/>
            <p:cNvSpPr>
              <a:spLocks/>
            </p:cNvSpPr>
            <p:nvPr/>
          </p:nvSpPr>
          <p:spPr bwMode="auto">
            <a:xfrm>
              <a:off x="616" y="965"/>
              <a:ext cx="1540" cy="204"/>
            </a:xfrm>
            <a:custGeom>
              <a:avLst/>
              <a:gdLst>
                <a:gd name="T0" fmla="*/ 0 w 854"/>
                <a:gd name="T1" fmla="*/ 89 h 130"/>
                <a:gd name="T2" fmla="*/ 123 w 854"/>
                <a:gd name="T3" fmla="*/ 88 h 130"/>
                <a:gd name="T4" fmla="*/ 130 w 854"/>
                <a:gd name="T5" fmla="*/ 116 h 130"/>
                <a:gd name="T6" fmla="*/ 171 w 854"/>
                <a:gd name="T7" fmla="*/ 187 h 130"/>
                <a:gd name="T8" fmla="*/ 258 w 854"/>
                <a:gd name="T9" fmla="*/ 9 h 130"/>
                <a:gd name="T10" fmla="*/ 339 w 854"/>
                <a:gd name="T11" fmla="*/ 182 h 130"/>
                <a:gd name="T12" fmla="*/ 420 w 854"/>
                <a:gd name="T13" fmla="*/ 5 h 130"/>
                <a:gd name="T14" fmla="*/ 507 w 854"/>
                <a:gd name="T15" fmla="*/ 187 h 130"/>
                <a:gd name="T16" fmla="*/ 595 w 854"/>
                <a:gd name="T17" fmla="*/ 5 h 130"/>
                <a:gd name="T18" fmla="*/ 676 w 854"/>
                <a:gd name="T19" fmla="*/ 191 h 130"/>
                <a:gd name="T20" fmla="*/ 768 w 854"/>
                <a:gd name="T21" fmla="*/ 8 h 130"/>
                <a:gd name="T22" fmla="*/ 848 w 854"/>
                <a:gd name="T23" fmla="*/ 184 h 130"/>
                <a:gd name="T24" fmla="*/ 941 w 854"/>
                <a:gd name="T25" fmla="*/ 0 h 130"/>
                <a:gd name="T26" fmla="*/ 1028 w 854"/>
                <a:gd name="T27" fmla="*/ 182 h 130"/>
                <a:gd name="T28" fmla="*/ 1113 w 854"/>
                <a:gd name="T29" fmla="*/ 3 h 130"/>
                <a:gd name="T30" fmla="*/ 1194 w 854"/>
                <a:gd name="T31" fmla="*/ 184 h 130"/>
                <a:gd name="T32" fmla="*/ 1282 w 854"/>
                <a:gd name="T33" fmla="*/ 8 h 130"/>
                <a:gd name="T34" fmla="*/ 1374 w 854"/>
                <a:gd name="T35" fmla="*/ 193 h 130"/>
                <a:gd name="T36" fmla="*/ 1444 w 854"/>
                <a:gd name="T37" fmla="*/ 8 h 130"/>
                <a:gd name="T38" fmla="*/ 1540 w 854"/>
                <a:gd name="T39" fmla="*/ 182 h 13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854" h="130">
                  <a:moveTo>
                    <a:pt x="0" y="57"/>
                  </a:moveTo>
                  <a:cubicBezTo>
                    <a:pt x="28" y="55"/>
                    <a:pt x="56" y="53"/>
                    <a:pt x="68" y="56"/>
                  </a:cubicBezTo>
                  <a:cubicBezTo>
                    <a:pt x="80" y="59"/>
                    <a:pt x="68" y="63"/>
                    <a:pt x="72" y="74"/>
                  </a:cubicBezTo>
                  <a:cubicBezTo>
                    <a:pt x="76" y="85"/>
                    <a:pt x="83" y="130"/>
                    <a:pt x="95" y="119"/>
                  </a:cubicBezTo>
                  <a:cubicBezTo>
                    <a:pt x="107" y="108"/>
                    <a:pt x="128" y="6"/>
                    <a:pt x="143" y="6"/>
                  </a:cubicBezTo>
                  <a:cubicBezTo>
                    <a:pt x="158" y="6"/>
                    <a:pt x="173" y="117"/>
                    <a:pt x="188" y="116"/>
                  </a:cubicBezTo>
                  <a:cubicBezTo>
                    <a:pt x="203" y="115"/>
                    <a:pt x="218" y="3"/>
                    <a:pt x="233" y="3"/>
                  </a:cubicBezTo>
                  <a:cubicBezTo>
                    <a:pt x="248" y="3"/>
                    <a:pt x="265" y="119"/>
                    <a:pt x="281" y="119"/>
                  </a:cubicBezTo>
                  <a:cubicBezTo>
                    <a:pt x="297" y="119"/>
                    <a:pt x="314" y="3"/>
                    <a:pt x="330" y="3"/>
                  </a:cubicBezTo>
                  <a:cubicBezTo>
                    <a:pt x="346" y="3"/>
                    <a:pt x="359" y="122"/>
                    <a:pt x="375" y="122"/>
                  </a:cubicBezTo>
                  <a:cubicBezTo>
                    <a:pt x="391" y="122"/>
                    <a:pt x="410" y="6"/>
                    <a:pt x="426" y="5"/>
                  </a:cubicBezTo>
                  <a:cubicBezTo>
                    <a:pt x="442" y="4"/>
                    <a:pt x="454" y="118"/>
                    <a:pt x="470" y="117"/>
                  </a:cubicBezTo>
                  <a:cubicBezTo>
                    <a:pt x="486" y="116"/>
                    <a:pt x="505" y="0"/>
                    <a:pt x="522" y="0"/>
                  </a:cubicBezTo>
                  <a:cubicBezTo>
                    <a:pt x="539" y="0"/>
                    <a:pt x="554" y="116"/>
                    <a:pt x="570" y="116"/>
                  </a:cubicBezTo>
                  <a:cubicBezTo>
                    <a:pt x="586" y="116"/>
                    <a:pt x="602" y="2"/>
                    <a:pt x="617" y="2"/>
                  </a:cubicBezTo>
                  <a:cubicBezTo>
                    <a:pt x="632" y="2"/>
                    <a:pt x="646" y="117"/>
                    <a:pt x="662" y="117"/>
                  </a:cubicBezTo>
                  <a:cubicBezTo>
                    <a:pt x="678" y="117"/>
                    <a:pt x="694" y="4"/>
                    <a:pt x="711" y="5"/>
                  </a:cubicBezTo>
                  <a:cubicBezTo>
                    <a:pt x="728" y="6"/>
                    <a:pt x="747" y="123"/>
                    <a:pt x="762" y="123"/>
                  </a:cubicBezTo>
                  <a:cubicBezTo>
                    <a:pt x="777" y="123"/>
                    <a:pt x="786" y="6"/>
                    <a:pt x="801" y="5"/>
                  </a:cubicBezTo>
                  <a:cubicBezTo>
                    <a:pt x="816" y="4"/>
                    <a:pt x="835" y="60"/>
                    <a:pt x="854" y="116"/>
                  </a:cubicBezTo>
                </a:path>
              </a:pathLst>
            </a:custGeom>
            <a:noFill/>
            <a:ln w="28575" cmpd="sng">
              <a:solidFill>
                <a:srgbClr val="CA740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87" name="Freeform 62"/>
            <p:cNvSpPr>
              <a:spLocks/>
            </p:cNvSpPr>
            <p:nvPr/>
          </p:nvSpPr>
          <p:spPr bwMode="auto">
            <a:xfrm>
              <a:off x="2158" y="963"/>
              <a:ext cx="1411" cy="204"/>
            </a:xfrm>
            <a:custGeom>
              <a:avLst/>
              <a:gdLst>
                <a:gd name="T0" fmla="*/ 0 w 750"/>
                <a:gd name="T1" fmla="*/ 188 h 130"/>
                <a:gd name="T2" fmla="*/ 77 w 750"/>
                <a:gd name="T3" fmla="*/ 11 h 130"/>
                <a:gd name="T4" fmla="*/ 169 w 750"/>
                <a:gd name="T5" fmla="*/ 184 h 130"/>
                <a:gd name="T6" fmla="*/ 258 w 750"/>
                <a:gd name="T7" fmla="*/ 6 h 130"/>
                <a:gd name="T8" fmla="*/ 361 w 750"/>
                <a:gd name="T9" fmla="*/ 184 h 130"/>
                <a:gd name="T10" fmla="*/ 446 w 750"/>
                <a:gd name="T11" fmla="*/ 14 h 130"/>
                <a:gd name="T12" fmla="*/ 534 w 750"/>
                <a:gd name="T13" fmla="*/ 185 h 130"/>
                <a:gd name="T14" fmla="*/ 621 w 750"/>
                <a:gd name="T15" fmla="*/ 2 h 130"/>
                <a:gd name="T16" fmla="*/ 711 w 750"/>
                <a:gd name="T17" fmla="*/ 180 h 130"/>
                <a:gd name="T18" fmla="*/ 805 w 750"/>
                <a:gd name="T19" fmla="*/ 9 h 130"/>
                <a:gd name="T20" fmla="*/ 886 w 750"/>
                <a:gd name="T21" fmla="*/ 184 h 130"/>
                <a:gd name="T22" fmla="*/ 976 w 750"/>
                <a:gd name="T23" fmla="*/ 14 h 130"/>
                <a:gd name="T24" fmla="*/ 1065 w 750"/>
                <a:gd name="T25" fmla="*/ 185 h 130"/>
                <a:gd name="T26" fmla="*/ 1151 w 750"/>
                <a:gd name="T27" fmla="*/ 11 h 130"/>
                <a:gd name="T28" fmla="*/ 1245 w 750"/>
                <a:gd name="T29" fmla="*/ 190 h 130"/>
                <a:gd name="T30" fmla="*/ 1298 w 750"/>
                <a:gd name="T31" fmla="*/ 94 h 130"/>
                <a:gd name="T32" fmla="*/ 1338 w 750"/>
                <a:gd name="T33" fmla="*/ 82 h 130"/>
                <a:gd name="T34" fmla="*/ 1411 w 750"/>
                <a:gd name="T35" fmla="*/ 85 h 13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750" h="130">
                  <a:moveTo>
                    <a:pt x="0" y="120"/>
                  </a:moveTo>
                  <a:cubicBezTo>
                    <a:pt x="13" y="64"/>
                    <a:pt x="26" y="8"/>
                    <a:pt x="41" y="7"/>
                  </a:cubicBezTo>
                  <a:cubicBezTo>
                    <a:pt x="56" y="6"/>
                    <a:pt x="74" y="118"/>
                    <a:pt x="90" y="117"/>
                  </a:cubicBezTo>
                  <a:cubicBezTo>
                    <a:pt x="106" y="116"/>
                    <a:pt x="120" y="4"/>
                    <a:pt x="137" y="4"/>
                  </a:cubicBezTo>
                  <a:cubicBezTo>
                    <a:pt x="154" y="4"/>
                    <a:pt x="175" y="116"/>
                    <a:pt x="192" y="117"/>
                  </a:cubicBezTo>
                  <a:cubicBezTo>
                    <a:pt x="209" y="118"/>
                    <a:pt x="222" y="9"/>
                    <a:pt x="237" y="9"/>
                  </a:cubicBezTo>
                  <a:cubicBezTo>
                    <a:pt x="252" y="9"/>
                    <a:pt x="269" y="119"/>
                    <a:pt x="284" y="118"/>
                  </a:cubicBezTo>
                  <a:cubicBezTo>
                    <a:pt x="299" y="117"/>
                    <a:pt x="314" y="2"/>
                    <a:pt x="330" y="1"/>
                  </a:cubicBezTo>
                  <a:cubicBezTo>
                    <a:pt x="346" y="0"/>
                    <a:pt x="362" y="114"/>
                    <a:pt x="378" y="115"/>
                  </a:cubicBezTo>
                  <a:cubicBezTo>
                    <a:pt x="394" y="116"/>
                    <a:pt x="413" y="6"/>
                    <a:pt x="428" y="6"/>
                  </a:cubicBezTo>
                  <a:cubicBezTo>
                    <a:pt x="443" y="6"/>
                    <a:pt x="456" y="117"/>
                    <a:pt x="471" y="117"/>
                  </a:cubicBezTo>
                  <a:cubicBezTo>
                    <a:pt x="486" y="117"/>
                    <a:pt x="503" y="9"/>
                    <a:pt x="519" y="9"/>
                  </a:cubicBezTo>
                  <a:cubicBezTo>
                    <a:pt x="535" y="9"/>
                    <a:pt x="551" y="118"/>
                    <a:pt x="566" y="118"/>
                  </a:cubicBezTo>
                  <a:cubicBezTo>
                    <a:pt x="581" y="118"/>
                    <a:pt x="596" y="6"/>
                    <a:pt x="612" y="7"/>
                  </a:cubicBezTo>
                  <a:cubicBezTo>
                    <a:pt x="628" y="8"/>
                    <a:pt x="649" y="112"/>
                    <a:pt x="662" y="121"/>
                  </a:cubicBezTo>
                  <a:cubicBezTo>
                    <a:pt x="675" y="130"/>
                    <a:pt x="682" y="71"/>
                    <a:pt x="690" y="60"/>
                  </a:cubicBezTo>
                  <a:cubicBezTo>
                    <a:pt x="698" y="49"/>
                    <a:pt x="701" y="53"/>
                    <a:pt x="711" y="52"/>
                  </a:cubicBezTo>
                  <a:cubicBezTo>
                    <a:pt x="721" y="51"/>
                    <a:pt x="744" y="54"/>
                    <a:pt x="750" y="54"/>
                  </a:cubicBezTo>
                </a:path>
              </a:pathLst>
            </a:custGeom>
            <a:noFill/>
            <a:ln w="28575" cmpd="sng">
              <a:solidFill>
                <a:srgbClr val="CA740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7" name="Group 63"/>
            <p:cNvGrpSpPr>
              <a:grpSpLocks/>
            </p:cNvGrpSpPr>
            <p:nvPr/>
          </p:nvGrpSpPr>
          <p:grpSpPr bwMode="auto">
            <a:xfrm>
              <a:off x="3538" y="947"/>
              <a:ext cx="205" cy="207"/>
              <a:chOff x="3183" y="799"/>
              <a:chExt cx="180" cy="177"/>
            </a:xfrm>
          </p:grpSpPr>
          <p:sp>
            <p:nvSpPr>
              <p:cNvPr id="15589" name="Oval 64"/>
              <p:cNvSpPr>
                <a:spLocks noChangeArrowheads="1"/>
              </p:cNvSpPr>
              <p:nvPr/>
            </p:nvSpPr>
            <p:spPr bwMode="auto">
              <a:xfrm>
                <a:off x="3183" y="799"/>
                <a:ext cx="180" cy="177"/>
              </a:xfrm>
              <a:prstGeom prst="ellipse">
                <a:avLst/>
              </a:prstGeom>
              <a:gradFill rotWithShape="1">
                <a:gsLst>
                  <a:gs pos="0">
                    <a:srgbClr val="E96401"/>
                  </a:gs>
                  <a:gs pos="100000">
                    <a:srgbClr val="4221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590" name="Oval 65"/>
              <p:cNvSpPr>
                <a:spLocks noChangeArrowheads="1"/>
              </p:cNvSpPr>
              <p:nvPr/>
            </p:nvSpPr>
            <p:spPr bwMode="auto">
              <a:xfrm rot="2678942">
                <a:off x="3219" y="830"/>
                <a:ext cx="49" cy="65"/>
              </a:xfrm>
              <a:prstGeom prst="ellipse">
                <a:avLst/>
              </a:prstGeom>
              <a:gradFill rotWithShape="1">
                <a:gsLst>
                  <a:gs pos="0">
                    <a:srgbClr val="FDDA83"/>
                  </a:gs>
                  <a:gs pos="100000">
                    <a:srgbClr val="D68F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5376" name="Rectangle 66"/>
          <p:cNvSpPr>
            <a:spLocks noChangeArrowheads="1"/>
          </p:cNvSpPr>
          <p:nvPr/>
        </p:nvSpPr>
        <p:spPr bwMode="auto">
          <a:xfrm>
            <a:off x="5710238" y="1671638"/>
            <a:ext cx="242887" cy="242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" name="Group 67"/>
          <p:cNvGrpSpPr>
            <a:grpSpLocks/>
          </p:cNvGrpSpPr>
          <p:nvPr/>
        </p:nvGrpSpPr>
        <p:grpSpPr bwMode="auto">
          <a:xfrm>
            <a:off x="5908675" y="1458913"/>
            <a:ext cx="323850" cy="255587"/>
            <a:chOff x="3178" y="2155"/>
            <a:chExt cx="219" cy="188"/>
          </a:xfrm>
        </p:grpSpPr>
        <p:sp>
          <p:nvSpPr>
            <p:cNvPr id="15584" name="WordArt 68"/>
            <p:cNvSpPr>
              <a:spLocks noChangeArrowheads="1" noChangeShapeType="1" noTextEdit="1"/>
            </p:cNvSpPr>
            <p:nvPr/>
          </p:nvSpPr>
          <p:spPr bwMode="auto">
            <a:xfrm>
              <a:off x="3178" y="2155"/>
              <a:ext cx="138" cy="1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rPr>
                <a:t>x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Book Antiqua"/>
              </a:endParaRPr>
            </a:p>
          </p:txBody>
        </p:sp>
        <p:sp>
          <p:nvSpPr>
            <p:cNvPr id="15585" name="WordArt 113"/>
            <p:cNvSpPr>
              <a:spLocks noChangeArrowheads="1" noChangeShapeType="1" noTextEdit="1"/>
            </p:cNvSpPr>
            <p:nvPr/>
          </p:nvSpPr>
          <p:spPr bwMode="auto">
            <a:xfrm>
              <a:off x="3322" y="2247"/>
              <a:ext cx="75" cy="9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0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</p:grpSp>
      <p:grpSp>
        <p:nvGrpSpPr>
          <p:cNvPr id="19" name="Group 70"/>
          <p:cNvGrpSpPr>
            <a:grpSpLocks/>
          </p:cNvGrpSpPr>
          <p:nvPr/>
        </p:nvGrpSpPr>
        <p:grpSpPr bwMode="auto">
          <a:xfrm>
            <a:off x="5078413" y="1471613"/>
            <a:ext cx="660400" cy="190500"/>
            <a:chOff x="1818" y="1469"/>
            <a:chExt cx="549" cy="151"/>
          </a:xfrm>
        </p:grpSpPr>
        <p:sp>
          <p:nvSpPr>
            <p:cNvPr id="15582" name="WordArt 113"/>
            <p:cNvSpPr>
              <a:spLocks noChangeArrowheads="1" noChangeShapeType="1" noTextEdit="1"/>
            </p:cNvSpPr>
            <p:nvPr/>
          </p:nvSpPr>
          <p:spPr bwMode="auto">
            <a:xfrm>
              <a:off x="1818" y="1469"/>
              <a:ext cx="357" cy="15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0.05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5583" name="WordArt 75"/>
            <p:cNvSpPr>
              <a:spLocks noChangeArrowheads="1" noChangeShapeType="1" noTextEdit="1"/>
            </p:cNvSpPr>
            <p:nvPr/>
          </p:nvSpPr>
          <p:spPr bwMode="auto">
            <a:xfrm>
              <a:off x="2210" y="1502"/>
              <a:ext cx="157" cy="10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</p:grpSp>
      <p:sp>
        <p:nvSpPr>
          <p:cNvPr id="15379" name="Oval 73"/>
          <p:cNvSpPr>
            <a:spLocks noChangeArrowheads="1"/>
          </p:cNvSpPr>
          <p:nvPr/>
        </p:nvSpPr>
        <p:spPr bwMode="auto">
          <a:xfrm>
            <a:off x="4940300" y="1336675"/>
            <a:ext cx="77788" cy="76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0" name="Line 74"/>
          <p:cNvSpPr>
            <a:spLocks noChangeShapeType="1"/>
          </p:cNvSpPr>
          <p:nvPr/>
        </p:nvSpPr>
        <p:spPr bwMode="auto">
          <a:xfrm>
            <a:off x="3171825" y="1882775"/>
            <a:ext cx="17716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381" name="Rectangle 75"/>
          <p:cNvSpPr>
            <a:spLocks noChangeArrowheads="1"/>
          </p:cNvSpPr>
          <p:nvPr/>
        </p:nvSpPr>
        <p:spPr bwMode="auto">
          <a:xfrm>
            <a:off x="6673850" y="1392238"/>
            <a:ext cx="88900" cy="584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2" name="Line 76"/>
          <p:cNvSpPr>
            <a:spLocks noChangeShapeType="1"/>
          </p:cNvSpPr>
          <p:nvPr/>
        </p:nvSpPr>
        <p:spPr bwMode="auto">
          <a:xfrm>
            <a:off x="4954588" y="1871663"/>
            <a:ext cx="1771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383" name="Line 77"/>
          <p:cNvSpPr>
            <a:spLocks noChangeShapeType="1"/>
          </p:cNvSpPr>
          <p:nvPr/>
        </p:nvSpPr>
        <p:spPr bwMode="auto">
          <a:xfrm flipH="1">
            <a:off x="6743700" y="1365250"/>
            <a:ext cx="3175" cy="538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384" name="Rectangle 78"/>
          <p:cNvSpPr>
            <a:spLocks noChangeArrowheads="1"/>
          </p:cNvSpPr>
          <p:nvPr/>
        </p:nvSpPr>
        <p:spPr bwMode="auto">
          <a:xfrm>
            <a:off x="3867150" y="1757363"/>
            <a:ext cx="400050" cy="1714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5" name="WordArt 79"/>
          <p:cNvSpPr>
            <a:spLocks noChangeArrowheads="1" noChangeShapeType="1" noTextEdit="1"/>
          </p:cNvSpPr>
          <p:nvPr/>
        </p:nvSpPr>
        <p:spPr bwMode="auto">
          <a:xfrm>
            <a:off x="3902075" y="1760538"/>
            <a:ext cx="273050" cy="215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6384"/>
              </a:avLst>
            </a:prstTxWarp>
          </a:bodyPr>
          <a:lstStyle/>
          <a:p>
            <a:pPr algn="ctr"/>
            <a:r>
              <a:rPr lang="en-US" altLang="zh-CN" sz="36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rPr>
              <a:t>A</a:t>
            </a:r>
            <a:endParaRPr lang="zh-CN" altLang="en-US" sz="3600" i="1" kern="10">
              <a:ln w="9525">
                <a:solidFill>
                  <a:srgbClr val="000000"/>
                </a:solidFill>
                <a:round/>
                <a:headEnd/>
                <a:tailEnd/>
              </a:ln>
              <a:latin typeface="Times New Roman"/>
              <a:cs typeface="Times New Roman"/>
            </a:endParaRPr>
          </a:p>
        </p:txBody>
      </p:sp>
      <p:sp>
        <p:nvSpPr>
          <p:cNvPr id="15386" name="Rectangle 80"/>
          <p:cNvSpPr>
            <a:spLocks noChangeArrowheads="1"/>
          </p:cNvSpPr>
          <p:nvPr/>
        </p:nvSpPr>
        <p:spPr bwMode="auto">
          <a:xfrm>
            <a:off x="5197475" y="1790700"/>
            <a:ext cx="1287463" cy="1317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" name="Group 81"/>
          <p:cNvGrpSpPr>
            <a:grpSpLocks/>
          </p:cNvGrpSpPr>
          <p:nvPr/>
        </p:nvGrpSpPr>
        <p:grpSpPr bwMode="auto">
          <a:xfrm>
            <a:off x="5213350" y="1763713"/>
            <a:ext cx="1193800" cy="215900"/>
            <a:chOff x="3335" y="1537"/>
            <a:chExt cx="752" cy="136"/>
          </a:xfrm>
        </p:grpSpPr>
        <p:sp>
          <p:nvSpPr>
            <p:cNvPr id="15574" name="WordArt 82"/>
            <p:cNvSpPr>
              <a:spLocks noChangeArrowheads="1" noChangeShapeType="1" noTextEdit="1"/>
            </p:cNvSpPr>
            <p:nvPr/>
          </p:nvSpPr>
          <p:spPr bwMode="auto">
            <a:xfrm>
              <a:off x="3335" y="1537"/>
              <a:ext cx="172" cy="13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6384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A</a:t>
              </a:r>
              <a:endParaRPr lang="zh-CN" altLang="en-US" sz="36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21" name="Group 83"/>
            <p:cNvGrpSpPr>
              <a:grpSpLocks/>
            </p:cNvGrpSpPr>
            <p:nvPr/>
          </p:nvGrpSpPr>
          <p:grpSpPr bwMode="auto">
            <a:xfrm>
              <a:off x="3534" y="1552"/>
              <a:ext cx="553" cy="120"/>
              <a:chOff x="3534" y="1552"/>
              <a:chExt cx="553" cy="120"/>
            </a:xfrm>
          </p:grpSpPr>
          <p:grpSp>
            <p:nvGrpSpPr>
              <p:cNvPr id="22" name="Group 84"/>
              <p:cNvGrpSpPr>
                <a:grpSpLocks/>
              </p:cNvGrpSpPr>
              <p:nvPr/>
            </p:nvGrpSpPr>
            <p:grpSpPr bwMode="auto">
              <a:xfrm>
                <a:off x="3671" y="1552"/>
                <a:ext cx="416" cy="120"/>
                <a:chOff x="1818" y="1469"/>
                <a:chExt cx="549" cy="151"/>
              </a:xfrm>
            </p:grpSpPr>
            <p:sp>
              <p:nvSpPr>
                <p:cNvPr id="15580" name="WordArt 11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818" y="1469"/>
                  <a:ext cx="357" cy="15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0.10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5581" name="WordArt 7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210" y="1502"/>
                  <a:ext cx="157" cy="10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m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23" name="Group 87"/>
              <p:cNvGrpSpPr>
                <a:grpSpLocks/>
              </p:cNvGrpSpPr>
              <p:nvPr/>
            </p:nvGrpSpPr>
            <p:grpSpPr bwMode="auto">
              <a:xfrm>
                <a:off x="3534" y="1592"/>
                <a:ext cx="98" cy="49"/>
                <a:chOff x="1260" y="2371"/>
                <a:chExt cx="151" cy="53"/>
              </a:xfrm>
            </p:grpSpPr>
            <p:sp>
              <p:nvSpPr>
                <p:cNvPr id="15578" name="Line 88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79" name="Line 89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5388" name="Rectangle 90" descr="羊皮纸"/>
          <p:cNvSpPr>
            <a:spLocks noChangeArrowheads="1"/>
          </p:cNvSpPr>
          <p:nvPr/>
        </p:nvSpPr>
        <p:spPr bwMode="auto">
          <a:xfrm>
            <a:off x="0" y="0"/>
            <a:ext cx="9144000" cy="125413"/>
          </a:xfrm>
          <a:prstGeom prst="rect">
            <a:avLst/>
          </a:prstGeom>
          <a:blipFill dpi="0" rotWithShape="1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" name="Group 91"/>
          <p:cNvGrpSpPr>
            <a:grpSpLocks/>
          </p:cNvGrpSpPr>
          <p:nvPr/>
        </p:nvGrpSpPr>
        <p:grpSpPr bwMode="auto">
          <a:xfrm>
            <a:off x="371475" y="2109788"/>
            <a:ext cx="8408988" cy="644525"/>
            <a:chOff x="234" y="1329"/>
            <a:chExt cx="5297" cy="406"/>
          </a:xfrm>
        </p:grpSpPr>
        <p:sp>
          <p:nvSpPr>
            <p:cNvPr id="15534" name="WordArt 92"/>
            <p:cNvSpPr>
              <a:spLocks noChangeArrowheads="1" noChangeShapeType="1" noTextEdit="1"/>
            </p:cNvSpPr>
            <p:nvPr/>
          </p:nvSpPr>
          <p:spPr bwMode="auto">
            <a:xfrm>
              <a:off x="234" y="1329"/>
              <a:ext cx="207" cy="35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noFill/>
                    <a:round/>
                    <a:headEnd/>
                    <a:tailEnd/>
                  </a:ln>
                  <a:solidFill>
                    <a:srgbClr val="CC0000"/>
                  </a:solidFill>
                  <a:latin typeface="宋体"/>
                  <a:ea typeface="宋体"/>
                </a:rPr>
                <a:t>求</a:t>
              </a:r>
            </a:p>
          </p:txBody>
        </p:sp>
        <p:grpSp>
          <p:nvGrpSpPr>
            <p:cNvPr id="25" name="Group 93"/>
            <p:cNvGrpSpPr>
              <a:grpSpLocks/>
            </p:cNvGrpSpPr>
            <p:nvPr/>
          </p:nvGrpSpPr>
          <p:grpSpPr bwMode="auto">
            <a:xfrm>
              <a:off x="515" y="1339"/>
              <a:ext cx="1527" cy="173"/>
              <a:chOff x="558" y="961"/>
              <a:chExt cx="1527" cy="173"/>
            </a:xfrm>
          </p:grpSpPr>
          <p:sp>
            <p:nvSpPr>
              <p:cNvPr id="15571" name="WordArt 27"/>
              <p:cNvSpPr>
                <a:spLocks noChangeArrowheads="1" noChangeShapeType="1" noTextEdit="1"/>
              </p:cNvSpPr>
              <p:nvPr/>
            </p:nvSpPr>
            <p:spPr bwMode="auto">
              <a:xfrm>
                <a:off x="837" y="970"/>
                <a:ext cx="1162" cy="16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 dirty="0">
                    <a:ln w="31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此谐振动表达式</a:t>
                </a:r>
              </a:p>
            </p:txBody>
          </p:sp>
          <p:sp>
            <p:nvSpPr>
              <p:cNvPr id="95327" name="WordArt 95"/>
              <p:cNvSpPr>
                <a:spLocks noChangeArrowheads="1" noChangeShapeType="1" noTextEdit="1"/>
              </p:cNvSpPr>
              <p:nvPr/>
            </p:nvSpPr>
            <p:spPr bwMode="auto">
              <a:xfrm>
                <a:off x="558" y="961"/>
                <a:ext cx="221" cy="167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>
                  <a:defRPr/>
                </a:pPr>
                <a:r>
                  <a: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ea typeface="宋体" pitchFamily="2" charset="-122"/>
                    <a:cs typeface="Times New Roman"/>
                  </a:rPr>
                  <a:t>（</a:t>
                </a:r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ea typeface="宋体" pitchFamily="2" charset="-122"/>
                    <a:cs typeface="Times New Roman"/>
                  </a:rPr>
                  <a:t>1</a:t>
                </a:r>
                <a:r>
                  <a: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ea typeface="宋体" pitchFamily="2" charset="-122"/>
                    <a:cs typeface="Times New Roman"/>
                  </a:rPr>
                  <a:t>）</a:t>
                </a:r>
              </a:p>
            </p:txBody>
          </p:sp>
          <p:sp>
            <p:nvSpPr>
              <p:cNvPr id="15573" name="WordArt 96"/>
              <p:cNvSpPr>
                <a:spLocks noChangeArrowheads="1" noChangeShapeType="1" noTextEdit="1"/>
              </p:cNvSpPr>
              <p:nvPr/>
            </p:nvSpPr>
            <p:spPr bwMode="auto">
              <a:xfrm>
                <a:off x="2060" y="1021"/>
                <a:ext cx="25" cy="9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;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26" name="Group 97"/>
            <p:cNvGrpSpPr>
              <a:grpSpLocks/>
            </p:cNvGrpSpPr>
            <p:nvPr/>
          </p:nvGrpSpPr>
          <p:grpSpPr bwMode="auto">
            <a:xfrm>
              <a:off x="2363" y="1335"/>
              <a:ext cx="2560" cy="172"/>
              <a:chOff x="562" y="1208"/>
              <a:chExt cx="2560" cy="172"/>
            </a:xfrm>
          </p:grpSpPr>
          <p:sp>
            <p:nvSpPr>
              <p:cNvPr id="15554" name="WordArt 2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530" y="1208"/>
                <a:ext cx="641" cy="16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31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时质点的</a:t>
                </a:r>
              </a:p>
            </p:txBody>
          </p:sp>
          <p:grpSp>
            <p:nvGrpSpPr>
              <p:cNvPr id="27" name="Group 99"/>
              <p:cNvGrpSpPr>
                <a:grpSpLocks/>
              </p:cNvGrpSpPr>
              <p:nvPr/>
            </p:nvGrpSpPr>
            <p:grpSpPr bwMode="auto">
              <a:xfrm>
                <a:off x="2282" y="1227"/>
                <a:ext cx="735" cy="142"/>
                <a:chOff x="2282" y="1227"/>
                <a:chExt cx="735" cy="160"/>
              </a:xfrm>
            </p:grpSpPr>
            <p:sp>
              <p:nvSpPr>
                <p:cNvPr id="15566" name="WordArt 10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455" y="1314"/>
                  <a:ext cx="35" cy="5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、</a:t>
                  </a:r>
                </a:p>
              </p:txBody>
            </p:sp>
            <p:sp>
              <p:nvSpPr>
                <p:cNvPr id="15567" name="WordArt 7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282" y="1229"/>
                  <a:ext cx="134" cy="14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x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5568" name="WordArt 7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882" y="1235"/>
                  <a:ext cx="135" cy="14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a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5569" name="WordArt 10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737" y="1328"/>
                  <a:ext cx="35" cy="5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、</a:t>
                  </a:r>
                </a:p>
              </p:txBody>
            </p:sp>
            <p:sp>
              <p:nvSpPr>
                <p:cNvPr id="15570" name="WordArt 10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569" y="1227"/>
                  <a:ext cx="138" cy="15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rPr>
                    <a:t>v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endParaRPr>
                </a:p>
              </p:txBody>
            </p:sp>
          </p:grpSp>
          <p:sp>
            <p:nvSpPr>
              <p:cNvPr id="15556" name="WordArt 105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97" y="1269"/>
                <a:ext cx="25" cy="9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;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95338" name="WordArt 106"/>
              <p:cNvSpPr>
                <a:spLocks noChangeArrowheads="1" noChangeShapeType="1" noTextEdit="1"/>
              </p:cNvSpPr>
              <p:nvPr/>
            </p:nvSpPr>
            <p:spPr bwMode="auto">
              <a:xfrm>
                <a:off x="562" y="1212"/>
                <a:ext cx="221" cy="168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>
                  <a:defRPr/>
                </a:pPr>
                <a:r>
                  <a: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ea typeface="宋体" pitchFamily="2" charset="-122"/>
                    <a:cs typeface="Times New Roman"/>
                  </a:rPr>
                  <a:t>（</a:t>
                </a:r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ea typeface="宋体" pitchFamily="2" charset="-122"/>
                    <a:cs typeface="Times New Roman"/>
                  </a:rPr>
                  <a:t>2</a:t>
                </a:r>
                <a:r>
                  <a: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ea typeface="宋体" pitchFamily="2" charset="-122"/>
                    <a:cs typeface="Times New Roman"/>
                  </a:rPr>
                  <a:t>）</a:t>
                </a:r>
              </a:p>
            </p:txBody>
          </p:sp>
          <p:grpSp>
            <p:nvGrpSpPr>
              <p:cNvPr id="28" name="Group 107"/>
              <p:cNvGrpSpPr>
                <a:grpSpLocks/>
              </p:cNvGrpSpPr>
              <p:nvPr/>
            </p:nvGrpSpPr>
            <p:grpSpPr bwMode="auto">
              <a:xfrm>
                <a:off x="860" y="1219"/>
                <a:ext cx="587" cy="155"/>
                <a:chOff x="866" y="1207"/>
                <a:chExt cx="587" cy="179"/>
              </a:xfrm>
            </p:grpSpPr>
            <p:sp>
              <p:nvSpPr>
                <p:cNvPr id="15559" name="WordArt 10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141" y="1224"/>
                  <a:ext cx="127" cy="14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T</a:t>
                  </a:r>
                  <a:endParaRPr lang="zh-CN" altLang="en-US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29" name="Group 109"/>
                <p:cNvGrpSpPr>
                  <a:grpSpLocks/>
                </p:cNvGrpSpPr>
                <p:nvPr/>
              </p:nvGrpSpPr>
              <p:grpSpPr bwMode="auto">
                <a:xfrm>
                  <a:off x="982" y="1269"/>
                  <a:ext cx="116" cy="51"/>
                  <a:chOff x="1260" y="2371"/>
                  <a:chExt cx="151" cy="53"/>
                </a:xfrm>
              </p:grpSpPr>
              <p:sp>
                <p:nvSpPr>
                  <p:cNvPr id="15564" name="Line 110"/>
                  <p:cNvSpPr>
                    <a:spLocks noChangeShapeType="1"/>
                  </p:cNvSpPr>
                  <p:nvPr/>
                </p:nvSpPr>
                <p:spPr bwMode="auto">
                  <a:xfrm>
                    <a:off x="1260" y="2371"/>
                    <a:ext cx="15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65" name="Line 111"/>
                  <p:cNvSpPr>
                    <a:spLocks noChangeShapeType="1"/>
                  </p:cNvSpPr>
                  <p:nvPr/>
                </p:nvSpPr>
                <p:spPr bwMode="auto">
                  <a:xfrm>
                    <a:off x="1260" y="2424"/>
                    <a:ext cx="15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5561" name="WordArt 11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866" y="1207"/>
                  <a:ext cx="100" cy="17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6032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noFill/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t</a:t>
                  </a:r>
                  <a:endParaRPr lang="zh-CN" altLang="en-US" sz="1200" i="1" kern="10">
                    <a:ln w="9525">
                      <a:noFill/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5562" name="WordArt 11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374" y="1224"/>
                  <a:ext cx="79" cy="14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2</a:t>
                  </a:r>
                  <a:endParaRPr lang="zh-CN" altLang="en-US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5563" name="Line 114"/>
                <p:cNvSpPr>
                  <a:spLocks noChangeShapeType="1"/>
                </p:cNvSpPr>
                <p:nvPr/>
              </p:nvSpPr>
              <p:spPr bwMode="auto">
                <a:xfrm flipH="1">
                  <a:off x="1267" y="1216"/>
                  <a:ext cx="64" cy="17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0" name="Group 115"/>
            <p:cNvGrpSpPr>
              <a:grpSpLocks/>
            </p:cNvGrpSpPr>
            <p:nvPr/>
          </p:nvGrpSpPr>
          <p:grpSpPr bwMode="auto">
            <a:xfrm>
              <a:off x="522" y="1541"/>
              <a:ext cx="5009" cy="194"/>
              <a:chOff x="558" y="1433"/>
              <a:chExt cx="5009" cy="194"/>
            </a:xfrm>
          </p:grpSpPr>
          <p:sp>
            <p:nvSpPr>
              <p:cNvPr id="95348" name="WordArt 116"/>
              <p:cNvSpPr>
                <a:spLocks noChangeArrowheads="1" noChangeShapeType="1" noTextEdit="1"/>
              </p:cNvSpPr>
              <p:nvPr/>
            </p:nvSpPr>
            <p:spPr bwMode="auto">
              <a:xfrm>
                <a:off x="558" y="1460"/>
                <a:ext cx="221" cy="167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>
                  <a:defRPr/>
                </a:pPr>
                <a:r>
                  <a: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ea typeface="宋体" pitchFamily="2" charset="-122"/>
                    <a:cs typeface="Times New Roman"/>
                  </a:rPr>
                  <a:t>（</a:t>
                </a:r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ea typeface="宋体" pitchFamily="2" charset="-122"/>
                    <a:cs typeface="Times New Roman"/>
                  </a:rPr>
                  <a:t>3</a:t>
                </a:r>
                <a:r>
                  <a: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ea typeface="宋体" pitchFamily="2" charset="-122"/>
                    <a:cs typeface="Times New Roman"/>
                  </a:rPr>
                  <a:t>）</a:t>
                </a:r>
              </a:p>
            </p:txBody>
          </p:sp>
          <p:sp>
            <p:nvSpPr>
              <p:cNvPr id="15539" name="WordArt 27"/>
              <p:cNvSpPr>
                <a:spLocks noChangeArrowheads="1" noChangeShapeType="1" noTextEdit="1"/>
              </p:cNvSpPr>
              <p:nvPr/>
            </p:nvSpPr>
            <p:spPr bwMode="auto">
              <a:xfrm>
                <a:off x="841" y="1458"/>
                <a:ext cx="469" cy="16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31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质点从</a:t>
                </a:r>
              </a:p>
            </p:txBody>
          </p:sp>
          <p:sp>
            <p:nvSpPr>
              <p:cNvPr id="15540" name="WordArt 7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354" y="1473"/>
                <a:ext cx="134" cy="14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x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31" name="Group 119"/>
              <p:cNvGrpSpPr>
                <a:grpSpLocks/>
              </p:cNvGrpSpPr>
              <p:nvPr/>
            </p:nvGrpSpPr>
            <p:grpSpPr bwMode="auto">
              <a:xfrm>
                <a:off x="1523" y="1515"/>
                <a:ext cx="115" cy="51"/>
                <a:chOff x="1260" y="2371"/>
                <a:chExt cx="151" cy="53"/>
              </a:xfrm>
            </p:grpSpPr>
            <p:sp>
              <p:nvSpPr>
                <p:cNvPr id="15552" name="Line 120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53" name="Line 121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459" name="Group 122"/>
              <p:cNvGrpSpPr>
                <a:grpSpLocks/>
              </p:cNvGrpSpPr>
              <p:nvPr/>
            </p:nvGrpSpPr>
            <p:grpSpPr bwMode="auto">
              <a:xfrm>
                <a:off x="1818" y="1469"/>
                <a:ext cx="549" cy="151"/>
                <a:chOff x="1818" y="1469"/>
                <a:chExt cx="549" cy="151"/>
              </a:xfrm>
            </p:grpSpPr>
            <p:sp>
              <p:nvSpPr>
                <p:cNvPr id="15550" name="WordArt 11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818" y="1469"/>
                  <a:ext cx="357" cy="15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0.05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5551" name="WordArt 7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210" y="1502"/>
                  <a:ext cx="157" cy="10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m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15543" name="Line 125"/>
              <p:cNvSpPr>
                <a:spLocks noChangeShapeType="1"/>
              </p:cNvSpPr>
              <p:nvPr/>
            </p:nvSpPr>
            <p:spPr bwMode="auto">
              <a:xfrm>
                <a:off x="1691" y="1542"/>
                <a:ext cx="9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44" name="WordArt 2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456" y="1456"/>
                <a:ext cx="124" cy="16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31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向</a:t>
                </a:r>
              </a:p>
            </p:txBody>
          </p:sp>
          <p:sp>
            <p:nvSpPr>
              <p:cNvPr id="15545" name="WordArt 2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859" y="1460"/>
                <a:ext cx="2329" cy="16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31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负向运动首次过平衡位置所需时间</a:t>
                </a:r>
              </a:p>
            </p:txBody>
          </p:sp>
          <p:sp>
            <p:nvSpPr>
              <p:cNvPr id="15546" name="WordArt 75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46" y="1473"/>
                <a:ext cx="135" cy="14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x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5547" name="WordArt 129"/>
              <p:cNvSpPr>
                <a:spLocks noChangeArrowheads="1" noChangeShapeType="1" noTextEdit="1"/>
              </p:cNvSpPr>
              <p:nvPr/>
            </p:nvSpPr>
            <p:spPr bwMode="auto">
              <a:xfrm>
                <a:off x="5236" y="1457"/>
                <a:ext cx="140" cy="14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Symbol"/>
                  </a:rPr>
                  <a:t>D</a:t>
                </a:r>
                <a:endParaRPr lang="zh-CN" altLang="en-US" sz="12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Symbol"/>
                </a:endParaRPr>
              </a:p>
            </p:txBody>
          </p:sp>
          <p:sp>
            <p:nvSpPr>
              <p:cNvPr id="15548" name="WordArt 75"/>
              <p:cNvSpPr>
                <a:spLocks noChangeArrowheads="1" noChangeShapeType="1" noTextEdit="1"/>
              </p:cNvSpPr>
              <p:nvPr/>
            </p:nvSpPr>
            <p:spPr bwMode="auto">
              <a:xfrm>
                <a:off x="5394" y="1433"/>
                <a:ext cx="123" cy="17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61315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noFill/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noFill/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5549" name="WordArt 131"/>
              <p:cNvSpPr>
                <a:spLocks noChangeArrowheads="1" noChangeShapeType="1" noTextEdit="1"/>
              </p:cNvSpPr>
              <p:nvPr/>
            </p:nvSpPr>
            <p:spPr bwMode="auto">
              <a:xfrm>
                <a:off x="5516" y="1561"/>
                <a:ext cx="51" cy="6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。</a:t>
                </a:r>
              </a:p>
            </p:txBody>
          </p:sp>
        </p:grpSp>
      </p:grpSp>
      <p:sp>
        <p:nvSpPr>
          <p:cNvPr id="15390" name="Rectangle 132" descr="羊皮纸"/>
          <p:cNvSpPr>
            <a:spLocks noChangeArrowheads="1"/>
          </p:cNvSpPr>
          <p:nvPr/>
        </p:nvSpPr>
        <p:spPr bwMode="auto">
          <a:xfrm>
            <a:off x="0" y="6732588"/>
            <a:ext cx="9144000" cy="125412"/>
          </a:xfrm>
          <a:prstGeom prst="rect">
            <a:avLst/>
          </a:prstGeom>
          <a:blipFill dpi="0" rotWithShape="1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91" name="Rectangle 133"/>
          <p:cNvSpPr>
            <a:spLocks noChangeArrowheads="1"/>
          </p:cNvSpPr>
          <p:nvPr/>
        </p:nvSpPr>
        <p:spPr bwMode="auto">
          <a:xfrm>
            <a:off x="9144000" y="0"/>
            <a:ext cx="2114550" cy="2271713"/>
          </a:xfrm>
          <a:prstGeom prst="rect">
            <a:avLst/>
          </a:prstGeom>
          <a:solidFill>
            <a:srgbClr val="96969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92" name="Rectangle 134"/>
          <p:cNvSpPr>
            <a:spLocks noChangeArrowheads="1"/>
          </p:cNvSpPr>
          <p:nvPr/>
        </p:nvSpPr>
        <p:spPr bwMode="auto">
          <a:xfrm>
            <a:off x="-2628900" y="0"/>
            <a:ext cx="2628900" cy="2514600"/>
          </a:xfrm>
          <a:prstGeom prst="rect">
            <a:avLst/>
          </a:prstGeom>
          <a:solidFill>
            <a:srgbClr val="96969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463" name="Group 135"/>
          <p:cNvGrpSpPr>
            <a:grpSpLocks/>
          </p:cNvGrpSpPr>
          <p:nvPr/>
        </p:nvGrpSpPr>
        <p:grpSpPr bwMode="auto">
          <a:xfrm>
            <a:off x="319088" y="3186113"/>
            <a:ext cx="1401762" cy="431800"/>
            <a:chOff x="2222" y="738"/>
            <a:chExt cx="1167" cy="340"/>
          </a:xfrm>
        </p:grpSpPr>
        <p:sp>
          <p:nvSpPr>
            <p:cNvPr id="15531" name="Rectangle 136" descr="栎木"/>
            <p:cNvSpPr>
              <a:spLocks noChangeArrowheads="1"/>
            </p:cNvSpPr>
            <p:nvPr/>
          </p:nvSpPr>
          <p:spPr bwMode="auto">
            <a:xfrm flipH="1">
              <a:off x="2222" y="738"/>
              <a:ext cx="1167" cy="340"/>
            </a:xfrm>
            <a:prstGeom prst="rect">
              <a:avLst/>
            </a:prstGeom>
            <a:blipFill dpi="0" rotWithShape="0">
              <a:blip r:embed="rId5" cstate="print"/>
              <a:srcRect/>
              <a:tile tx="0" ty="0" sx="100000" sy="100000" flip="none" algn="tl"/>
            </a:blipFill>
            <a:ln w="38100">
              <a:solidFill>
                <a:srgbClr val="00CC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32" name="WordArt 137"/>
            <p:cNvSpPr>
              <a:spLocks noChangeArrowheads="1" noChangeShapeType="1" noTextEdit="1"/>
            </p:cNvSpPr>
            <p:nvPr/>
          </p:nvSpPr>
          <p:spPr bwMode="auto">
            <a:xfrm>
              <a:off x="2352" y="795"/>
              <a:ext cx="427" cy="22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effectLst>
                    <a:outerShdw dist="28398" dir="1593903" algn="ctr" rotWithShape="0">
                      <a:schemeClr val="tx1"/>
                    </a:outerShdw>
                  </a:effectLst>
                  <a:latin typeface="华文中宋"/>
                  <a:ea typeface="华文中宋"/>
                </a:rPr>
                <a:t>解法</a:t>
              </a:r>
            </a:p>
          </p:txBody>
        </p:sp>
        <p:sp>
          <p:nvSpPr>
            <p:cNvPr id="15533" name="WordArt 138"/>
            <p:cNvSpPr>
              <a:spLocks noChangeArrowheads="1" noChangeShapeType="1" noTextEdit="1"/>
            </p:cNvSpPr>
            <p:nvPr/>
          </p:nvSpPr>
          <p:spPr bwMode="auto">
            <a:xfrm>
              <a:off x="2795" y="806"/>
              <a:ext cx="448" cy="22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effectLst>
                    <a:outerShdw dist="28398" dir="1593903" algn="ctr" rotWithShape="0">
                      <a:schemeClr val="tx1"/>
                    </a:outerShdw>
                  </a:effectLst>
                  <a:latin typeface="华文中宋"/>
                  <a:ea typeface="华文中宋"/>
                </a:rPr>
                <a:t>提要</a:t>
              </a:r>
            </a:p>
          </p:txBody>
        </p:sp>
      </p:grpSp>
      <p:sp>
        <p:nvSpPr>
          <p:cNvPr id="95371" name="WordArt 139"/>
          <p:cNvSpPr>
            <a:spLocks noChangeArrowheads="1" noChangeShapeType="1" noTextEdit="1"/>
          </p:cNvSpPr>
          <p:nvPr/>
        </p:nvSpPr>
        <p:spPr bwMode="auto">
          <a:xfrm>
            <a:off x="1979613" y="3228975"/>
            <a:ext cx="431800" cy="3190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sz="3600" kern="10"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/>
                <a:ea typeface="宋体" pitchFamily="2" charset="-122"/>
                <a:cs typeface="Times New Roman"/>
              </a:rPr>
              <a:t>（</a:t>
            </a:r>
            <a:r>
              <a:rPr lang="en-US" altLang="zh-CN" sz="3600" kern="10"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/>
                <a:ea typeface="宋体" pitchFamily="2" charset="-122"/>
                <a:cs typeface="Times New Roman"/>
              </a:rPr>
              <a:t>1</a:t>
            </a:r>
            <a:r>
              <a:rPr lang="zh-CN" altLang="en-US" sz="3600" kern="10"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/>
                <a:ea typeface="宋体" pitchFamily="2" charset="-122"/>
                <a:cs typeface="Times New Roman"/>
              </a:rPr>
              <a:t>）</a:t>
            </a:r>
          </a:p>
        </p:txBody>
      </p:sp>
      <p:grpSp>
        <p:nvGrpSpPr>
          <p:cNvPr id="15466" name="Group 140"/>
          <p:cNvGrpSpPr>
            <a:grpSpLocks/>
          </p:cNvGrpSpPr>
          <p:nvPr/>
        </p:nvGrpSpPr>
        <p:grpSpPr bwMode="auto">
          <a:xfrm>
            <a:off x="2659063" y="3128963"/>
            <a:ext cx="6484937" cy="571500"/>
            <a:chOff x="1675" y="1980"/>
            <a:chExt cx="4085" cy="360"/>
          </a:xfrm>
        </p:grpSpPr>
        <p:sp>
          <p:nvSpPr>
            <p:cNvPr id="15505" name="Rectangle 141"/>
            <p:cNvSpPr>
              <a:spLocks noChangeArrowheads="1"/>
            </p:cNvSpPr>
            <p:nvPr/>
          </p:nvSpPr>
          <p:spPr bwMode="auto">
            <a:xfrm>
              <a:off x="2844" y="1980"/>
              <a:ext cx="2916" cy="3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06" name="WordArt 142"/>
            <p:cNvSpPr>
              <a:spLocks noChangeArrowheads="1" noChangeShapeType="1" noTextEdit="1"/>
            </p:cNvSpPr>
            <p:nvPr/>
          </p:nvSpPr>
          <p:spPr bwMode="auto">
            <a:xfrm>
              <a:off x="2717" y="2182"/>
              <a:ext cx="36" cy="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，</a:t>
              </a:r>
            </a:p>
          </p:txBody>
        </p:sp>
        <p:grpSp>
          <p:nvGrpSpPr>
            <p:cNvPr id="15467" name="Group 143"/>
            <p:cNvGrpSpPr>
              <a:grpSpLocks/>
            </p:cNvGrpSpPr>
            <p:nvPr/>
          </p:nvGrpSpPr>
          <p:grpSpPr bwMode="auto">
            <a:xfrm>
              <a:off x="1916" y="2081"/>
              <a:ext cx="724" cy="151"/>
              <a:chOff x="1719" y="2061"/>
              <a:chExt cx="724" cy="151"/>
            </a:xfrm>
          </p:grpSpPr>
          <p:grpSp>
            <p:nvGrpSpPr>
              <p:cNvPr id="15468" name="Group 144"/>
              <p:cNvGrpSpPr>
                <a:grpSpLocks/>
              </p:cNvGrpSpPr>
              <p:nvPr/>
            </p:nvGrpSpPr>
            <p:grpSpPr bwMode="auto">
              <a:xfrm>
                <a:off x="1719" y="2107"/>
                <a:ext cx="115" cy="51"/>
                <a:chOff x="1260" y="2371"/>
                <a:chExt cx="151" cy="53"/>
              </a:xfrm>
            </p:grpSpPr>
            <p:sp>
              <p:nvSpPr>
                <p:cNvPr id="15529" name="Line 145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30" name="Line 146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527" name="WordArt 1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894" y="2061"/>
                <a:ext cx="357" cy="15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noFill/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0.10</a:t>
                </a:r>
                <a:endParaRPr lang="zh-CN" altLang="en-US" sz="3600" kern="10">
                  <a:ln w="9525">
                    <a:noFill/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5528" name="WordArt 75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86" y="2094"/>
                <a:ext cx="157" cy="10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noFill/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3600" kern="10">
                  <a:ln w="9525">
                    <a:noFill/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5508" name="WordArt 149"/>
            <p:cNvSpPr>
              <a:spLocks noChangeArrowheads="1" noChangeShapeType="1" noTextEdit="1"/>
            </p:cNvSpPr>
            <p:nvPr/>
          </p:nvSpPr>
          <p:spPr bwMode="auto">
            <a:xfrm>
              <a:off x="1675" y="2042"/>
              <a:ext cx="188" cy="16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6384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A</a:t>
              </a:r>
              <a:endParaRPr lang="zh-CN" altLang="en-US" sz="36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5509" name="WordArt 150"/>
            <p:cNvSpPr>
              <a:spLocks noChangeArrowheads="1" noChangeShapeType="1" noTextEdit="1"/>
            </p:cNvSpPr>
            <p:nvPr/>
          </p:nvSpPr>
          <p:spPr bwMode="auto">
            <a:xfrm>
              <a:off x="2974" y="2104"/>
              <a:ext cx="156" cy="11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rPr>
                <a:t>w</a:t>
              </a:r>
              <a:endParaRPr lang="zh-CN" altLang="en-US" sz="12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Symbol"/>
              </a:endParaRPr>
            </a:p>
          </p:txBody>
        </p:sp>
        <p:grpSp>
          <p:nvGrpSpPr>
            <p:cNvPr id="15469" name="Group 151"/>
            <p:cNvGrpSpPr>
              <a:grpSpLocks/>
            </p:cNvGrpSpPr>
            <p:nvPr/>
          </p:nvGrpSpPr>
          <p:grpSpPr bwMode="auto">
            <a:xfrm>
              <a:off x="3191" y="2132"/>
              <a:ext cx="123" cy="53"/>
              <a:chOff x="1260" y="2371"/>
              <a:chExt cx="151" cy="53"/>
            </a:xfrm>
          </p:grpSpPr>
          <p:sp>
            <p:nvSpPr>
              <p:cNvPr id="15524" name="Line 152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25" name="Line 153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511" name="WordArt 154"/>
            <p:cNvSpPr>
              <a:spLocks noChangeArrowheads="1" noChangeShapeType="1" noTextEdit="1"/>
            </p:cNvSpPr>
            <p:nvPr/>
          </p:nvSpPr>
          <p:spPr bwMode="auto">
            <a:xfrm>
              <a:off x="3367" y="2070"/>
              <a:ext cx="78" cy="12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2</a:t>
              </a:r>
              <a:endParaRPr lang="zh-CN" altLang="en-US" sz="14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5512" name="WordArt 155"/>
            <p:cNvSpPr>
              <a:spLocks noChangeArrowheads="1" noChangeShapeType="1" noTextEdit="1"/>
            </p:cNvSpPr>
            <p:nvPr/>
          </p:nvSpPr>
          <p:spPr bwMode="auto">
            <a:xfrm>
              <a:off x="3465" y="2098"/>
              <a:ext cx="136" cy="9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5264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rPr>
                <a:t>p</a:t>
              </a:r>
              <a:endParaRPr lang="zh-CN" altLang="en-US" sz="12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Symbol"/>
              </a:endParaRPr>
            </a:p>
          </p:txBody>
        </p:sp>
        <p:sp>
          <p:nvSpPr>
            <p:cNvPr id="15513" name="Line 156"/>
            <p:cNvSpPr>
              <a:spLocks noChangeShapeType="1"/>
            </p:cNvSpPr>
            <p:nvPr/>
          </p:nvSpPr>
          <p:spPr bwMode="auto">
            <a:xfrm flipV="1">
              <a:off x="3608" y="2063"/>
              <a:ext cx="74" cy="1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14" name="WordArt 157"/>
            <p:cNvSpPr>
              <a:spLocks noChangeArrowheads="1" noChangeShapeType="1" noTextEdit="1"/>
            </p:cNvSpPr>
            <p:nvPr/>
          </p:nvSpPr>
          <p:spPr bwMode="auto">
            <a:xfrm>
              <a:off x="3713" y="2081"/>
              <a:ext cx="129" cy="13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T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15470" name="Group 158"/>
            <p:cNvGrpSpPr>
              <a:grpSpLocks/>
            </p:cNvGrpSpPr>
            <p:nvPr/>
          </p:nvGrpSpPr>
          <p:grpSpPr bwMode="auto">
            <a:xfrm>
              <a:off x="3912" y="2137"/>
              <a:ext cx="123" cy="53"/>
              <a:chOff x="1260" y="2371"/>
              <a:chExt cx="151" cy="53"/>
            </a:xfrm>
          </p:grpSpPr>
          <p:sp>
            <p:nvSpPr>
              <p:cNvPr id="15522" name="Line 159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23" name="Line 160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516" name="WordArt 161"/>
            <p:cNvSpPr>
              <a:spLocks noChangeArrowheads="1" noChangeShapeType="1" noTextEdit="1"/>
            </p:cNvSpPr>
            <p:nvPr/>
          </p:nvSpPr>
          <p:spPr bwMode="auto">
            <a:xfrm>
              <a:off x="4192" y="2110"/>
              <a:ext cx="136" cy="9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5264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rPr>
                <a:t>p</a:t>
              </a:r>
              <a:endParaRPr lang="zh-CN" altLang="en-US" sz="12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Symbol"/>
              </a:endParaRPr>
            </a:p>
          </p:txBody>
        </p:sp>
        <p:sp>
          <p:nvSpPr>
            <p:cNvPr id="15517" name="WordArt 162"/>
            <p:cNvSpPr>
              <a:spLocks noChangeArrowheads="1" noChangeShapeType="1" noTextEdit="1"/>
            </p:cNvSpPr>
            <p:nvPr/>
          </p:nvSpPr>
          <p:spPr bwMode="auto">
            <a:xfrm>
              <a:off x="4777" y="2087"/>
              <a:ext cx="77" cy="11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s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5518" name="WordArt 163"/>
            <p:cNvSpPr>
              <a:spLocks noChangeArrowheads="1" noChangeShapeType="1" noTextEdit="1"/>
            </p:cNvSpPr>
            <p:nvPr/>
          </p:nvSpPr>
          <p:spPr bwMode="auto">
            <a:xfrm>
              <a:off x="4893" y="2060"/>
              <a:ext cx="84" cy="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-1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5519" name="Oval 164"/>
            <p:cNvSpPr>
              <a:spLocks noChangeArrowheads="1"/>
            </p:cNvSpPr>
            <p:nvPr/>
          </p:nvSpPr>
          <p:spPr bwMode="auto">
            <a:xfrm>
              <a:off x="4683" y="2129"/>
              <a:ext cx="28" cy="2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20" name="WordArt 165"/>
            <p:cNvSpPr>
              <a:spLocks noChangeArrowheads="1" noChangeShapeType="1" noTextEdit="1"/>
            </p:cNvSpPr>
            <p:nvPr/>
          </p:nvSpPr>
          <p:spPr bwMode="auto">
            <a:xfrm>
              <a:off x="4091" y="2075"/>
              <a:ext cx="78" cy="12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2</a:t>
              </a:r>
              <a:endParaRPr lang="zh-CN" altLang="en-US" sz="14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5521" name="WordArt 166"/>
            <p:cNvSpPr>
              <a:spLocks noChangeArrowheads="1" noChangeShapeType="1" noTextEdit="1"/>
            </p:cNvSpPr>
            <p:nvPr/>
          </p:nvSpPr>
          <p:spPr bwMode="auto">
            <a:xfrm>
              <a:off x="4357" y="2050"/>
              <a:ext cx="277" cy="16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rad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</p:grpSp>
      <p:sp>
        <p:nvSpPr>
          <p:cNvPr id="15396" name="Rectangle 16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5472" name="Group 168"/>
          <p:cNvGrpSpPr>
            <a:grpSpLocks/>
          </p:cNvGrpSpPr>
          <p:nvPr/>
        </p:nvGrpSpPr>
        <p:grpSpPr bwMode="auto">
          <a:xfrm>
            <a:off x="296863" y="3756025"/>
            <a:ext cx="4875212" cy="1697038"/>
            <a:chOff x="187" y="2366"/>
            <a:chExt cx="3071" cy="1069"/>
          </a:xfrm>
        </p:grpSpPr>
        <p:grpSp>
          <p:nvGrpSpPr>
            <p:cNvPr id="15497" name="Group 169"/>
            <p:cNvGrpSpPr>
              <a:grpSpLocks/>
            </p:cNvGrpSpPr>
            <p:nvPr/>
          </p:nvGrpSpPr>
          <p:grpSpPr bwMode="auto">
            <a:xfrm>
              <a:off x="1322" y="3311"/>
              <a:ext cx="134" cy="51"/>
              <a:chOff x="1260" y="2371"/>
              <a:chExt cx="151" cy="53"/>
            </a:xfrm>
          </p:grpSpPr>
          <p:sp>
            <p:nvSpPr>
              <p:cNvPr id="15503" name="Line 170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04" name="Line 171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460" name="WordArt 27"/>
            <p:cNvSpPr>
              <a:spLocks noChangeArrowheads="1" noChangeShapeType="1" noTextEdit="1"/>
            </p:cNvSpPr>
            <p:nvPr/>
          </p:nvSpPr>
          <p:spPr bwMode="auto">
            <a:xfrm>
              <a:off x="187" y="2379"/>
              <a:ext cx="2365" cy="1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应用旋转矢量法求振动初相位</a:t>
              </a:r>
            </a:p>
          </p:txBody>
        </p:sp>
        <p:sp>
          <p:nvSpPr>
            <p:cNvPr id="15461" name="WordArt 173"/>
            <p:cNvSpPr>
              <a:spLocks noChangeArrowheads="1" noChangeShapeType="1" noTextEdit="1"/>
            </p:cNvSpPr>
            <p:nvPr/>
          </p:nvSpPr>
          <p:spPr bwMode="auto">
            <a:xfrm>
              <a:off x="2695" y="2366"/>
              <a:ext cx="187" cy="21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FF6600"/>
                    </a:solidFill>
                    <a:round/>
                    <a:headEnd/>
                    <a:tailEnd/>
                  </a:ln>
                  <a:solidFill>
                    <a:srgbClr val="FF6600"/>
                  </a:solidFill>
                  <a:latin typeface="Symbol"/>
                </a:rPr>
                <a:t>j</a:t>
              </a:r>
              <a:endParaRPr lang="zh-CN" altLang="en-US" sz="1200" i="1" kern="10">
                <a:ln w="9525">
                  <a:solidFill>
                    <a:srgbClr val="FF6600"/>
                  </a:solidFill>
                  <a:round/>
                  <a:headEnd/>
                  <a:tailEnd/>
                </a:ln>
                <a:solidFill>
                  <a:srgbClr val="FF6600"/>
                </a:solidFill>
                <a:latin typeface="Symbol"/>
              </a:endParaRPr>
            </a:p>
          </p:txBody>
        </p:sp>
        <p:sp>
          <p:nvSpPr>
            <p:cNvPr id="15462" name="WordArt 27"/>
            <p:cNvSpPr>
              <a:spLocks noChangeArrowheads="1" noChangeShapeType="1" noTextEdit="1"/>
            </p:cNvSpPr>
            <p:nvPr/>
          </p:nvSpPr>
          <p:spPr bwMode="auto">
            <a:xfrm>
              <a:off x="192" y="2949"/>
              <a:ext cx="316" cy="19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运动</a:t>
              </a:r>
            </a:p>
          </p:txBody>
        </p:sp>
        <p:grpSp>
          <p:nvGrpSpPr>
            <p:cNvPr id="15507" name="Group 175"/>
            <p:cNvGrpSpPr>
              <a:grpSpLocks/>
            </p:cNvGrpSpPr>
            <p:nvPr/>
          </p:nvGrpSpPr>
          <p:grpSpPr bwMode="auto">
            <a:xfrm>
              <a:off x="605" y="2958"/>
              <a:ext cx="610" cy="188"/>
              <a:chOff x="749" y="2973"/>
              <a:chExt cx="610" cy="188"/>
            </a:xfrm>
          </p:grpSpPr>
          <p:grpSp>
            <p:nvGrpSpPr>
              <p:cNvPr id="15510" name="Group 176"/>
              <p:cNvGrpSpPr>
                <a:grpSpLocks/>
              </p:cNvGrpSpPr>
              <p:nvPr/>
            </p:nvGrpSpPr>
            <p:grpSpPr bwMode="auto">
              <a:xfrm>
                <a:off x="749" y="2988"/>
                <a:ext cx="195" cy="164"/>
                <a:chOff x="3178" y="2155"/>
                <a:chExt cx="219" cy="188"/>
              </a:xfrm>
            </p:grpSpPr>
            <p:sp>
              <p:nvSpPr>
                <p:cNvPr id="15501" name="WordArt 17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178" y="2155"/>
                  <a:ext cx="138" cy="15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rPr>
                    <a:t>v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endParaRPr>
                </a:p>
              </p:txBody>
            </p:sp>
            <p:sp>
              <p:nvSpPr>
                <p:cNvPr id="15502" name="WordArt 11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322" y="2247"/>
                  <a:ext cx="75" cy="9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0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15498" name="Freeform 179"/>
              <p:cNvSpPr>
                <a:spLocks/>
              </p:cNvSpPr>
              <p:nvPr/>
            </p:nvSpPr>
            <p:spPr bwMode="auto">
              <a:xfrm flipH="1">
                <a:off x="990" y="3013"/>
                <a:ext cx="142" cy="90"/>
              </a:xfrm>
              <a:custGeom>
                <a:avLst/>
                <a:gdLst>
                  <a:gd name="T0" fmla="*/ 142 w 576"/>
                  <a:gd name="T1" fmla="*/ 0 h 576"/>
                  <a:gd name="T2" fmla="*/ 0 w 576"/>
                  <a:gd name="T3" fmla="*/ 47 h 576"/>
                  <a:gd name="T4" fmla="*/ 142 w 576"/>
                  <a:gd name="T5" fmla="*/ 90 h 57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76" h="576">
                    <a:moveTo>
                      <a:pt x="576" y="0"/>
                    </a:moveTo>
                    <a:lnTo>
                      <a:pt x="0" y="299"/>
                    </a:lnTo>
                    <a:lnTo>
                      <a:pt x="576" y="576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99" name="WordArt 18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82" y="2973"/>
                <a:ext cx="86" cy="14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0</a:t>
                </a:r>
                <a:endParaRPr lang="zh-CN" altLang="en-US" sz="14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5500" name="WordArt 18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323" y="3101"/>
                <a:ext cx="36" cy="6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，</a:t>
                </a:r>
              </a:p>
            </p:txBody>
          </p:sp>
        </p:grpSp>
        <p:sp>
          <p:nvSpPr>
            <p:cNvPr id="15464" name="WordArt 27"/>
            <p:cNvSpPr>
              <a:spLocks noChangeArrowheads="1" noChangeShapeType="1" noTextEdit="1"/>
            </p:cNvSpPr>
            <p:nvPr/>
          </p:nvSpPr>
          <p:spPr bwMode="auto">
            <a:xfrm>
              <a:off x="1315" y="2946"/>
              <a:ext cx="981" cy="18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画出初始矢量</a:t>
              </a:r>
            </a:p>
          </p:txBody>
        </p:sp>
        <p:sp>
          <p:nvSpPr>
            <p:cNvPr id="15465" name="WordArt 27"/>
            <p:cNvSpPr>
              <a:spLocks noChangeArrowheads="1" noChangeShapeType="1" noTextEdit="1"/>
            </p:cNvSpPr>
            <p:nvPr/>
          </p:nvSpPr>
          <p:spPr bwMode="auto">
            <a:xfrm>
              <a:off x="201" y="2657"/>
              <a:ext cx="853" cy="17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由初始条件</a:t>
              </a:r>
            </a:p>
          </p:txBody>
        </p:sp>
        <p:grpSp>
          <p:nvGrpSpPr>
            <p:cNvPr id="15515" name="Group 184"/>
            <p:cNvGrpSpPr>
              <a:grpSpLocks/>
            </p:cNvGrpSpPr>
            <p:nvPr/>
          </p:nvGrpSpPr>
          <p:grpSpPr bwMode="auto">
            <a:xfrm>
              <a:off x="1113" y="2675"/>
              <a:ext cx="204" cy="161"/>
              <a:chOff x="3178" y="2155"/>
              <a:chExt cx="219" cy="188"/>
            </a:xfrm>
          </p:grpSpPr>
          <p:sp>
            <p:nvSpPr>
              <p:cNvPr id="15495" name="WordArt 185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78" y="2155"/>
                <a:ext cx="138" cy="15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rPr>
                  <a:t>x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endParaRPr>
              </a:p>
            </p:txBody>
          </p:sp>
          <p:sp>
            <p:nvSpPr>
              <p:cNvPr id="15496" name="WordArt 1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322" y="2247"/>
                <a:ext cx="75" cy="9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0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5526" name="Group 187"/>
            <p:cNvGrpSpPr>
              <a:grpSpLocks/>
            </p:cNvGrpSpPr>
            <p:nvPr/>
          </p:nvGrpSpPr>
          <p:grpSpPr bwMode="auto">
            <a:xfrm>
              <a:off x="1535" y="2674"/>
              <a:ext cx="533" cy="138"/>
              <a:chOff x="1818" y="1469"/>
              <a:chExt cx="549" cy="151"/>
            </a:xfrm>
          </p:grpSpPr>
          <p:sp>
            <p:nvSpPr>
              <p:cNvPr id="15493" name="WordArt 1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818" y="1469"/>
                <a:ext cx="357" cy="15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0.05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5494" name="WordArt 75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10" y="1502"/>
                <a:ext cx="157" cy="10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5535" name="Group 190"/>
            <p:cNvGrpSpPr>
              <a:grpSpLocks/>
            </p:cNvGrpSpPr>
            <p:nvPr/>
          </p:nvGrpSpPr>
          <p:grpSpPr bwMode="auto">
            <a:xfrm>
              <a:off x="1369" y="2715"/>
              <a:ext cx="98" cy="49"/>
              <a:chOff x="1260" y="2371"/>
              <a:chExt cx="151" cy="53"/>
            </a:xfrm>
          </p:grpSpPr>
          <p:sp>
            <p:nvSpPr>
              <p:cNvPr id="15491" name="Line 191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92" name="Line 192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536" name="Group 193"/>
            <p:cNvGrpSpPr>
              <a:grpSpLocks/>
            </p:cNvGrpSpPr>
            <p:nvPr/>
          </p:nvGrpSpPr>
          <p:grpSpPr bwMode="auto">
            <a:xfrm>
              <a:off x="2126" y="2725"/>
              <a:ext cx="98" cy="49"/>
              <a:chOff x="1260" y="2371"/>
              <a:chExt cx="151" cy="53"/>
            </a:xfrm>
          </p:grpSpPr>
          <p:sp>
            <p:nvSpPr>
              <p:cNvPr id="15489" name="Line 194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90" name="Line 195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537" name="Group 196"/>
            <p:cNvGrpSpPr>
              <a:grpSpLocks/>
            </p:cNvGrpSpPr>
            <p:nvPr/>
          </p:nvGrpSpPr>
          <p:grpSpPr bwMode="auto">
            <a:xfrm>
              <a:off x="2277" y="2646"/>
              <a:ext cx="395" cy="207"/>
              <a:chOff x="2403" y="2655"/>
              <a:chExt cx="395" cy="207"/>
            </a:xfrm>
          </p:grpSpPr>
          <p:sp>
            <p:nvSpPr>
              <p:cNvPr id="15486" name="WordArt 19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403" y="2669"/>
                <a:ext cx="172" cy="15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6384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A</a:t>
                </a:r>
                <a:endParaRPr lang="zh-CN" altLang="en-US" sz="36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5487" name="WordArt 19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711" y="2692"/>
                <a:ext cx="87" cy="13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2</a:t>
                </a:r>
                <a:endParaRPr lang="zh-CN" altLang="en-US" sz="14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5488" name="Line 199"/>
              <p:cNvSpPr>
                <a:spLocks noChangeShapeType="1"/>
              </p:cNvSpPr>
              <p:nvPr/>
            </p:nvSpPr>
            <p:spPr bwMode="auto">
              <a:xfrm flipH="1">
                <a:off x="2610" y="2655"/>
                <a:ext cx="81" cy="20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471" name="WordArt 27"/>
            <p:cNvSpPr>
              <a:spLocks noChangeArrowheads="1" noChangeShapeType="1" noTextEdit="1"/>
            </p:cNvSpPr>
            <p:nvPr/>
          </p:nvSpPr>
          <p:spPr bwMode="auto">
            <a:xfrm>
              <a:off x="2760" y="2652"/>
              <a:ext cx="462" cy="1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和正向</a:t>
              </a:r>
            </a:p>
          </p:txBody>
        </p:sp>
        <p:grpSp>
          <p:nvGrpSpPr>
            <p:cNvPr id="15538" name="Group 201"/>
            <p:cNvGrpSpPr>
              <a:grpSpLocks/>
            </p:cNvGrpSpPr>
            <p:nvPr/>
          </p:nvGrpSpPr>
          <p:grpSpPr bwMode="auto">
            <a:xfrm>
              <a:off x="2323" y="2928"/>
              <a:ext cx="390" cy="260"/>
              <a:chOff x="2575" y="2928"/>
              <a:chExt cx="390" cy="260"/>
            </a:xfrm>
          </p:grpSpPr>
          <p:sp>
            <p:nvSpPr>
              <p:cNvPr id="15482" name="WordArt 202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29" y="3106"/>
                <a:ext cx="36" cy="6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，</a:t>
                </a:r>
              </a:p>
            </p:txBody>
          </p:sp>
          <p:sp>
            <p:nvSpPr>
              <p:cNvPr id="15483" name="WordArt 20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575" y="2966"/>
                <a:ext cx="185" cy="17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6384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A</a:t>
                </a:r>
                <a:endParaRPr lang="zh-CN" altLang="en-US" sz="36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5484" name="WordArt 204"/>
              <p:cNvSpPr>
                <a:spLocks noChangeArrowheads="1" noChangeShapeType="1" noTextEdit="1"/>
              </p:cNvSpPr>
              <p:nvPr/>
            </p:nvSpPr>
            <p:spPr bwMode="auto">
              <a:xfrm>
                <a:off x="2787" y="3078"/>
                <a:ext cx="75" cy="11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0</a:t>
                </a:r>
                <a:endParaRPr lang="zh-CN" altLang="en-US" sz="14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5485" name="Line 205"/>
              <p:cNvSpPr>
                <a:spLocks noChangeShapeType="1"/>
              </p:cNvSpPr>
              <p:nvPr/>
            </p:nvSpPr>
            <p:spPr bwMode="auto">
              <a:xfrm>
                <a:off x="2634" y="2928"/>
                <a:ext cx="20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473" name="WordArt 27"/>
            <p:cNvSpPr>
              <a:spLocks noChangeArrowheads="1" noChangeShapeType="1" noTextEdit="1"/>
            </p:cNvSpPr>
            <p:nvPr/>
          </p:nvSpPr>
          <p:spPr bwMode="auto">
            <a:xfrm>
              <a:off x="2774" y="2956"/>
              <a:ext cx="309" cy="19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它与</a:t>
              </a:r>
            </a:p>
          </p:txBody>
        </p:sp>
        <p:sp>
          <p:nvSpPr>
            <p:cNvPr id="15474" name="WordArt 207"/>
            <p:cNvSpPr>
              <a:spLocks noChangeArrowheads="1" noChangeShapeType="1" noTextEdit="1"/>
            </p:cNvSpPr>
            <p:nvPr/>
          </p:nvSpPr>
          <p:spPr bwMode="auto">
            <a:xfrm>
              <a:off x="3129" y="2999"/>
              <a:ext cx="129" cy="12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rPr>
                <a:t>x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Book Antiqua"/>
              </a:endParaRPr>
            </a:p>
          </p:txBody>
        </p:sp>
        <p:sp>
          <p:nvSpPr>
            <p:cNvPr id="15475" name="WordArt 27"/>
            <p:cNvSpPr>
              <a:spLocks noChangeArrowheads="1" noChangeShapeType="1" noTextEdit="1"/>
            </p:cNvSpPr>
            <p:nvPr/>
          </p:nvSpPr>
          <p:spPr bwMode="auto">
            <a:xfrm>
              <a:off x="200" y="3244"/>
              <a:ext cx="737" cy="18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轴的夹角</a:t>
              </a:r>
            </a:p>
          </p:txBody>
        </p:sp>
        <p:sp>
          <p:nvSpPr>
            <p:cNvPr id="15476" name="WordArt 209"/>
            <p:cNvSpPr>
              <a:spLocks noChangeArrowheads="1" noChangeShapeType="1" noTextEdit="1"/>
            </p:cNvSpPr>
            <p:nvPr/>
          </p:nvSpPr>
          <p:spPr bwMode="auto">
            <a:xfrm>
              <a:off x="1049" y="3222"/>
              <a:ext cx="187" cy="21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FF6600"/>
                    </a:solidFill>
                    <a:round/>
                    <a:headEnd/>
                    <a:tailEnd/>
                  </a:ln>
                  <a:solidFill>
                    <a:srgbClr val="FF6600"/>
                  </a:solidFill>
                  <a:latin typeface="Symbol"/>
                </a:rPr>
                <a:t>j</a:t>
              </a:r>
              <a:endParaRPr lang="zh-CN" altLang="en-US" sz="1200" i="1" kern="10">
                <a:ln w="9525">
                  <a:solidFill>
                    <a:srgbClr val="FF6600"/>
                  </a:solidFill>
                  <a:round/>
                  <a:headEnd/>
                  <a:tailEnd/>
                </a:ln>
                <a:solidFill>
                  <a:srgbClr val="FF6600"/>
                </a:solidFill>
                <a:latin typeface="Symbol"/>
              </a:endParaRPr>
            </a:p>
          </p:txBody>
        </p:sp>
        <p:sp>
          <p:nvSpPr>
            <p:cNvPr id="15477" name="WordArt 210"/>
            <p:cNvSpPr>
              <a:spLocks noChangeArrowheads="1" noChangeShapeType="1" noTextEdit="1"/>
            </p:cNvSpPr>
            <p:nvPr/>
          </p:nvSpPr>
          <p:spPr bwMode="auto">
            <a:xfrm>
              <a:off x="2049" y="3260"/>
              <a:ext cx="91" cy="15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3</a:t>
              </a:r>
              <a:endParaRPr lang="zh-CN" altLang="en-US" sz="14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5478" name="Line 211"/>
            <p:cNvSpPr>
              <a:spLocks noChangeShapeType="1"/>
            </p:cNvSpPr>
            <p:nvPr/>
          </p:nvSpPr>
          <p:spPr bwMode="auto">
            <a:xfrm flipH="1">
              <a:off x="1929" y="3220"/>
              <a:ext cx="81" cy="2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79" name="Line 212"/>
            <p:cNvSpPr>
              <a:spLocks noChangeShapeType="1"/>
            </p:cNvSpPr>
            <p:nvPr/>
          </p:nvSpPr>
          <p:spPr bwMode="auto">
            <a:xfrm>
              <a:off x="1530" y="3327"/>
              <a:ext cx="13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80" name="WordArt 213"/>
            <p:cNvSpPr>
              <a:spLocks noChangeArrowheads="1" noChangeShapeType="1" noTextEdit="1"/>
            </p:cNvSpPr>
            <p:nvPr/>
          </p:nvSpPr>
          <p:spPr bwMode="auto">
            <a:xfrm>
              <a:off x="1720" y="3264"/>
              <a:ext cx="175" cy="14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5264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rPr>
                <a:t>p</a:t>
              </a:r>
              <a:endParaRPr lang="zh-CN" altLang="en-US" sz="12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Symbol"/>
              </a:endParaRPr>
            </a:p>
          </p:txBody>
        </p:sp>
        <p:sp>
          <p:nvSpPr>
            <p:cNvPr id="15481" name="WordArt 214"/>
            <p:cNvSpPr>
              <a:spLocks noChangeArrowheads="1" noChangeShapeType="1" noTextEdit="1"/>
            </p:cNvSpPr>
            <p:nvPr/>
          </p:nvSpPr>
          <p:spPr bwMode="auto">
            <a:xfrm>
              <a:off x="2263" y="3352"/>
              <a:ext cx="52" cy="5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。</a:t>
              </a:r>
            </a:p>
          </p:txBody>
        </p:sp>
      </p:grpSp>
      <p:grpSp>
        <p:nvGrpSpPr>
          <p:cNvPr id="15541" name="Group 215"/>
          <p:cNvGrpSpPr>
            <a:grpSpLocks/>
          </p:cNvGrpSpPr>
          <p:nvPr/>
        </p:nvGrpSpPr>
        <p:grpSpPr bwMode="auto">
          <a:xfrm>
            <a:off x="347663" y="5580063"/>
            <a:ext cx="4835525" cy="862012"/>
            <a:chOff x="219" y="3524"/>
            <a:chExt cx="3046" cy="543"/>
          </a:xfrm>
        </p:grpSpPr>
        <p:sp>
          <p:nvSpPr>
            <p:cNvPr id="15438" name="WordArt 27"/>
            <p:cNvSpPr>
              <a:spLocks noChangeArrowheads="1" noChangeShapeType="1" noTextEdit="1"/>
            </p:cNvSpPr>
            <p:nvPr/>
          </p:nvSpPr>
          <p:spPr bwMode="auto">
            <a:xfrm>
              <a:off x="219" y="3524"/>
              <a:ext cx="1916" cy="18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得此简谐振动的表达式为</a:t>
              </a:r>
            </a:p>
          </p:txBody>
        </p:sp>
        <p:grpSp>
          <p:nvGrpSpPr>
            <p:cNvPr id="15542" name="Group 217"/>
            <p:cNvGrpSpPr>
              <a:grpSpLocks/>
            </p:cNvGrpSpPr>
            <p:nvPr/>
          </p:nvGrpSpPr>
          <p:grpSpPr bwMode="auto">
            <a:xfrm>
              <a:off x="322" y="3823"/>
              <a:ext cx="2943" cy="244"/>
              <a:chOff x="304" y="3967"/>
              <a:chExt cx="2943" cy="244"/>
            </a:xfrm>
          </p:grpSpPr>
          <p:sp>
            <p:nvSpPr>
              <p:cNvPr id="15440" name="WordArt 21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4" y="4041"/>
                <a:ext cx="129" cy="12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rPr>
                  <a:t>x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endParaRPr>
              </a:p>
            </p:txBody>
          </p:sp>
          <p:grpSp>
            <p:nvGrpSpPr>
              <p:cNvPr id="15555" name="Group 219"/>
              <p:cNvGrpSpPr>
                <a:grpSpLocks/>
              </p:cNvGrpSpPr>
              <p:nvPr/>
            </p:nvGrpSpPr>
            <p:grpSpPr bwMode="auto">
              <a:xfrm>
                <a:off x="510" y="4086"/>
                <a:ext cx="134" cy="51"/>
                <a:chOff x="1260" y="2371"/>
                <a:chExt cx="151" cy="53"/>
              </a:xfrm>
            </p:grpSpPr>
            <p:sp>
              <p:nvSpPr>
                <p:cNvPr id="15457" name="Line 220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458" name="Line 221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442" name="WordArt 1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715" y="4008"/>
                <a:ext cx="411" cy="18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noFill/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0.10</a:t>
                </a:r>
                <a:endParaRPr lang="zh-CN" altLang="en-US" sz="3600" kern="10">
                  <a:ln w="9525">
                    <a:noFill/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5443" name="WordArt 22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206" y="4029"/>
                <a:ext cx="326" cy="14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cos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5444" name="WordArt 224"/>
              <p:cNvSpPr>
                <a:spLocks noChangeArrowheads="1" noChangeShapeType="1" noTextEdit="1"/>
              </p:cNvSpPr>
              <p:nvPr/>
            </p:nvSpPr>
            <p:spPr bwMode="auto">
              <a:xfrm>
                <a:off x="1568" y="3978"/>
                <a:ext cx="66" cy="23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(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15445" name="WordArt 225"/>
              <p:cNvSpPr>
                <a:spLocks noChangeArrowheads="1" noChangeShapeType="1" noTextEdit="1"/>
              </p:cNvSpPr>
              <p:nvPr/>
            </p:nvSpPr>
            <p:spPr bwMode="auto">
              <a:xfrm flipH="1">
                <a:off x="2718" y="3967"/>
                <a:ext cx="66" cy="23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(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15446" name="WordArt 226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87" y="4042"/>
                <a:ext cx="211" cy="14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8856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rPr>
                  <a:t>p</a:t>
                </a:r>
                <a:endParaRPr lang="zh-CN" altLang="en-US" sz="12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endParaRPr>
              </a:p>
            </p:txBody>
          </p:sp>
          <p:sp>
            <p:nvSpPr>
              <p:cNvPr id="15447" name="WordArt 22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660" y="3999"/>
                <a:ext cx="109" cy="18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2</a:t>
                </a:r>
                <a:endParaRPr lang="zh-CN" altLang="en-US" sz="14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5448" name="WordArt 228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92" y="3980"/>
                <a:ext cx="118" cy="20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6032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noFill/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1200" i="1" kern="10">
                  <a:ln w="9525">
                    <a:noFill/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5449" name="Line 229"/>
              <p:cNvSpPr>
                <a:spLocks noChangeShapeType="1"/>
              </p:cNvSpPr>
              <p:nvPr/>
            </p:nvSpPr>
            <p:spPr bwMode="auto">
              <a:xfrm>
                <a:off x="2107" y="4102"/>
                <a:ext cx="13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50" name="WordArt 230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56" y="4031"/>
                <a:ext cx="211" cy="14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8856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rPr>
                  <a:t>p</a:t>
                </a:r>
                <a:endParaRPr lang="zh-CN" altLang="en-US" sz="12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endParaRPr>
              </a:p>
            </p:txBody>
          </p:sp>
          <p:sp>
            <p:nvSpPr>
              <p:cNvPr id="15451" name="Line 231"/>
              <p:cNvSpPr>
                <a:spLocks noChangeShapeType="1"/>
              </p:cNvSpPr>
              <p:nvPr/>
            </p:nvSpPr>
            <p:spPr bwMode="auto">
              <a:xfrm flipH="1">
                <a:off x="2470" y="3992"/>
                <a:ext cx="81" cy="20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52" name="WordArt 232"/>
              <p:cNvSpPr>
                <a:spLocks noChangeArrowheads="1" noChangeShapeType="1" noTextEdit="1"/>
              </p:cNvSpPr>
              <p:nvPr/>
            </p:nvSpPr>
            <p:spPr bwMode="auto">
              <a:xfrm>
                <a:off x="2575" y="4011"/>
                <a:ext cx="106" cy="17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3</a:t>
                </a:r>
                <a:endParaRPr lang="zh-CN" altLang="en-US" sz="14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15557" name="Group 233"/>
              <p:cNvGrpSpPr>
                <a:grpSpLocks/>
              </p:cNvGrpSpPr>
              <p:nvPr/>
            </p:nvGrpSpPr>
            <p:grpSpPr bwMode="auto">
              <a:xfrm>
                <a:off x="2871" y="3970"/>
                <a:ext cx="376" cy="234"/>
                <a:chOff x="2898" y="3922"/>
                <a:chExt cx="376" cy="234"/>
              </a:xfrm>
            </p:grpSpPr>
            <p:sp>
              <p:nvSpPr>
                <p:cNvPr id="15454" name="WordArt 23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898" y="3922"/>
                  <a:ext cx="66" cy="23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(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15455" name="WordArt 235"/>
                <p:cNvSpPr>
                  <a:spLocks noChangeArrowheads="1" noChangeShapeType="1" noTextEdit="1"/>
                </p:cNvSpPr>
                <p:nvPr/>
              </p:nvSpPr>
              <p:spPr bwMode="auto">
                <a:xfrm flipH="1">
                  <a:off x="3208" y="3923"/>
                  <a:ext cx="66" cy="23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(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15456" name="WordArt 23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995" y="3964"/>
                  <a:ext cx="179" cy="15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SI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</p:grpSp>
      </p:grpSp>
      <p:grpSp>
        <p:nvGrpSpPr>
          <p:cNvPr id="274" name="组合 273"/>
          <p:cNvGrpSpPr/>
          <p:nvPr/>
        </p:nvGrpSpPr>
        <p:grpSpPr>
          <a:xfrm>
            <a:off x="5772316" y="3867151"/>
            <a:ext cx="3062287" cy="2536825"/>
            <a:chOff x="2627784" y="1916832"/>
            <a:chExt cx="3062287" cy="2536825"/>
          </a:xfrm>
        </p:grpSpPr>
        <p:sp>
          <p:nvSpPr>
            <p:cNvPr id="275" name="Oval 239"/>
            <p:cNvSpPr>
              <a:spLocks noChangeArrowheads="1"/>
            </p:cNvSpPr>
            <p:nvPr/>
          </p:nvSpPr>
          <p:spPr bwMode="auto">
            <a:xfrm>
              <a:off x="2627784" y="1916832"/>
              <a:ext cx="2552700" cy="25368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" name="Line 240"/>
            <p:cNvSpPr>
              <a:spLocks noChangeShapeType="1"/>
            </p:cNvSpPr>
            <p:nvPr/>
          </p:nvSpPr>
          <p:spPr bwMode="auto">
            <a:xfrm>
              <a:off x="2672234" y="3188420"/>
              <a:ext cx="3017837" cy="63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" name="Line 241"/>
            <p:cNvSpPr>
              <a:spLocks noChangeShapeType="1"/>
            </p:cNvSpPr>
            <p:nvPr/>
          </p:nvSpPr>
          <p:spPr bwMode="auto">
            <a:xfrm>
              <a:off x="3905721" y="3205882"/>
              <a:ext cx="631825" cy="1057275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" name="Line 242"/>
            <p:cNvSpPr>
              <a:spLocks noChangeShapeType="1"/>
            </p:cNvSpPr>
            <p:nvPr/>
          </p:nvSpPr>
          <p:spPr bwMode="auto">
            <a:xfrm flipH="1">
              <a:off x="4555009" y="3201120"/>
              <a:ext cx="3175" cy="10398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" name="Oval 247"/>
            <p:cNvSpPr>
              <a:spLocks noChangeArrowheads="1"/>
            </p:cNvSpPr>
            <p:nvPr/>
          </p:nvSpPr>
          <p:spPr bwMode="auto">
            <a:xfrm>
              <a:off x="3861271" y="3151907"/>
              <a:ext cx="100012" cy="1016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80" name="Group 248"/>
            <p:cNvGrpSpPr>
              <a:grpSpLocks/>
            </p:cNvGrpSpPr>
            <p:nvPr/>
          </p:nvGrpSpPr>
          <p:grpSpPr bwMode="auto">
            <a:xfrm>
              <a:off x="4447059" y="3050307"/>
              <a:ext cx="247650" cy="249238"/>
              <a:chOff x="3183" y="799"/>
              <a:chExt cx="180" cy="177"/>
            </a:xfrm>
          </p:grpSpPr>
          <p:sp>
            <p:nvSpPr>
              <p:cNvPr id="302" name="Oval 249"/>
              <p:cNvSpPr>
                <a:spLocks noChangeArrowheads="1"/>
              </p:cNvSpPr>
              <p:nvPr/>
            </p:nvSpPr>
            <p:spPr bwMode="auto">
              <a:xfrm>
                <a:off x="3183" y="799"/>
                <a:ext cx="180" cy="177"/>
              </a:xfrm>
              <a:prstGeom prst="ellipse">
                <a:avLst/>
              </a:prstGeom>
              <a:gradFill rotWithShape="1">
                <a:gsLst>
                  <a:gs pos="0">
                    <a:srgbClr val="E96401"/>
                  </a:gs>
                  <a:gs pos="100000">
                    <a:srgbClr val="4221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3" name="Oval 250"/>
              <p:cNvSpPr>
                <a:spLocks noChangeArrowheads="1"/>
              </p:cNvSpPr>
              <p:nvPr/>
            </p:nvSpPr>
            <p:spPr bwMode="auto">
              <a:xfrm rot="2678942">
                <a:off x="3219" y="830"/>
                <a:ext cx="49" cy="65"/>
              </a:xfrm>
              <a:prstGeom prst="ellipse">
                <a:avLst/>
              </a:prstGeom>
              <a:gradFill rotWithShape="1">
                <a:gsLst>
                  <a:gs pos="0">
                    <a:srgbClr val="FDDA83"/>
                  </a:gs>
                  <a:gs pos="100000">
                    <a:srgbClr val="D68F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81" name="Oval 251"/>
            <p:cNvSpPr>
              <a:spLocks noChangeArrowheads="1"/>
            </p:cNvSpPr>
            <p:nvPr/>
          </p:nvSpPr>
          <p:spPr bwMode="auto">
            <a:xfrm>
              <a:off x="4524846" y="4252045"/>
              <a:ext cx="68262" cy="650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2" name="Arc 252"/>
            <p:cNvSpPr>
              <a:spLocks/>
            </p:cNvSpPr>
            <p:nvPr/>
          </p:nvSpPr>
          <p:spPr bwMode="auto">
            <a:xfrm>
              <a:off x="3907309" y="3185245"/>
              <a:ext cx="314325" cy="277813"/>
            </a:xfrm>
            <a:custGeom>
              <a:avLst/>
              <a:gdLst>
                <a:gd name="T0" fmla="*/ 198 w 21600"/>
                <a:gd name="T1" fmla="*/ 0 h 18762"/>
                <a:gd name="T2" fmla="*/ 104 w 21600"/>
                <a:gd name="T3" fmla="*/ 175 h 18762"/>
                <a:gd name="T4" fmla="*/ 0 w 21600"/>
                <a:gd name="T5" fmla="*/ 3 h 1876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8762" fill="none" extrusionOk="0">
                  <a:moveTo>
                    <a:pt x="21596" y="0"/>
                  </a:moveTo>
                  <a:cubicBezTo>
                    <a:pt x="21598" y="123"/>
                    <a:pt x="21600" y="247"/>
                    <a:pt x="21600" y="371"/>
                  </a:cubicBezTo>
                  <a:cubicBezTo>
                    <a:pt x="21600" y="7868"/>
                    <a:pt x="17711" y="14830"/>
                    <a:pt x="11328" y="18762"/>
                  </a:cubicBezTo>
                </a:path>
                <a:path w="21600" h="18762" stroke="0" extrusionOk="0">
                  <a:moveTo>
                    <a:pt x="21596" y="0"/>
                  </a:moveTo>
                  <a:cubicBezTo>
                    <a:pt x="21598" y="123"/>
                    <a:pt x="21600" y="247"/>
                    <a:pt x="21600" y="371"/>
                  </a:cubicBezTo>
                  <a:cubicBezTo>
                    <a:pt x="21600" y="7868"/>
                    <a:pt x="17711" y="14830"/>
                    <a:pt x="11328" y="18762"/>
                  </a:cubicBezTo>
                  <a:lnTo>
                    <a:pt x="0" y="371"/>
                  </a:lnTo>
                  <a:lnTo>
                    <a:pt x="21596" y="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3" name="AutoShape 255"/>
            <p:cNvSpPr>
              <a:spLocks noChangeArrowheads="1"/>
            </p:cNvSpPr>
            <p:nvPr/>
          </p:nvSpPr>
          <p:spPr bwMode="auto">
            <a:xfrm rot="19084427">
              <a:off x="4853459" y="2310532"/>
              <a:ext cx="122237" cy="219075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4" name="Line 257"/>
            <p:cNvSpPr>
              <a:spLocks noChangeShapeType="1"/>
            </p:cNvSpPr>
            <p:nvPr/>
          </p:nvSpPr>
          <p:spPr bwMode="auto">
            <a:xfrm>
              <a:off x="4374034" y="2942357"/>
              <a:ext cx="4587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" name="Line 264"/>
            <p:cNvSpPr>
              <a:spLocks noChangeShapeType="1"/>
            </p:cNvSpPr>
            <p:nvPr/>
          </p:nvSpPr>
          <p:spPr bwMode="auto">
            <a:xfrm>
              <a:off x="2632546" y="2180357"/>
              <a:ext cx="0" cy="1000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" name="Line 265"/>
            <p:cNvSpPr>
              <a:spLocks noChangeShapeType="1"/>
            </p:cNvSpPr>
            <p:nvPr/>
          </p:nvSpPr>
          <p:spPr bwMode="auto">
            <a:xfrm>
              <a:off x="3915246" y="2147020"/>
              <a:ext cx="0" cy="1000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" name="Line 266"/>
            <p:cNvSpPr>
              <a:spLocks noChangeShapeType="1"/>
            </p:cNvSpPr>
            <p:nvPr/>
          </p:nvSpPr>
          <p:spPr bwMode="auto">
            <a:xfrm>
              <a:off x="4572471" y="2164482"/>
              <a:ext cx="0" cy="1000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" name="Line 267"/>
            <p:cNvSpPr>
              <a:spLocks noChangeShapeType="1"/>
            </p:cNvSpPr>
            <p:nvPr/>
          </p:nvSpPr>
          <p:spPr bwMode="auto">
            <a:xfrm>
              <a:off x="2630959" y="2364507"/>
              <a:ext cx="12795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9" name="Line 268"/>
            <p:cNvSpPr>
              <a:spLocks noChangeShapeType="1"/>
            </p:cNvSpPr>
            <p:nvPr/>
          </p:nvSpPr>
          <p:spPr bwMode="auto">
            <a:xfrm>
              <a:off x="3934296" y="2648670"/>
              <a:ext cx="6429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0" name="Rectangle 269"/>
            <p:cNvSpPr>
              <a:spLocks noChangeArrowheads="1"/>
            </p:cNvSpPr>
            <p:nvPr/>
          </p:nvSpPr>
          <p:spPr bwMode="auto">
            <a:xfrm>
              <a:off x="3081809" y="2302595"/>
              <a:ext cx="352425" cy="1143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1" name="AutoShape 275"/>
            <p:cNvSpPr>
              <a:spLocks noChangeArrowheads="1"/>
            </p:cNvSpPr>
            <p:nvPr/>
          </p:nvSpPr>
          <p:spPr bwMode="auto">
            <a:xfrm rot="2770973">
              <a:off x="4751859" y="3971057"/>
              <a:ext cx="122238" cy="219075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92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6958627"/>
                </p:ext>
              </p:extLst>
            </p:nvPr>
          </p:nvGraphicFramePr>
          <p:xfrm>
            <a:off x="5163446" y="2533661"/>
            <a:ext cx="336550" cy="325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66" name="Equation" r:id="rId6" imgW="152280" imgH="139680" progId="Equation.DSMT4">
                    <p:embed/>
                  </p:oleObj>
                </mc:Choice>
                <mc:Fallback>
                  <p:oleObj name="Equation" r:id="rId6" imgW="152280" imgH="139680" progId="Equation.DSMT4">
                    <p:embed/>
                    <p:pic>
                      <p:nvPicPr>
                        <p:cNvPr id="81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3446" y="2533661"/>
                          <a:ext cx="336550" cy="32543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3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26078785"/>
                </p:ext>
              </p:extLst>
            </p:nvPr>
          </p:nvGraphicFramePr>
          <p:xfrm>
            <a:off x="4866484" y="4069871"/>
            <a:ext cx="336550" cy="325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67" name="Equation" r:id="rId8" imgW="152280" imgH="139680" progId="Equation.DSMT4">
                    <p:embed/>
                  </p:oleObj>
                </mc:Choice>
                <mc:Fallback>
                  <p:oleObj name="Equation" r:id="rId8" imgW="152280" imgH="139680" progId="Equation.DSMT4">
                    <p:embed/>
                    <p:pic>
                      <p:nvPicPr>
                        <p:cNvPr id="83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6484" y="4069871"/>
                          <a:ext cx="336550" cy="32543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21496757"/>
                </p:ext>
              </p:extLst>
            </p:nvPr>
          </p:nvGraphicFramePr>
          <p:xfrm>
            <a:off x="4624162" y="3256938"/>
            <a:ext cx="392113" cy="531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68" name="Equation" r:id="rId10" imgW="177480" imgH="228600" progId="Equation.DSMT4">
                    <p:embed/>
                  </p:oleObj>
                </mc:Choice>
                <mc:Fallback>
                  <p:oleObj name="Equation" r:id="rId10" imgW="177480" imgH="228600" progId="Equation.DSMT4">
                    <p:embed/>
                    <p:pic>
                      <p:nvPicPr>
                        <p:cNvPr id="8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4162" y="3256938"/>
                          <a:ext cx="392113" cy="5318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5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68842353"/>
                </p:ext>
              </p:extLst>
            </p:nvPr>
          </p:nvGraphicFramePr>
          <p:xfrm>
            <a:off x="4033336" y="2257055"/>
            <a:ext cx="458548" cy="260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69" name="Equation" r:id="rId12" imgW="330120" imgH="177480" progId="Equation.DSMT4">
                    <p:embed/>
                  </p:oleObj>
                </mc:Choice>
                <mc:Fallback>
                  <p:oleObj name="Equation" r:id="rId12" imgW="330120" imgH="177480" progId="Equation.DSMT4">
                    <p:embed/>
                    <p:pic>
                      <p:nvPicPr>
                        <p:cNvPr id="85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3336" y="2257055"/>
                          <a:ext cx="458548" cy="26017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6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17280193"/>
                </p:ext>
              </p:extLst>
            </p:nvPr>
          </p:nvGraphicFramePr>
          <p:xfrm>
            <a:off x="3060124" y="2088844"/>
            <a:ext cx="395793" cy="4177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70" name="Equation" r:id="rId14" imgW="164880" imgH="164880" progId="Equation.DSMT4">
                    <p:embed/>
                  </p:oleObj>
                </mc:Choice>
                <mc:Fallback>
                  <p:oleObj name="Equation" r:id="rId14" imgW="164880" imgH="164880" progId="Equation.DSMT4">
                    <p:embed/>
                    <p:pic>
                      <p:nvPicPr>
                        <p:cNvPr id="86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0124" y="2088844"/>
                          <a:ext cx="395793" cy="41778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50961458"/>
                </p:ext>
              </p:extLst>
            </p:nvPr>
          </p:nvGraphicFramePr>
          <p:xfrm>
            <a:off x="3970163" y="2662892"/>
            <a:ext cx="365125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71" name="Equation" r:id="rId16" imgW="164880" imgH="228600" progId="Equation.DSMT4">
                    <p:embed/>
                  </p:oleObj>
                </mc:Choice>
                <mc:Fallback>
                  <p:oleObj name="Equation" r:id="rId16" imgW="164880" imgH="228600" progId="Equation.DSMT4">
                    <p:embed/>
                    <p:pic>
                      <p:nvPicPr>
                        <p:cNvPr id="87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0163" y="2662892"/>
                          <a:ext cx="365125" cy="5334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21203269"/>
                </p:ext>
              </p:extLst>
            </p:nvPr>
          </p:nvGraphicFramePr>
          <p:xfrm>
            <a:off x="4174580" y="3363594"/>
            <a:ext cx="309563" cy="384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72" name="Equation" r:id="rId18" imgW="139680" imgH="164880" progId="Equation.DSMT4">
                    <p:embed/>
                  </p:oleObj>
                </mc:Choice>
                <mc:Fallback>
                  <p:oleObj name="Equation" r:id="rId18" imgW="139680" imgH="164880" progId="Equation.DSMT4">
                    <p:embed/>
                    <p:pic>
                      <p:nvPicPr>
                        <p:cNvPr id="88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4580" y="3363594"/>
                          <a:ext cx="309563" cy="38417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9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22009532"/>
                </p:ext>
              </p:extLst>
            </p:nvPr>
          </p:nvGraphicFramePr>
          <p:xfrm>
            <a:off x="3743631" y="3499569"/>
            <a:ext cx="419100" cy="590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73" name="Equation" r:id="rId20" imgW="190440" imgH="253800" progId="Equation.DSMT4">
                    <p:embed/>
                  </p:oleObj>
                </mc:Choice>
                <mc:Fallback>
                  <p:oleObj name="Equation" r:id="rId20" imgW="190440" imgH="253800" progId="Equation.DSMT4">
                    <p:embed/>
                    <p:pic>
                      <p:nvPicPr>
                        <p:cNvPr id="89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3631" y="3499569"/>
                          <a:ext cx="419100" cy="5905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0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11726722"/>
                </p:ext>
              </p:extLst>
            </p:nvPr>
          </p:nvGraphicFramePr>
          <p:xfrm>
            <a:off x="3563393" y="3284219"/>
            <a:ext cx="280987" cy="325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74" name="Equation" r:id="rId22" imgW="126720" imgH="139680" progId="Equation.DSMT4">
                    <p:embed/>
                  </p:oleObj>
                </mc:Choice>
                <mc:Fallback>
                  <p:oleObj name="Equation" r:id="rId22" imgW="126720" imgH="139680" progId="Equation.DSMT4">
                    <p:embed/>
                    <p:pic>
                      <p:nvPicPr>
                        <p:cNvPr id="9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3393" y="3284219"/>
                          <a:ext cx="280987" cy="32543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1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08073201"/>
                </p:ext>
              </p:extLst>
            </p:nvPr>
          </p:nvGraphicFramePr>
          <p:xfrm>
            <a:off x="5233988" y="3271838"/>
            <a:ext cx="307975" cy="325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75" name="Equation" r:id="rId24" imgW="139680" imgH="139680" progId="Equation.DSMT4">
                    <p:embed/>
                  </p:oleObj>
                </mc:Choice>
                <mc:Fallback>
                  <p:oleObj name="Equation" r:id="rId24" imgW="139680" imgH="139680" progId="Equation.DSMT4">
                    <p:embed/>
                    <p:pic>
                      <p:nvPicPr>
                        <p:cNvPr id="92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3988" y="3271838"/>
                          <a:ext cx="307975" cy="32543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284893"/>
              </p:ext>
            </p:extLst>
          </p:nvPr>
        </p:nvGraphicFramePr>
        <p:xfrm>
          <a:off x="3995106" y="5254131"/>
          <a:ext cx="1252537" cy="324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76" name="Equation" r:id="rId26" imgW="736560" imgH="190440" progId="Equation.DSMT4">
                  <p:embed/>
                </p:oleObj>
              </mc:Choice>
              <mc:Fallback>
                <p:oleObj name="Equation" r:id="rId26" imgW="736560" imgH="190440" progId="Equation.DSMT4">
                  <p:embed/>
                  <p:pic>
                    <p:nvPicPr>
                      <p:cNvPr id="18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106" y="5254131"/>
                        <a:ext cx="1252537" cy="32435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5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5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5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5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5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5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74" name="Rectangle 18" descr="羊皮纸"/>
          <p:cNvSpPr>
            <a:spLocks noChangeArrowheads="1"/>
          </p:cNvSpPr>
          <p:nvPr/>
        </p:nvSpPr>
        <p:spPr bwMode="auto">
          <a:xfrm>
            <a:off x="0" y="1268760"/>
            <a:ext cx="9144000" cy="125413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8" name="Rectangle 24"/>
          <p:cNvSpPr>
            <a:spLocks noChangeArrowheads="1"/>
          </p:cNvSpPr>
          <p:nvPr/>
        </p:nvSpPr>
        <p:spPr bwMode="auto">
          <a:xfrm>
            <a:off x="8267700" y="57150"/>
            <a:ext cx="785813" cy="2555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1" name="Rectangle 65" descr="羊皮纸"/>
          <p:cNvSpPr>
            <a:spLocks noChangeArrowheads="1"/>
          </p:cNvSpPr>
          <p:nvPr/>
        </p:nvSpPr>
        <p:spPr bwMode="auto">
          <a:xfrm>
            <a:off x="0" y="0"/>
            <a:ext cx="9144000" cy="125413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370" name="WordArt 114"/>
          <p:cNvSpPr>
            <a:spLocks noChangeArrowheads="1" noChangeShapeType="1" noTextEdit="1"/>
          </p:cNvSpPr>
          <p:nvPr/>
        </p:nvSpPr>
        <p:spPr bwMode="auto">
          <a:xfrm>
            <a:off x="179512" y="1556792"/>
            <a:ext cx="431800" cy="31908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sz="3600" kern="10" dirty="0"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/>
                <a:ea typeface="宋体" pitchFamily="2" charset="-122"/>
                <a:cs typeface="Times New Roman"/>
              </a:rPr>
              <a:t>（</a:t>
            </a:r>
            <a:r>
              <a:rPr lang="en-US" altLang="zh-CN" sz="3600" kern="10" dirty="0"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/>
                <a:ea typeface="宋体" pitchFamily="2" charset="-122"/>
                <a:cs typeface="Times New Roman"/>
              </a:rPr>
              <a:t>2</a:t>
            </a:r>
            <a:r>
              <a:rPr lang="zh-CN" altLang="en-US" sz="3600" kern="10" dirty="0"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/>
                <a:ea typeface="宋体" pitchFamily="2" charset="-122"/>
                <a:cs typeface="Times New Roman"/>
              </a:rPr>
              <a:t>）</a:t>
            </a:r>
          </a:p>
        </p:txBody>
      </p:sp>
      <p:grpSp>
        <p:nvGrpSpPr>
          <p:cNvPr id="3" name="Group 115"/>
          <p:cNvGrpSpPr>
            <a:grpSpLocks/>
          </p:cNvGrpSpPr>
          <p:nvPr/>
        </p:nvGrpSpPr>
        <p:grpSpPr bwMode="auto">
          <a:xfrm>
            <a:off x="4778375" y="3243263"/>
            <a:ext cx="4151313" cy="3249612"/>
            <a:chOff x="3010" y="2043"/>
            <a:chExt cx="2615" cy="2047"/>
          </a:xfrm>
        </p:grpSpPr>
        <p:grpSp>
          <p:nvGrpSpPr>
            <p:cNvPr id="4" name="Group 116"/>
            <p:cNvGrpSpPr>
              <a:grpSpLocks/>
            </p:cNvGrpSpPr>
            <p:nvPr/>
          </p:nvGrpSpPr>
          <p:grpSpPr bwMode="auto">
            <a:xfrm>
              <a:off x="3032" y="2043"/>
              <a:ext cx="2499" cy="513"/>
              <a:chOff x="3032" y="2241"/>
              <a:chExt cx="2499" cy="513"/>
            </a:xfrm>
          </p:grpSpPr>
          <p:pic>
            <p:nvPicPr>
              <p:cNvPr id="16506" name="Picture 117" descr="图片2b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032" y="2241"/>
                <a:ext cx="2499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6507" name="Picture 118" descr="图片2c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242" y="2503"/>
                <a:ext cx="1026" cy="2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" name="Group 119"/>
            <p:cNvGrpSpPr>
              <a:grpSpLocks/>
            </p:cNvGrpSpPr>
            <p:nvPr/>
          </p:nvGrpSpPr>
          <p:grpSpPr bwMode="auto">
            <a:xfrm>
              <a:off x="3033" y="2674"/>
              <a:ext cx="2592" cy="592"/>
              <a:chOff x="3024" y="2791"/>
              <a:chExt cx="2592" cy="565"/>
            </a:xfrm>
          </p:grpSpPr>
          <p:pic>
            <p:nvPicPr>
              <p:cNvPr id="16504" name="Picture 120" descr="图片2d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024" y="2791"/>
                <a:ext cx="2568" cy="2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6505" name="Picture 121" descr="图片2e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3170" y="3079"/>
                <a:ext cx="2446" cy="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6" name="Group 122"/>
            <p:cNvGrpSpPr>
              <a:grpSpLocks/>
            </p:cNvGrpSpPr>
            <p:nvPr/>
          </p:nvGrpSpPr>
          <p:grpSpPr bwMode="auto">
            <a:xfrm>
              <a:off x="3010" y="3442"/>
              <a:ext cx="2566" cy="648"/>
              <a:chOff x="3019" y="3469"/>
              <a:chExt cx="2566" cy="621"/>
            </a:xfrm>
          </p:grpSpPr>
          <p:pic>
            <p:nvPicPr>
              <p:cNvPr id="16502" name="Picture 123" descr="图片2f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3019" y="3469"/>
                <a:ext cx="256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6503" name="Picture 124" descr="图片2g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3223" y="3812"/>
                <a:ext cx="2248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16492" name="Rectangle 126" descr="羊皮纸"/>
          <p:cNvSpPr>
            <a:spLocks noChangeArrowheads="1"/>
          </p:cNvSpPr>
          <p:nvPr/>
        </p:nvSpPr>
        <p:spPr bwMode="auto">
          <a:xfrm>
            <a:off x="4592638" y="2973388"/>
            <a:ext cx="122238" cy="3833812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6493" name="Picture 127" descr="图片1a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403648" y="1556792"/>
            <a:ext cx="39497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494" name="WordArt 27"/>
          <p:cNvSpPr>
            <a:spLocks noChangeArrowheads="1" noChangeShapeType="1" noTextEdit="1"/>
          </p:cNvSpPr>
          <p:nvPr/>
        </p:nvSpPr>
        <p:spPr bwMode="auto">
          <a:xfrm>
            <a:off x="755576" y="1556792"/>
            <a:ext cx="609600" cy="3000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317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rPr>
              <a:t>已求</a:t>
            </a:r>
          </a:p>
        </p:txBody>
      </p:sp>
      <p:pic>
        <p:nvPicPr>
          <p:cNvPr id="16495" name="Picture 129" descr="图片1b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27584" y="2204864"/>
            <a:ext cx="4167188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496" name="WordArt 27"/>
          <p:cNvSpPr>
            <a:spLocks noChangeArrowheads="1" noChangeShapeType="1" noTextEdit="1"/>
          </p:cNvSpPr>
          <p:nvPr/>
        </p:nvSpPr>
        <p:spPr bwMode="auto">
          <a:xfrm>
            <a:off x="251520" y="2492896"/>
            <a:ext cx="258763" cy="2778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317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rPr>
              <a:t>则</a:t>
            </a:r>
          </a:p>
        </p:txBody>
      </p:sp>
      <p:pic>
        <p:nvPicPr>
          <p:cNvPr id="16497" name="Picture 131" descr="图片1d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23528" y="3140968"/>
            <a:ext cx="412750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498" name="Picture 132" descr="图片2a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51520" y="4221088"/>
            <a:ext cx="374332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420" name="WordArt 67"/>
          <p:cNvSpPr>
            <a:spLocks noChangeArrowheads="1" noChangeShapeType="1" noTextEdit="1"/>
          </p:cNvSpPr>
          <p:nvPr/>
        </p:nvSpPr>
        <p:spPr bwMode="auto">
          <a:xfrm>
            <a:off x="323528" y="404664"/>
            <a:ext cx="328613" cy="5635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noFill/>
                  <a:round/>
                  <a:headEnd/>
                  <a:tailEnd/>
                </a:ln>
                <a:solidFill>
                  <a:srgbClr val="CC0000"/>
                </a:solidFill>
                <a:latin typeface="宋体"/>
                <a:ea typeface="宋体"/>
              </a:rPr>
              <a:t>求</a:t>
            </a:r>
          </a:p>
        </p:txBody>
      </p:sp>
      <p:grpSp>
        <p:nvGrpSpPr>
          <p:cNvPr id="19" name="Group 72"/>
          <p:cNvGrpSpPr>
            <a:grpSpLocks/>
          </p:cNvGrpSpPr>
          <p:nvPr/>
        </p:nvGrpSpPr>
        <p:grpSpPr bwMode="auto">
          <a:xfrm>
            <a:off x="949034" y="585197"/>
            <a:ext cx="4064000" cy="273050"/>
            <a:chOff x="562" y="1208"/>
            <a:chExt cx="2560" cy="172"/>
          </a:xfrm>
        </p:grpSpPr>
        <p:sp>
          <p:nvSpPr>
            <p:cNvPr id="16445" name="WordArt 27"/>
            <p:cNvSpPr>
              <a:spLocks noChangeArrowheads="1" noChangeShapeType="1" noTextEdit="1"/>
            </p:cNvSpPr>
            <p:nvPr/>
          </p:nvSpPr>
          <p:spPr bwMode="auto">
            <a:xfrm>
              <a:off x="1530" y="1208"/>
              <a:ext cx="641" cy="16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时质点的</a:t>
              </a:r>
            </a:p>
          </p:txBody>
        </p:sp>
        <p:grpSp>
          <p:nvGrpSpPr>
            <p:cNvPr id="20" name="Group 74"/>
            <p:cNvGrpSpPr>
              <a:grpSpLocks/>
            </p:cNvGrpSpPr>
            <p:nvPr/>
          </p:nvGrpSpPr>
          <p:grpSpPr bwMode="auto">
            <a:xfrm>
              <a:off x="2282" y="1227"/>
              <a:ext cx="735" cy="142"/>
              <a:chOff x="2282" y="1227"/>
              <a:chExt cx="735" cy="160"/>
            </a:xfrm>
          </p:grpSpPr>
          <p:sp>
            <p:nvSpPr>
              <p:cNvPr id="16457" name="WordArt 75"/>
              <p:cNvSpPr>
                <a:spLocks noChangeArrowheads="1" noChangeShapeType="1" noTextEdit="1"/>
              </p:cNvSpPr>
              <p:nvPr/>
            </p:nvSpPr>
            <p:spPr bwMode="auto">
              <a:xfrm>
                <a:off x="2455" y="1314"/>
                <a:ext cx="35" cy="5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、</a:t>
                </a:r>
              </a:p>
            </p:txBody>
          </p:sp>
          <p:sp>
            <p:nvSpPr>
              <p:cNvPr id="16458" name="WordArt 75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82" y="1229"/>
                <a:ext cx="134" cy="14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 dirty="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x</a:t>
                </a:r>
                <a:endParaRPr lang="zh-CN" altLang="en-US" sz="3600" i="1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6459" name="WordArt 75"/>
              <p:cNvSpPr>
                <a:spLocks noChangeArrowheads="1" noChangeShapeType="1" noTextEdit="1"/>
              </p:cNvSpPr>
              <p:nvPr/>
            </p:nvSpPr>
            <p:spPr bwMode="auto">
              <a:xfrm>
                <a:off x="2882" y="1235"/>
                <a:ext cx="135" cy="14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 dirty="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a</a:t>
                </a:r>
                <a:endParaRPr lang="zh-CN" altLang="en-US" sz="3600" i="1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6460" name="WordArt 7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737" y="1328"/>
                <a:ext cx="35" cy="5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、</a:t>
                </a:r>
              </a:p>
            </p:txBody>
          </p:sp>
          <p:sp>
            <p:nvSpPr>
              <p:cNvPr id="16461" name="WordArt 7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569" y="1227"/>
                <a:ext cx="138" cy="15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rPr>
                  <a:t>v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endParaRPr>
              </a:p>
            </p:txBody>
          </p:sp>
        </p:grpSp>
        <p:sp>
          <p:nvSpPr>
            <p:cNvPr id="16447" name="WordArt 80"/>
            <p:cNvSpPr>
              <a:spLocks noChangeArrowheads="1" noChangeShapeType="1" noTextEdit="1"/>
            </p:cNvSpPr>
            <p:nvPr/>
          </p:nvSpPr>
          <p:spPr bwMode="auto">
            <a:xfrm>
              <a:off x="3097" y="1269"/>
              <a:ext cx="25" cy="9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;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96337" name="WordArt 81"/>
            <p:cNvSpPr>
              <a:spLocks noChangeArrowheads="1" noChangeShapeType="1" noTextEdit="1"/>
            </p:cNvSpPr>
            <p:nvPr/>
          </p:nvSpPr>
          <p:spPr bwMode="auto">
            <a:xfrm>
              <a:off x="562" y="1212"/>
              <a:ext cx="221" cy="168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defRPr/>
              </a:pPr>
              <a:r>
                <a: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ea typeface="宋体" pitchFamily="2" charset="-122"/>
                  <a:cs typeface="Times New Roman"/>
                </a:rPr>
                <a:t>（</a:t>
              </a:r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ea typeface="宋体" pitchFamily="2" charset="-122"/>
                  <a:cs typeface="Times New Roman"/>
                </a:rPr>
                <a:t>2</a:t>
              </a:r>
              <a:r>
                <a: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ea typeface="宋体" pitchFamily="2" charset="-122"/>
                  <a:cs typeface="Times New Roman"/>
                </a:rPr>
                <a:t>）</a:t>
              </a:r>
            </a:p>
          </p:txBody>
        </p:sp>
        <p:grpSp>
          <p:nvGrpSpPr>
            <p:cNvPr id="21" name="Group 82"/>
            <p:cNvGrpSpPr>
              <a:grpSpLocks/>
            </p:cNvGrpSpPr>
            <p:nvPr/>
          </p:nvGrpSpPr>
          <p:grpSpPr bwMode="auto">
            <a:xfrm>
              <a:off x="860" y="1219"/>
              <a:ext cx="587" cy="155"/>
              <a:chOff x="866" y="1207"/>
              <a:chExt cx="587" cy="179"/>
            </a:xfrm>
          </p:grpSpPr>
          <p:sp>
            <p:nvSpPr>
              <p:cNvPr id="16450" name="WordArt 8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41" y="1224"/>
                <a:ext cx="127" cy="14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22" name="Group 84"/>
              <p:cNvGrpSpPr>
                <a:grpSpLocks/>
              </p:cNvGrpSpPr>
              <p:nvPr/>
            </p:nvGrpSpPr>
            <p:grpSpPr bwMode="auto">
              <a:xfrm>
                <a:off x="982" y="1269"/>
                <a:ext cx="116" cy="51"/>
                <a:chOff x="1260" y="2371"/>
                <a:chExt cx="151" cy="53"/>
              </a:xfrm>
            </p:grpSpPr>
            <p:sp>
              <p:nvSpPr>
                <p:cNvPr id="16455" name="Line 85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56" name="Line 86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6452" name="WordArt 87"/>
              <p:cNvSpPr>
                <a:spLocks noChangeArrowheads="1" noChangeShapeType="1" noTextEdit="1"/>
              </p:cNvSpPr>
              <p:nvPr/>
            </p:nvSpPr>
            <p:spPr bwMode="auto">
              <a:xfrm>
                <a:off x="866" y="1207"/>
                <a:ext cx="100" cy="17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6032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noFill/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1200" i="1" kern="10">
                  <a:ln w="9525">
                    <a:noFill/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6453" name="WordArt 88"/>
              <p:cNvSpPr>
                <a:spLocks noChangeArrowheads="1" noChangeShapeType="1" noTextEdit="1"/>
              </p:cNvSpPr>
              <p:nvPr/>
            </p:nvSpPr>
            <p:spPr bwMode="auto">
              <a:xfrm>
                <a:off x="1374" y="1224"/>
                <a:ext cx="79" cy="14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2</a:t>
                </a:r>
                <a:endPara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6454" name="Line 89"/>
              <p:cNvSpPr>
                <a:spLocks noChangeShapeType="1"/>
              </p:cNvSpPr>
              <p:nvPr/>
            </p:nvSpPr>
            <p:spPr bwMode="auto">
              <a:xfrm flipH="1">
                <a:off x="1267" y="1216"/>
                <a:ext cx="64" cy="17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1398726" y="4720813"/>
            <a:ext cx="2155726" cy="2020555"/>
            <a:chOff x="1398726" y="4683152"/>
            <a:chExt cx="2155726" cy="2020555"/>
          </a:xfrm>
        </p:grpSpPr>
        <p:sp>
          <p:nvSpPr>
            <p:cNvPr id="66" name="WordArt 238"/>
            <p:cNvSpPr>
              <a:spLocks noChangeArrowheads="1" noChangeShapeType="1" noTextEdit="1"/>
            </p:cNvSpPr>
            <p:nvPr/>
          </p:nvSpPr>
          <p:spPr bwMode="auto">
            <a:xfrm>
              <a:off x="3364471" y="5862090"/>
              <a:ext cx="149750" cy="14219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rPr>
                <a:t>x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Book Antiqua"/>
              </a:endParaRPr>
            </a:p>
          </p:txBody>
        </p:sp>
        <p:sp>
          <p:nvSpPr>
            <p:cNvPr id="67" name="Oval 239"/>
            <p:cNvSpPr>
              <a:spLocks noChangeArrowheads="1"/>
            </p:cNvSpPr>
            <p:nvPr/>
          </p:nvSpPr>
          <p:spPr bwMode="auto">
            <a:xfrm>
              <a:off x="1398726" y="4856312"/>
              <a:ext cx="1796997" cy="18473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Line 240"/>
            <p:cNvSpPr>
              <a:spLocks noChangeShapeType="1"/>
            </p:cNvSpPr>
            <p:nvPr/>
          </p:nvSpPr>
          <p:spPr bwMode="auto">
            <a:xfrm>
              <a:off x="1430017" y="5782322"/>
              <a:ext cx="2124435" cy="4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241"/>
            <p:cNvSpPr>
              <a:spLocks noChangeShapeType="1"/>
            </p:cNvSpPr>
            <p:nvPr/>
          </p:nvSpPr>
          <p:spPr bwMode="auto">
            <a:xfrm flipH="1" flipV="1">
              <a:off x="1841628" y="5000526"/>
              <a:ext cx="456713" cy="79451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242"/>
            <p:cNvSpPr>
              <a:spLocks noChangeShapeType="1"/>
            </p:cNvSpPr>
            <p:nvPr/>
          </p:nvSpPr>
          <p:spPr bwMode="auto">
            <a:xfrm flipH="1">
              <a:off x="1833461" y="5761830"/>
              <a:ext cx="2235" cy="7572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1" name="Group 243"/>
            <p:cNvGrpSpPr>
              <a:grpSpLocks/>
            </p:cNvGrpSpPr>
            <p:nvPr/>
          </p:nvGrpSpPr>
          <p:grpSpPr bwMode="auto">
            <a:xfrm>
              <a:off x="2119536" y="6167292"/>
              <a:ext cx="365434" cy="357225"/>
              <a:chOff x="3895" y="3256"/>
              <a:chExt cx="287" cy="260"/>
            </a:xfrm>
          </p:grpSpPr>
          <p:sp>
            <p:nvSpPr>
              <p:cNvPr id="101" name="WordArt 244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95" y="3294"/>
                <a:ext cx="185" cy="17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6384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A</a:t>
                </a:r>
                <a:endParaRPr lang="zh-CN" altLang="en-US" sz="36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02" name="WordArt 245"/>
              <p:cNvSpPr>
                <a:spLocks noChangeArrowheads="1" noChangeShapeType="1" noTextEdit="1"/>
              </p:cNvSpPr>
              <p:nvPr/>
            </p:nvSpPr>
            <p:spPr bwMode="auto">
              <a:xfrm>
                <a:off x="4107" y="3406"/>
                <a:ext cx="75" cy="11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0</a:t>
                </a:r>
                <a:endParaRPr lang="zh-CN" altLang="en-US" sz="14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03" name="Line 246"/>
              <p:cNvSpPr>
                <a:spLocks noChangeShapeType="1"/>
              </p:cNvSpPr>
              <p:nvPr/>
            </p:nvSpPr>
            <p:spPr bwMode="auto">
              <a:xfrm>
                <a:off x="3954" y="3256"/>
                <a:ext cx="20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2" name="Oval 247"/>
            <p:cNvSpPr>
              <a:spLocks noChangeArrowheads="1"/>
            </p:cNvSpPr>
            <p:nvPr/>
          </p:nvSpPr>
          <p:spPr bwMode="auto">
            <a:xfrm>
              <a:off x="2267051" y="5755732"/>
              <a:ext cx="70405" cy="739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3" name="Group 248"/>
            <p:cNvGrpSpPr>
              <a:grpSpLocks/>
            </p:cNvGrpSpPr>
            <p:nvPr/>
          </p:nvGrpSpPr>
          <p:grpSpPr bwMode="auto">
            <a:xfrm>
              <a:off x="1763688" y="5681360"/>
              <a:ext cx="174336" cy="181503"/>
              <a:chOff x="3183" y="799"/>
              <a:chExt cx="180" cy="177"/>
            </a:xfrm>
          </p:grpSpPr>
          <p:sp>
            <p:nvSpPr>
              <p:cNvPr id="99" name="Oval 249"/>
              <p:cNvSpPr>
                <a:spLocks noChangeArrowheads="1"/>
              </p:cNvSpPr>
              <p:nvPr/>
            </p:nvSpPr>
            <p:spPr bwMode="auto">
              <a:xfrm>
                <a:off x="3183" y="799"/>
                <a:ext cx="180" cy="177"/>
              </a:xfrm>
              <a:prstGeom prst="ellipse">
                <a:avLst/>
              </a:prstGeom>
              <a:gradFill rotWithShape="1">
                <a:gsLst>
                  <a:gs pos="0">
                    <a:srgbClr val="E96401"/>
                  </a:gs>
                  <a:gs pos="100000">
                    <a:srgbClr val="4221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0" name="Oval 250"/>
              <p:cNvSpPr>
                <a:spLocks noChangeArrowheads="1"/>
              </p:cNvSpPr>
              <p:nvPr/>
            </p:nvSpPr>
            <p:spPr bwMode="auto">
              <a:xfrm rot="2678942">
                <a:off x="3219" y="830"/>
                <a:ext cx="49" cy="65"/>
              </a:xfrm>
              <a:prstGeom prst="ellipse">
                <a:avLst/>
              </a:prstGeom>
              <a:gradFill rotWithShape="1">
                <a:gsLst>
                  <a:gs pos="0">
                    <a:srgbClr val="FDDA83"/>
                  </a:gs>
                  <a:gs pos="100000">
                    <a:srgbClr val="D68F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4" name="Oval 251"/>
            <p:cNvSpPr>
              <a:spLocks noChangeArrowheads="1"/>
            </p:cNvSpPr>
            <p:nvPr/>
          </p:nvSpPr>
          <p:spPr bwMode="auto">
            <a:xfrm>
              <a:off x="2734181" y="6556886"/>
              <a:ext cx="48054" cy="4739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WordArt 254"/>
            <p:cNvSpPr>
              <a:spLocks noChangeArrowheads="1" noChangeShapeType="1" noTextEdit="1"/>
            </p:cNvSpPr>
            <p:nvPr/>
          </p:nvSpPr>
          <p:spPr bwMode="auto">
            <a:xfrm>
              <a:off x="2075953" y="5827408"/>
              <a:ext cx="192216" cy="2080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6384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O</a:t>
              </a:r>
              <a:endParaRPr lang="zh-CN" altLang="en-US" sz="36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78" name="AutoShape 255"/>
            <p:cNvSpPr>
              <a:spLocks noChangeArrowheads="1"/>
            </p:cNvSpPr>
            <p:nvPr/>
          </p:nvSpPr>
          <p:spPr bwMode="auto">
            <a:xfrm rot="19084427">
              <a:off x="2965511" y="5143017"/>
              <a:ext cx="86050" cy="159537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WordArt 256"/>
            <p:cNvSpPr>
              <a:spLocks noChangeArrowheads="1" noChangeShapeType="1" noTextEdit="1"/>
            </p:cNvSpPr>
            <p:nvPr/>
          </p:nvSpPr>
          <p:spPr bwMode="auto">
            <a:xfrm>
              <a:off x="3052679" y="4989260"/>
              <a:ext cx="215684" cy="16184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rPr>
                <a:t>w</a:t>
              </a:r>
              <a:endParaRPr lang="zh-CN" altLang="en-US" sz="12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Symbol"/>
              </a:endParaRPr>
            </a:p>
          </p:txBody>
        </p:sp>
        <p:sp>
          <p:nvSpPr>
            <p:cNvPr id="80" name="Line 257"/>
            <p:cNvSpPr>
              <a:spLocks noChangeShapeType="1"/>
            </p:cNvSpPr>
            <p:nvPr/>
          </p:nvSpPr>
          <p:spPr bwMode="auto">
            <a:xfrm>
              <a:off x="1620497" y="5587930"/>
              <a:ext cx="3229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2" name="Group 261"/>
            <p:cNvGrpSpPr>
              <a:grpSpLocks/>
            </p:cNvGrpSpPr>
            <p:nvPr/>
          </p:nvGrpSpPr>
          <p:grpSpPr bwMode="auto">
            <a:xfrm>
              <a:off x="2823584" y="5858622"/>
              <a:ext cx="189981" cy="164162"/>
              <a:chOff x="3178" y="2155"/>
              <a:chExt cx="219" cy="188"/>
            </a:xfrm>
          </p:grpSpPr>
          <p:sp>
            <p:nvSpPr>
              <p:cNvPr id="95" name="WordArt 262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78" y="2155"/>
                <a:ext cx="138" cy="15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rPr>
                  <a:t>x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endParaRPr>
              </a:p>
            </p:txBody>
          </p:sp>
          <p:sp>
            <p:nvSpPr>
              <p:cNvPr id="96" name="WordArt 1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322" y="2247"/>
                <a:ext cx="75" cy="9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0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83" name="Line 264"/>
            <p:cNvSpPr>
              <a:spLocks noChangeShapeType="1"/>
            </p:cNvSpPr>
            <p:nvPr/>
          </p:nvSpPr>
          <p:spPr bwMode="auto">
            <a:xfrm flipH="1">
              <a:off x="1402078" y="4723982"/>
              <a:ext cx="21233" cy="10525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265"/>
            <p:cNvSpPr>
              <a:spLocks noChangeShapeType="1"/>
            </p:cNvSpPr>
            <p:nvPr/>
          </p:nvSpPr>
          <p:spPr bwMode="auto">
            <a:xfrm flipH="1">
              <a:off x="2305045" y="4683152"/>
              <a:ext cx="2237" cy="1069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266"/>
            <p:cNvSpPr>
              <a:spLocks noChangeShapeType="1"/>
            </p:cNvSpPr>
            <p:nvPr/>
          </p:nvSpPr>
          <p:spPr bwMode="auto">
            <a:xfrm>
              <a:off x="1835696" y="5003390"/>
              <a:ext cx="0" cy="7283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267"/>
            <p:cNvSpPr>
              <a:spLocks noChangeShapeType="1"/>
            </p:cNvSpPr>
            <p:nvPr/>
          </p:nvSpPr>
          <p:spPr bwMode="auto">
            <a:xfrm>
              <a:off x="1400961" y="4822254"/>
              <a:ext cx="9007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268"/>
            <p:cNvSpPr>
              <a:spLocks noChangeShapeType="1"/>
            </p:cNvSpPr>
            <p:nvPr/>
          </p:nvSpPr>
          <p:spPr bwMode="auto">
            <a:xfrm>
              <a:off x="1842387" y="5421628"/>
              <a:ext cx="45260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Rectangle 269"/>
            <p:cNvSpPr>
              <a:spLocks noChangeArrowheads="1"/>
            </p:cNvSpPr>
            <p:nvPr/>
          </p:nvSpPr>
          <p:spPr bwMode="auto">
            <a:xfrm>
              <a:off x="1718341" y="4777167"/>
              <a:ext cx="248093" cy="8323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" name="WordArt 270"/>
            <p:cNvSpPr>
              <a:spLocks noChangeArrowheads="1" noChangeShapeType="1" noTextEdit="1"/>
            </p:cNvSpPr>
            <p:nvPr/>
          </p:nvSpPr>
          <p:spPr bwMode="auto">
            <a:xfrm>
              <a:off x="1729517" y="4725144"/>
              <a:ext cx="193334" cy="1572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6384"/>
                </a:avLst>
              </a:prstTxWarp>
            </a:bodyPr>
            <a:lstStyle/>
            <a:p>
              <a:pPr algn="ctr"/>
              <a:r>
                <a:rPr lang="en-US" altLang="zh-CN" sz="3600" i="1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A</a:t>
              </a:r>
              <a:endParaRPr lang="zh-CN" altLang="en-US" sz="3600" i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93" name="WordArt 274"/>
            <p:cNvSpPr>
              <a:spLocks noChangeArrowheads="1" noChangeShapeType="1" noTextEdit="1"/>
            </p:cNvSpPr>
            <p:nvPr/>
          </p:nvSpPr>
          <p:spPr bwMode="auto">
            <a:xfrm>
              <a:off x="2991214" y="6499083"/>
              <a:ext cx="215684" cy="16184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rPr>
                <a:t>w</a:t>
              </a:r>
              <a:endParaRPr lang="zh-CN" altLang="en-US" sz="12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Symbol"/>
              </a:endParaRPr>
            </a:p>
          </p:txBody>
        </p:sp>
        <p:sp>
          <p:nvSpPr>
            <p:cNvPr id="94" name="AutoShape 275"/>
            <p:cNvSpPr>
              <a:spLocks noChangeArrowheads="1"/>
            </p:cNvSpPr>
            <p:nvPr/>
          </p:nvSpPr>
          <p:spPr bwMode="auto">
            <a:xfrm rot="2770973">
              <a:off x="2892505" y="6354921"/>
              <a:ext cx="89017" cy="154220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4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06687571"/>
                </p:ext>
              </p:extLst>
            </p:nvPr>
          </p:nvGraphicFramePr>
          <p:xfrm>
            <a:off x="1587082" y="5270917"/>
            <a:ext cx="241300" cy="293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82" name="Equation" r:id="rId14" imgW="114120" imgH="139680" progId="Equation.DSMT4">
                    <p:embed/>
                  </p:oleObj>
                </mc:Choice>
                <mc:Fallback>
                  <p:oleObj name="Equation" r:id="rId14" imgW="114120" imgH="139680" progId="Equation.DSMT4">
                    <p:embed/>
                    <p:pic>
                      <p:nvPicPr>
                        <p:cNvPr id="186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7082" y="5270917"/>
                          <a:ext cx="241300" cy="293688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974875"/>
                </p:ext>
              </p:extLst>
            </p:nvPr>
          </p:nvGraphicFramePr>
          <p:xfrm>
            <a:off x="2076060" y="5160524"/>
            <a:ext cx="344043" cy="192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83" name="Equation" r:id="rId16" imgW="317160" imgH="177480" progId="Equation.DSMT4">
                    <p:embed/>
                  </p:oleObj>
                </mc:Choice>
                <mc:Fallback>
                  <p:oleObj name="Equation" r:id="rId16" imgW="317160" imgH="177480" progId="Equation.DSMT4">
                    <p:embed/>
                    <p:pic>
                      <p:nvPicPr>
                        <p:cNvPr id="186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6060" y="5160524"/>
                          <a:ext cx="344043" cy="19240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6" name="Line 241"/>
          <p:cNvSpPr>
            <a:spLocks noChangeShapeType="1"/>
          </p:cNvSpPr>
          <p:nvPr/>
        </p:nvSpPr>
        <p:spPr bwMode="auto">
          <a:xfrm flipH="1">
            <a:off x="1828381" y="5843309"/>
            <a:ext cx="450019" cy="764016"/>
          </a:xfrm>
          <a:prstGeom prst="line">
            <a:avLst/>
          </a:prstGeom>
          <a:noFill/>
          <a:ln w="57150">
            <a:solidFill>
              <a:srgbClr val="92D05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1169" y="6171689"/>
            <a:ext cx="1334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所求旋转</a:t>
            </a:r>
            <a:endParaRPr lang="en-US" altLang="zh-CN" dirty="0" smtClean="0"/>
          </a:p>
          <a:p>
            <a:r>
              <a:rPr lang="zh-CN" altLang="en-US" dirty="0" smtClean="0"/>
              <a:t>矢量为红色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6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6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7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Line 4"/>
          <p:cNvSpPr>
            <a:spLocks noChangeShapeType="1"/>
          </p:cNvSpPr>
          <p:nvPr/>
        </p:nvSpPr>
        <p:spPr bwMode="auto">
          <a:xfrm flipH="1" flipV="1">
            <a:off x="2112963" y="4264025"/>
            <a:ext cx="625475" cy="10906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22313" y="930275"/>
            <a:ext cx="7407275" cy="779463"/>
            <a:chOff x="1380" y="2241"/>
            <a:chExt cx="3108" cy="313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383" y="2241"/>
              <a:ext cx="120" cy="185"/>
              <a:chOff x="1371" y="2241"/>
              <a:chExt cx="132" cy="192"/>
            </a:xfrm>
          </p:grpSpPr>
          <p:sp>
            <p:nvSpPr>
              <p:cNvPr id="17653" name="Rectangle 8" descr="深色上对角线"/>
              <p:cNvSpPr>
                <a:spLocks noChangeArrowheads="1"/>
              </p:cNvSpPr>
              <p:nvPr/>
            </p:nvSpPr>
            <p:spPr bwMode="auto">
              <a:xfrm>
                <a:off x="1371" y="2241"/>
                <a:ext cx="132" cy="192"/>
              </a:xfrm>
              <a:prstGeom prst="rect">
                <a:avLst/>
              </a:prstGeom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654" name="Line 9"/>
              <p:cNvSpPr>
                <a:spLocks noChangeShapeType="1"/>
              </p:cNvSpPr>
              <p:nvPr/>
            </p:nvSpPr>
            <p:spPr bwMode="auto">
              <a:xfrm>
                <a:off x="1494" y="2244"/>
                <a:ext cx="6" cy="18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2406" y="2419"/>
              <a:ext cx="1485" cy="123"/>
              <a:chOff x="2406" y="2419"/>
              <a:chExt cx="1485" cy="123"/>
            </a:xfrm>
          </p:grpSpPr>
          <p:sp>
            <p:nvSpPr>
              <p:cNvPr id="17649" name="Rectangle 11"/>
              <p:cNvSpPr>
                <a:spLocks noChangeArrowheads="1"/>
              </p:cNvSpPr>
              <p:nvPr/>
            </p:nvSpPr>
            <p:spPr bwMode="auto">
              <a:xfrm>
                <a:off x="2406" y="2419"/>
                <a:ext cx="148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650" name="Line 12"/>
              <p:cNvSpPr>
                <a:spLocks noChangeShapeType="1"/>
              </p:cNvSpPr>
              <p:nvPr/>
            </p:nvSpPr>
            <p:spPr bwMode="auto">
              <a:xfrm>
                <a:off x="2410" y="2424"/>
                <a:ext cx="0" cy="1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51" name="Line 13"/>
              <p:cNvSpPr>
                <a:spLocks noChangeShapeType="1"/>
              </p:cNvSpPr>
              <p:nvPr/>
            </p:nvSpPr>
            <p:spPr bwMode="auto">
              <a:xfrm>
                <a:off x="3166" y="2423"/>
                <a:ext cx="0" cy="1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52" name="Line 14"/>
              <p:cNvSpPr>
                <a:spLocks noChangeShapeType="1"/>
              </p:cNvSpPr>
              <p:nvPr/>
            </p:nvSpPr>
            <p:spPr bwMode="auto">
              <a:xfrm>
                <a:off x="3885" y="2427"/>
                <a:ext cx="0" cy="1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646" name="Line 15"/>
            <p:cNvSpPr>
              <a:spLocks noChangeShapeType="1"/>
            </p:cNvSpPr>
            <p:nvPr/>
          </p:nvSpPr>
          <p:spPr bwMode="auto">
            <a:xfrm>
              <a:off x="1380" y="2421"/>
              <a:ext cx="29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47" name="WordArt 16"/>
            <p:cNvSpPr>
              <a:spLocks noChangeArrowheads="1" noChangeShapeType="1" noTextEdit="1"/>
            </p:cNvSpPr>
            <p:nvPr/>
          </p:nvSpPr>
          <p:spPr bwMode="auto">
            <a:xfrm>
              <a:off x="4388" y="2380"/>
              <a:ext cx="100" cy="8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noFill/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x</a:t>
              </a:r>
              <a:endParaRPr lang="zh-CN" altLang="en-US" sz="1200" i="1" kern="10">
                <a:ln w="9525">
                  <a:noFill/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7648" name="WordArt 17"/>
            <p:cNvSpPr>
              <a:spLocks noChangeArrowheads="1" noChangeShapeType="1" noTextEdit="1"/>
            </p:cNvSpPr>
            <p:nvPr/>
          </p:nvSpPr>
          <p:spPr bwMode="auto">
            <a:xfrm>
              <a:off x="3030" y="2446"/>
              <a:ext cx="110" cy="1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noFill/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O</a:t>
              </a:r>
              <a:endParaRPr lang="zh-CN" altLang="en-US" sz="1200" i="1" kern="10">
                <a:ln w="9525">
                  <a:noFill/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</p:grpSp>
      <p:sp>
        <p:nvSpPr>
          <p:cNvPr id="17412" name="Rectangle 18" descr="羊皮纸"/>
          <p:cNvSpPr>
            <a:spLocks noChangeArrowheads="1"/>
          </p:cNvSpPr>
          <p:nvPr/>
        </p:nvSpPr>
        <p:spPr bwMode="auto">
          <a:xfrm>
            <a:off x="0" y="2901950"/>
            <a:ext cx="9144000" cy="125413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5" name="Line 43"/>
          <p:cNvSpPr>
            <a:spLocks noChangeShapeType="1"/>
          </p:cNvSpPr>
          <p:nvPr/>
        </p:nvSpPr>
        <p:spPr bwMode="auto">
          <a:xfrm flipH="1">
            <a:off x="4972050" y="1393825"/>
            <a:ext cx="3175" cy="538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416" name="Line 44"/>
          <p:cNvSpPr>
            <a:spLocks noChangeShapeType="1"/>
          </p:cNvSpPr>
          <p:nvPr/>
        </p:nvSpPr>
        <p:spPr bwMode="auto">
          <a:xfrm flipH="1">
            <a:off x="3175000" y="1404938"/>
            <a:ext cx="3175" cy="536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417" name="Line 45"/>
          <p:cNvSpPr>
            <a:spLocks noChangeShapeType="1"/>
          </p:cNvSpPr>
          <p:nvPr/>
        </p:nvSpPr>
        <p:spPr bwMode="auto">
          <a:xfrm flipH="1">
            <a:off x="6692900" y="1411288"/>
            <a:ext cx="3175" cy="536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2" name="Group 46"/>
          <p:cNvGrpSpPr>
            <a:grpSpLocks/>
          </p:cNvGrpSpPr>
          <p:nvPr/>
        </p:nvGrpSpPr>
        <p:grpSpPr bwMode="auto">
          <a:xfrm>
            <a:off x="1016000" y="1057276"/>
            <a:ext cx="2959100" cy="327025"/>
            <a:chOff x="640" y="666"/>
            <a:chExt cx="2953" cy="206"/>
          </a:xfrm>
        </p:grpSpPr>
        <p:sp>
          <p:nvSpPr>
            <p:cNvPr id="17620" name="Freeform 48"/>
            <p:cNvSpPr>
              <a:spLocks/>
            </p:cNvSpPr>
            <p:nvPr/>
          </p:nvSpPr>
          <p:spPr bwMode="auto">
            <a:xfrm>
              <a:off x="640" y="668"/>
              <a:ext cx="1540" cy="204"/>
            </a:xfrm>
            <a:custGeom>
              <a:avLst/>
              <a:gdLst>
                <a:gd name="T0" fmla="*/ 0 w 854"/>
                <a:gd name="T1" fmla="*/ 89 h 130"/>
                <a:gd name="T2" fmla="*/ 123 w 854"/>
                <a:gd name="T3" fmla="*/ 88 h 130"/>
                <a:gd name="T4" fmla="*/ 130 w 854"/>
                <a:gd name="T5" fmla="*/ 116 h 130"/>
                <a:gd name="T6" fmla="*/ 171 w 854"/>
                <a:gd name="T7" fmla="*/ 187 h 130"/>
                <a:gd name="T8" fmla="*/ 258 w 854"/>
                <a:gd name="T9" fmla="*/ 9 h 130"/>
                <a:gd name="T10" fmla="*/ 339 w 854"/>
                <a:gd name="T11" fmla="*/ 182 h 130"/>
                <a:gd name="T12" fmla="*/ 420 w 854"/>
                <a:gd name="T13" fmla="*/ 5 h 130"/>
                <a:gd name="T14" fmla="*/ 507 w 854"/>
                <a:gd name="T15" fmla="*/ 187 h 130"/>
                <a:gd name="T16" fmla="*/ 595 w 854"/>
                <a:gd name="T17" fmla="*/ 5 h 130"/>
                <a:gd name="T18" fmla="*/ 676 w 854"/>
                <a:gd name="T19" fmla="*/ 191 h 130"/>
                <a:gd name="T20" fmla="*/ 768 w 854"/>
                <a:gd name="T21" fmla="*/ 8 h 130"/>
                <a:gd name="T22" fmla="*/ 848 w 854"/>
                <a:gd name="T23" fmla="*/ 184 h 130"/>
                <a:gd name="T24" fmla="*/ 941 w 854"/>
                <a:gd name="T25" fmla="*/ 0 h 130"/>
                <a:gd name="T26" fmla="*/ 1028 w 854"/>
                <a:gd name="T27" fmla="*/ 182 h 130"/>
                <a:gd name="T28" fmla="*/ 1113 w 854"/>
                <a:gd name="T29" fmla="*/ 3 h 130"/>
                <a:gd name="T30" fmla="*/ 1194 w 854"/>
                <a:gd name="T31" fmla="*/ 184 h 130"/>
                <a:gd name="T32" fmla="*/ 1282 w 854"/>
                <a:gd name="T33" fmla="*/ 8 h 130"/>
                <a:gd name="T34" fmla="*/ 1374 w 854"/>
                <a:gd name="T35" fmla="*/ 193 h 130"/>
                <a:gd name="T36" fmla="*/ 1444 w 854"/>
                <a:gd name="T37" fmla="*/ 8 h 130"/>
                <a:gd name="T38" fmla="*/ 1540 w 854"/>
                <a:gd name="T39" fmla="*/ 182 h 13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854" h="130">
                  <a:moveTo>
                    <a:pt x="0" y="57"/>
                  </a:moveTo>
                  <a:cubicBezTo>
                    <a:pt x="28" y="55"/>
                    <a:pt x="56" y="53"/>
                    <a:pt x="68" y="56"/>
                  </a:cubicBezTo>
                  <a:cubicBezTo>
                    <a:pt x="80" y="59"/>
                    <a:pt x="68" y="63"/>
                    <a:pt x="72" y="74"/>
                  </a:cubicBezTo>
                  <a:cubicBezTo>
                    <a:pt x="76" y="85"/>
                    <a:pt x="83" y="130"/>
                    <a:pt x="95" y="119"/>
                  </a:cubicBezTo>
                  <a:cubicBezTo>
                    <a:pt x="107" y="108"/>
                    <a:pt x="128" y="6"/>
                    <a:pt x="143" y="6"/>
                  </a:cubicBezTo>
                  <a:cubicBezTo>
                    <a:pt x="158" y="6"/>
                    <a:pt x="173" y="117"/>
                    <a:pt x="188" y="116"/>
                  </a:cubicBezTo>
                  <a:cubicBezTo>
                    <a:pt x="203" y="115"/>
                    <a:pt x="218" y="3"/>
                    <a:pt x="233" y="3"/>
                  </a:cubicBezTo>
                  <a:cubicBezTo>
                    <a:pt x="248" y="3"/>
                    <a:pt x="265" y="119"/>
                    <a:pt x="281" y="119"/>
                  </a:cubicBezTo>
                  <a:cubicBezTo>
                    <a:pt x="297" y="119"/>
                    <a:pt x="314" y="3"/>
                    <a:pt x="330" y="3"/>
                  </a:cubicBezTo>
                  <a:cubicBezTo>
                    <a:pt x="346" y="3"/>
                    <a:pt x="359" y="122"/>
                    <a:pt x="375" y="122"/>
                  </a:cubicBezTo>
                  <a:cubicBezTo>
                    <a:pt x="391" y="122"/>
                    <a:pt x="410" y="6"/>
                    <a:pt x="426" y="5"/>
                  </a:cubicBezTo>
                  <a:cubicBezTo>
                    <a:pt x="442" y="4"/>
                    <a:pt x="454" y="118"/>
                    <a:pt x="470" y="117"/>
                  </a:cubicBezTo>
                  <a:cubicBezTo>
                    <a:pt x="486" y="116"/>
                    <a:pt x="505" y="0"/>
                    <a:pt x="522" y="0"/>
                  </a:cubicBezTo>
                  <a:cubicBezTo>
                    <a:pt x="539" y="0"/>
                    <a:pt x="554" y="116"/>
                    <a:pt x="570" y="116"/>
                  </a:cubicBezTo>
                  <a:cubicBezTo>
                    <a:pt x="586" y="116"/>
                    <a:pt x="602" y="2"/>
                    <a:pt x="617" y="2"/>
                  </a:cubicBezTo>
                  <a:cubicBezTo>
                    <a:pt x="632" y="2"/>
                    <a:pt x="646" y="117"/>
                    <a:pt x="662" y="117"/>
                  </a:cubicBezTo>
                  <a:cubicBezTo>
                    <a:pt x="678" y="117"/>
                    <a:pt x="694" y="4"/>
                    <a:pt x="711" y="5"/>
                  </a:cubicBezTo>
                  <a:cubicBezTo>
                    <a:pt x="728" y="6"/>
                    <a:pt x="747" y="123"/>
                    <a:pt x="762" y="123"/>
                  </a:cubicBezTo>
                  <a:cubicBezTo>
                    <a:pt x="777" y="123"/>
                    <a:pt x="786" y="6"/>
                    <a:pt x="801" y="5"/>
                  </a:cubicBezTo>
                  <a:cubicBezTo>
                    <a:pt x="816" y="4"/>
                    <a:pt x="835" y="60"/>
                    <a:pt x="854" y="116"/>
                  </a:cubicBezTo>
                </a:path>
              </a:pathLst>
            </a:custGeom>
            <a:noFill/>
            <a:ln w="28575" cmpd="sng">
              <a:solidFill>
                <a:srgbClr val="CA740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1" name="Freeform 49"/>
            <p:cNvSpPr>
              <a:spLocks/>
            </p:cNvSpPr>
            <p:nvPr/>
          </p:nvSpPr>
          <p:spPr bwMode="auto">
            <a:xfrm>
              <a:off x="2182" y="666"/>
              <a:ext cx="1411" cy="204"/>
            </a:xfrm>
            <a:custGeom>
              <a:avLst/>
              <a:gdLst>
                <a:gd name="T0" fmla="*/ 0 w 750"/>
                <a:gd name="T1" fmla="*/ 188 h 130"/>
                <a:gd name="T2" fmla="*/ 77 w 750"/>
                <a:gd name="T3" fmla="*/ 11 h 130"/>
                <a:gd name="T4" fmla="*/ 169 w 750"/>
                <a:gd name="T5" fmla="*/ 184 h 130"/>
                <a:gd name="T6" fmla="*/ 258 w 750"/>
                <a:gd name="T7" fmla="*/ 6 h 130"/>
                <a:gd name="T8" fmla="*/ 361 w 750"/>
                <a:gd name="T9" fmla="*/ 184 h 130"/>
                <a:gd name="T10" fmla="*/ 446 w 750"/>
                <a:gd name="T11" fmla="*/ 14 h 130"/>
                <a:gd name="T12" fmla="*/ 534 w 750"/>
                <a:gd name="T13" fmla="*/ 185 h 130"/>
                <a:gd name="T14" fmla="*/ 621 w 750"/>
                <a:gd name="T15" fmla="*/ 2 h 130"/>
                <a:gd name="T16" fmla="*/ 711 w 750"/>
                <a:gd name="T17" fmla="*/ 180 h 130"/>
                <a:gd name="T18" fmla="*/ 805 w 750"/>
                <a:gd name="T19" fmla="*/ 9 h 130"/>
                <a:gd name="T20" fmla="*/ 886 w 750"/>
                <a:gd name="T21" fmla="*/ 184 h 130"/>
                <a:gd name="T22" fmla="*/ 976 w 750"/>
                <a:gd name="T23" fmla="*/ 14 h 130"/>
                <a:gd name="T24" fmla="*/ 1065 w 750"/>
                <a:gd name="T25" fmla="*/ 185 h 130"/>
                <a:gd name="T26" fmla="*/ 1151 w 750"/>
                <a:gd name="T27" fmla="*/ 11 h 130"/>
                <a:gd name="T28" fmla="*/ 1245 w 750"/>
                <a:gd name="T29" fmla="*/ 190 h 130"/>
                <a:gd name="T30" fmla="*/ 1298 w 750"/>
                <a:gd name="T31" fmla="*/ 94 h 130"/>
                <a:gd name="T32" fmla="*/ 1338 w 750"/>
                <a:gd name="T33" fmla="*/ 82 h 130"/>
                <a:gd name="T34" fmla="*/ 1411 w 750"/>
                <a:gd name="T35" fmla="*/ 85 h 13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750" h="130">
                  <a:moveTo>
                    <a:pt x="0" y="120"/>
                  </a:moveTo>
                  <a:cubicBezTo>
                    <a:pt x="13" y="64"/>
                    <a:pt x="26" y="8"/>
                    <a:pt x="41" y="7"/>
                  </a:cubicBezTo>
                  <a:cubicBezTo>
                    <a:pt x="56" y="6"/>
                    <a:pt x="74" y="118"/>
                    <a:pt x="90" y="117"/>
                  </a:cubicBezTo>
                  <a:cubicBezTo>
                    <a:pt x="106" y="116"/>
                    <a:pt x="120" y="4"/>
                    <a:pt x="137" y="4"/>
                  </a:cubicBezTo>
                  <a:cubicBezTo>
                    <a:pt x="154" y="4"/>
                    <a:pt x="175" y="116"/>
                    <a:pt x="192" y="117"/>
                  </a:cubicBezTo>
                  <a:cubicBezTo>
                    <a:pt x="209" y="118"/>
                    <a:pt x="222" y="9"/>
                    <a:pt x="237" y="9"/>
                  </a:cubicBezTo>
                  <a:cubicBezTo>
                    <a:pt x="252" y="9"/>
                    <a:pt x="269" y="119"/>
                    <a:pt x="284" y="118"/>
                  </a:cubicBezTo>
                  <a:cubicBezTo>
                    <a:pt x="299" y="117"/>
                    <a:pt x="314" y="2"/>
                    <a:pt x="330" y="1"/>
                  </a:cubicBezTo>
                  <a:cubicBezTo>
                    <a:pt x="346" y="0"/>
                    <a:pt x="362" y="114"/>
                    <a:pt x="378" y="115"/>
                  </a:cubicBezTo>
                  <a:cubicBezTo>
                    <a:pt x="394" y="116"/>
                    <a:pt x="413" y="6"/>
                    <a:pt x="428" y="6"/>
                  </a:cubicBezTo>
                  <a:cubicBezTo>
                    <a:pt x="443" y="6"/>
                    <a:pt x="456" y="117"/>
                    <a:pt x="471" y="117"/>
                  </a:cubicBezTo>
                  <a:cubicBezTo>
                    <a:pt x="486" y="117"/>
                    <a:pt x="503" y="9"/>
                    <a:pt x="519" y="9"/>
                  </a:cubicBezTo>
                  <a:cubicBezTo>
                    <a:pt x="535" y="9"/>
                    <a:pt x="551" y="118"/>
                    <a:pt x="566" y="118"/>
                  </a:cubicBezTo>
                  <a:cubicBezTo>
                    <a:pt x="581" y="118"/>
                    <a:pt x="596" y="6"/>
                    <a:pt x="612" y="7"/>
                  </a:cubicBezTo>
                  <a:cubicBezTo>
                    <a:pt x="628" y="8"/>
                    <a:pt x="649" y="112"/>
                    <a:pt x="662" y="121"/>
                  </a:cubicBezTo>
                  <a:cubicBezTo>
                    <a:pt x="675" y="130"/>
                    <a:pt x="682" y="71"/>
                    <a:pt x="690" y="60"/>
                  </a:cubicBezTo>
                  <a:cubicBezTo>
                    <a:pt x="698" y="49"/>
                    <a:pt x="701" y="53"/>
                    <a:pt x="711" y="52"/>
                  </a:cubicBezTo>
                  <a:cubicBezTo>
                    <a:pt x="721" y="51"/>
                    <a:pt x="744" y="54"/>
                    <a:pt x="750" y="54"/>
                  </a:cubicBezTo>
                </a:path>
              </a:pathLst>
            </a:custGeom>
            <a:noFill/>
            <a:ln w="28575" cmpd="sng">
              <a:solidFill>
                <a:srgbClr val="CA740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Group 50"/>
          <p:cNvGrpSpPr>
            <a:grpSpLocks/>
          </p:cNvGrpSpPr>
          <p:nvPr/>
        </p:nvGrpSpPr>
        <p:grpSpPr bwMode="auto">
          <a:xfrm>
            <a:off x="3954463" y="1022350"/>
            <a:ext cx="325437" cy="328613"/>
            <a:chOff x="3183" y="799"/>
            <a:chExt cx="180" cy="177"/>
          </a:xfrm>
        </p:grpSpPr>
        <p:sp>
          <p:nvSpPr>
            <p:cNvPr id="17617" name="Oval 51"/>
            <p:cNvSpPr>
              <a:spLocks noChangeArrowheads="1"/>
            </p:cNvSpPr>
            <p:nvPr/>
          </p:nvSpPr>
          <p:spPr bwMode="auto">
            <a:xfrm>
              <a:off x="3183" y="799"/>
              <a:ext cx="180" cy="177"/>
            </a:xfrm>
            <a:prstGeom prst="ellipse">
              <a:avLst/>
            </a:prstGeom>
            <a:gradFill rotWithShape="1">
              <a:gsLst>
                <a:gs pos="0">
                  <a:srgbClr val="E96401"/>
                </a:gs>
                <a:gs pos="100000">
                  <a:srgbClr val="4221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18" name="Oval 52"/>
            <p:cNvSpPr>
              <a:spLocks noChangeArrowheads="1"/>
            </p:cNvSpPr>
            <p:nvPr/>
          </p:nvSpPr>
          <p:spPr bwMode="auto">
            <a:xfrm rot="2678942">
              <a:off x="3219" y="830"/>
              <a:ext cx="49" cy="65"/>
            </a:xfrm>
            <a:prstGeom prst="ellipse">
              <a:avLst/>
            </a:prstGeom>
            <a:gradFill rotWithShape="1">
              <a:gsLst>
                <a:gs pos="0">
                  <a:srgbClr val="FDDA83"/>
                </a:gs>
                <a:gs pos="100000">
                  <a:srgbClr val="D68F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420" name="Rectangle 53"/>
          <p:cNvSpPr>
            <a:spLocks noChangeArrowheads="1"/>
          </p:cNvSpPr>
          <p:nvPr/>
        </p:nvSpPr>
        <p:spPr bwMode="auto">
          <a:xfrm>
            <a:off x="5710238" y="1671638"/>
            <a:ext cx="242887" cy="242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1" name="Rectangle 54"/>
          <p:cNvSpPr>
            <a:spLocks noChangeArrowheads="1"/>
          </p:cNvSpPr>
          <p:nvPr/>
        </p:nvSpPr>
        <p:spPr bwMode="auto">
          <a:xfrm>
            <a:off x="6673850" y="1392238"/>
            <a:ext cx="88900" cy="584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2" name="Line 55"/>
          <p:cNvSpPr>
            <a:spLocks noChangeShapeType="1"/>
          </p:cNvSpPr>
          <p:nvPr/>
        </p:nvSpPr>
        <p:spPr bwMode="auto">
          <a:xfrm>
            <a:off x="4954588" y="1871663"/>
            <a:ext cx="1771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423" name="Line 56"/>
          <p:cNvSpPr>
            <a:spLocks noChangeShapeType="1"/>
          </p:cNvSpPr>
          <p:nvPr/>
        </p:nvSpPr>
        <p:spPr bwMode="auto">
          <a:xfrm flipH="1">
            <a:off x="6743700" y="1365250"/>
            <a:ext cx="3175" cy="538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424" name="Rectangle 57"/>
          <p:cNvSpPr>
            <a:spLocks noChangeArrowheads="1"/>
          </p:cNvSpPr>
          <p:nvPr/>
        </p:nvSpPr>
        <p:spPr bwMode="auto">
          <a:xfrm>
            <a:off x="3867150" y="1757363"/>
            <a:ext cx="400050" cy="1714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5" name="Rectangle 58"/>
          <p:cNvSpPr>
            <a:spLocks noChangeArrowheads="1"/>
          </p:cNvSpPr>
          <p:nvPr/>
        </p:nvSpPr>
        <p:spPr bwMode="auto">
          <a:xfrm>
            <a:off x="5565775" y="1790700"/>
            <a:ext cx="563563" cy="1635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6" name="Rectangle 59" descr="羊皮纸"/>
          <p:cNvSpPr>
            <a:spLocks noChangeArrowheads="1"/>
          </p:cNvSpPr>
          <p:nvPr/>
        </p:nvSpPr>
        <p:spPr bwMode="auto">
          <a:xfrm>
            <a:off x="0" y="0"/>
            <a:ext cx="9144000" cy="125413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77" name="WordArt 61"/>
          <p:cNvSpPr>
            <a:spLocks noChangeArrowheads="1" noChangeShapeType="1" noTextEdit="1"/>
          </p:cNvSpPr>
          <p:nvPr/>
        </p:nvSpPr>
        <p:spPr bwMode="auto">
          <a:xfrm>
            <a:off x="373063" y="2108200"/>
            <a:ext cx="328612" cy="5635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noFill/>
                  <a:round/>
                  <a:headEnd/>
                  <a:tailEnd/>
                </a:ln>
                <a:solidFill>
                  <a:srgbClr val="CC0000"/>
                </a:solidFill>
                <a:latin typeface="宋体"/>
                <a:ea typeface="宋体"/>
              </a:rPr>
              <a:t>求</a:t>
            </a:r>
          </a:p>
        </p:txBody>
      </p:sp>
      <p:grpSp>
        <p:nvGrpSpPr>
          <p:cNvPr id="20" name="Group 84"/>
          <p:cNvGrpSpPr>
            <a:grpSpLocks/>
          </p:cNvGrpSpPr>
          <p:nvPr/>
        </p:nvGrpSpPr>
        <p:grpSpPr bwMode="auto">
          <a:xfrm>
            <a:off x="830263" y="2256929"/>
            <a:ext cx="7872412" cy="307975"/>
            <a:chOff x="558" y="1433"/>
            <a:chExt cx="4959" cy="194"/>
          </a:xfrm>
        </p:grpSpPr>
        <p:sp>
          <p:nvSpPr>
            <p:cNvPr id="97365" name="WordArt 85"/>
            <p:cNvSpPr>
              <a:spLocks noChangeArrowheads="1" noChangeShapeType="1" noTextEdit="1"/>
            </p:cNvSpPr>
            <p:nvPr/>
          </p:nvSpPr>
          <p:spPr bwMode="auto">
            <a:xfrm>
              <a:off x="558" y="1460"/>
              <a:ext cx="221" cy="16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defRPr/>
              </a:pPr>
              <a:r>
                <a: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ea typeface="宋体" pitchFamily="2" charset="-122"/>
                  <a:cs typeface="Times New Roman"/>
                </a:rPr>
                <a:t>（</a:t>
              </a:r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ea typeface="宋体" pitchFamily="2" charset="-122"/>
                  <a:cs typeface="Times New Roman"/>
                </a:rPr>
                <a:t>3</a:t>
              </a:r>
              <a:r>
                <a: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ea typeface="宋体" pitchFamily="2" charset="-122"/>
                  <a:cs typeface="Times New Roman"/>
                </a:rPr>
                <a:t>）</a:t>
              </a:r>
            </a:p>
          </p:txBody>
        </p:sp>
        <p:sp>
          <p:nvSpPr>
            <p:cNvPr id="17582" name="WordArt 27"/>
            <p:cNvSpPr>
              <a:spLocks noChangeArrowheads="1" noChangeShapeType="1" noTextEdit="1"/>
            </p:cNvSpPr>
            <p:nvPr/>
          </p:nvSpPr>
          <p:spPr bwMode="auto">
            <a:xfrm>
              <a:off x="841" y="1458"/>
              <a:ext cx="469" cy="16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质点从</a:t>
              </a:r>
            </a:p>
          </p:txBody>
        </p:sp>
        <p:sp>
          <p:nvSpPr>
            <p:cNvPr id="17583" name="WordArt 75"/>
            <p:cNvSpPr>
              <a:spLocks noChangeArrowheads="1" noChangeShapeType="1" noTextEdit="1"/>
            </p:cNvSpPr>
            <p:nvPr/>
          </p:nvSpPr>
          <p:spPr bwMode="auto">
            <a:xfrm>
              <a:off x="1354" y="1473"/>
              <a:ext cx="134" cy="14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x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21" name="Group 88"/>
            <p:cNvGrpSpPr>
              <a:grpSpLocks/>
            </p:cNvGrpSpPr>
            <p:nvPr/>
          </p:nvGrpSpPr>
          <p:grpSpPr bwMode="auto">
            <a:xfrm>
              <a:off x="1523" y="1515"/>
              <a:ext cx="115" cy="51"/>
              <a:chOff x="1260" y="2371"/>
              <a:chExt cx="151" cy="53"/>
            </a:xfrm>
          </p:grpSpPr>
          <p:sp>
            <p:nvSpPr>
              <p:cNvPr id="17595" name="Line 89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96" name="Line 90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2" name="Group 91"/>
            <p:cNvGrpSpPr>
              <a:grpSpLocks/>
            </p:cNvGrpSpPr>
            <p:nvPr/>
          </p:nvGrpSpPr>
          <p:grpSpPr bwMode="auto">
            <a:xfrm>
              <a:off x="1818" y="1469"/>
              <a:ext cx="549" cy="151"/>
              <a:chOff x="1818" y="1469"/>
              <a:chExt cx="549" cy="151"/>
            </a:xfrm>
          </p:grpSpPr>
          <p:sp>
            <p:nvSpPr>
              <p:cNvPr id="17593" name="WordArt 1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818" y="1469"/>
                <a:ext cx="357" cy="15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0.05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7594" name="WordArt 75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10" y="1502"/>
                <a:ext cx="157" cy="10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7586" name="Line 94"/>
            <p:cNvSpPr>
              <a:spLocks noChangeShapeType="1"/>
            </p:cNvSpPr>
            <p:nvPr/>
          </p:nvSpPr>
          <p:spPr bwMode="auto">
            <a:xfrm>
              <a:off x="1691" y="1542"/>
              <a:ext cx="9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87" name="WordArt 27"/>
            <p:cNvSpPr>
              <a:spLocks noChangeArrowheads="1" noChangeShapeType="1" noTextEdit="1"/>
            </p:cNvSpPr>
            <p:nvPr/>
          </p:nvSpPr>
          <p:spPr bwMode="auto">
            <a:xfrm>
              <a:off x="2456" y="1456"/>
              <a:ext cx="124" cy="16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向</a:t>
              </a:r>
            </a:p>
          </p:txBody>
        </p:sp>
        <p:sp>
          <p:nvSpPr>
            <p:cNvPr id="17588" name="WordArt 27"/>
            <p:cNvSpPr>
              <a:spLocks noChangeArrowheads="1" noChangeShapeType="1" noTextEdit="1"/>
            </p:cNvSpPr>
            <p:nvPr/>
          </p:nvSpPr>
          <p:spPr bwMode="auto">
            <a:xfrm>
              <a:off x="2859" y="1460"/>
              <a:ext cx="2329" cy="16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负向运动首次过平衡点所需时间</a:t>
              </a:r>
            </a:p>
          </p:txBody>
        </p:sp>
        <p:sp>
          <p:nvSpPr>
            <p:cNvPr id="17589" name="WordArt 75"/>
            <p:cNvSpPr>
              <a:spLocks noChangeArrowheads="1" noChangeShapeType="1" noTextEdit="1"/>
            </p:cNvSpPr>
            <p:nvPr/>
          </p:nvSpPr>
          <p:spPr bwMode="auto">
            <a:xfrm>
              <a:off x="2646" y="1473"/>
              <a:ext cx="135" cy="14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x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7590" name="WordArt 98"/>
            <p:cNvSpPr>
              <a:spLocks noChangeArrowheads="1" noChangeShapeType="1" noTextEdit="1"/>
            </p:cNvSpPr>
            <p:nvPr/>
          </p:nvSpPr>
          <p:spPr bwMode="auto">
            <a:xfrm>
              <a:off x="5236" y="1457"/>
              <a:ext cx="140" cy="14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Symbol"/>
                </a:rPr>
                <a:t>D</a:t>
              </a:r>
              <a:endParaRPr lang="zh-CN" altLang="en-US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Symbol"/>
              </a:endParaRPr>
            </a:p>
          </p:txBody>
        </p:sp>
        <p:sp>
          <p:nvSpPr>
            <p:cNvPr id="17591" name="WordArt 75"/>
            <p:cNvSpPr>
              <a:spLocks noChangeArrowheads="1" noChangeShapeType="1" noTextEdit="1"/>
            </p:cNvSpPr>
            <p:nvPr/>
          </p:nvSpPr>
          <p:spPr bwMode="auto">
            <a:xfrm>
              <a:off x="5394" y="1433"/>
              <a:ext cx="123" cy="17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61315"/>
                </a:avLst>
              </a:prstTxWarp>
            </a:bodyPr>
            <a:lstStyle/>
            <a:p>
              <a:pPr algn="ctr"/>
              <a:r>
                <a:rPr lang="en-US" altLang="zh-CN" sz="3600" i="1" kern="10" dirty="0">
                  <a:ln w="9525">
                    <a:noFill/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t</a:t>
              </a:r>
              <a:endParaRPr lang="zh-CN" altLang="en-US" sz="3600" i="1" kern="10" dirty="0">
                <a:ln w="9525">
                  <a:noFill/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</p:grpSp>
      <p:sp>
        <p:nvSpPr>
          <p:cNvPr id="17428" name="Rectangle 101" descr="羊皮纸"/>
          <p:cNvSpPr>
            <a:spLocks noChangeArrowheads="1"/>
          </p:cNvSpPr>
          <p:nvPr/>
        </p:nvSpPr>
        <p:spPr bwMode="auto">
          <a:xfrm>
            <a:off x="0" y="6732588"/>
            <a:ext cx="9144000" cy="125412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9" name="Rectangle 10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430" name="Rectangle 105" descr="羊皮纸"/>
          <p:cNvSpPr>
            <a:spLocks noChangeArrowheads="1"/>
          </p:cNvSpPr>
          <p:nvPr/>
        </p:nvSpPr>
        <p:spPr bwMode="auto">
          <a:xfrm>
            <a:off x="0" y="6732588"/>
            <a:ext cx="9144000" cy="125412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31" name="Oval 106"/>
          <p:cNvSpPr>
            <a:spLocks noChangeArrowheads="1"/>
          </p:cNvSpPr>
          <p:nvPr/>
        </p:nvSpPr>
        <p:spPr bwMode="auto">
          <a:xfrm>
            <a:off x="1501775" y="4129088"/>
            <a:ext cx="2443163" cy="2439987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32" name="Line 107"/>
          <p:cNvSpPr>
            <a:spLocks noChangeShapeType="1"/>
          </p:cNvSpPr>
          <p:nvPr/>
        </p:nvSpPr>
        <p:spPr bwMode="auto">
          <a:xfrm flipH="1">
            <a:off x="2725738" y="4137025"/>
            <a:ext cx="4762" cy="2441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433" name="Line 108"/>
          <p:cNvSpPr>
            <a:spLocks noChangeShapeType="1"/>
          </p:cNvSpPr>
          <p:nvPr/>
        </p:nvSpPr>
        <p:spPr bwMode="auto">
          <a:xfrm>
            <a:off x="1498600" y="5351463"/>
            <a:ext cx="3062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434" name="WordArt 109"/>
          <p:cNvSpPr>
            <a:spLocks noChangeArrowheads="1" noChangeShapeType="1" noTextEdit="1"/>
          </p:cNvSpPr>
          <p:nvPr/>
        </p:nvSpPr>
        <p:spPr bwMode="auto">
          <a:xfrm>
            <a:off x="4700588" y="5265738"/>
            <a:ext cx="188912" cy="1793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rPr>
              <a:t>x</a:t>
            </a:r>
            <a:endParaRPr lang="zh-CN" altLang="en-US" sz="1200" i="1" kern="10">
              <a:ln w="9525">
                <a:solidFill>
                  <a:srgbClr val="000000"/>
                </a:solidFill>
                <a:round/>
                <a:headEnd/>
                <a:tailEnd/>
              </a:ln>
              <a:latin typeface="Times New Roman"/>
              <a:cs typeface="Times New Roman"/>
            </a:endParaRPr>
          </a:p>
        </p:txBody>
      </p:sp>
      <p:sp>
        <p:nvSpPr>
          <p:cNvPr id="17435" name="Line 110"/>
          <p:cNvSpPr>
            <a:spLocks noChangeShapeType="1"/>
          </p:cNvSpPr>
          <p:nvPr/>
        </p:nvSpPr>
        <p:spPr bwMode="auto">
          <a:xfrm flipH="1">
            <a:off x="2124075" y="4276725"/>
            <a:ext cx="0" cy="10731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3" name="Group 111"/>
          <p:cNvGrpSpPr>
            <a:grpSpLocks/>
          </p:cNvGrpSpPr>
          <p:nvPr/>
        </p:nvGrpSpPr>
        <p:grpSpPr bwMode="auto">
          <a:xfrm>
            <a:off x="1501775" y="4129088"/>
            <a:ext cx="2443163" cy="2439987"/>
            <a:chOff x="955" y="2547"/>
            <a:chExt cx="1539" cy="1537"/>
          </a:xfrm>
        </p:grpSpPr>
        <p:sp>
          <p:nvSpPr>
            <p:cNvPr id="17575" name="Line 112"/>
            <p:cNvSpPr>
              <a:spLocks noChangeShapeType="1"/>
            </p:cNvSpPr>
            <p:nvPr/>
          </p:nvSpPr>
          <p:spPr bwMode="auto">
            <a:xfrm flipH="1" flipV="1">
              <a:off x="1344" y="2647"/>
              <a:ext cx="381" cy="66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76" name="Oval 113"/>
            <p:cNvSpPr>
              <a:spLocks noChangeArrowheads="1"/>
            </p:cNvSpPr>
            <p:nvPr/>
          </p:nvSpPr>
          <p:spPr bwMode="auto">
            <a:xfrm>
              <a:off x="955" y="2547"/>
              <a:ext cx="1539" cy="1537"/>
            </a:xfrm>
            <a:prstGeom prst="ellipse">
              <a:avLst/>
            </a:prstGeom>
            <a:noFill/>
            <a:ln w="9525">
              <a:solidFill>
                <a:srgbClr val="FF0000">
                  <a:alpha val="0"/>
                </a:srgbClr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" name="Group 114"/>
          <p:cNvGrpSpPr>
            <a:grpSpLocks/>
          </p:cNvGrpSpPr>
          <p:nvPr/>
        </p:nvGrpSpPr>
        <p:grpSpPr bwMode="auto">
          <a:xfrm>
            <a:off x="2030413" y="5249863"/>
            <a:ext cx="200025" cy="188912"/>
            <a:chOff x="3045" y="1834"/>
            <a:chExt cx="101" cy="101"/>
          </a:xfrm>
        </p:grpSpPr>
        <p:sp>
          <p:nvSpPr>
            <p:cNvPr id="17573" name="Oval 115"/>
            <p:cNvSpPr>
              <a:spLocks noChangeArrowheads="1"/>
            </p:cNvSpPr>
            <p:nvPr/>
          </p:nvSpPr>
          <p:spPr bwMode="auto">
            <a:xfrm>
              <a:off x="3045" y="1834"/>
              <a:ext cx="101" cy="101"/>
            </a:xfrm>
            <a:prstGeom prst="ellipse">
              <a:avLst/>
            </a:prstGeom>
            <a:gradFill rotWithShape="0">
              <a:gsLst>
                <a:gs pos="0">
                  <a:srgbClr val="C0C0C0"/>
                </a:gs>
                <a:gs pos="100000">
                  <a:srgbClr val="000000"/>
                </a:gs>
              </a:gsLst>
              <a:lin ang="2700000" scaled="1"/>
            </a:gradFill>
            <a:ln w="9525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74" name="Oval 116"/>
            <p:cNvSpPr>
              <a:spLocks noChangeArrowheads="1"/>
            </p:cNvSpPr>
            <p:nvPr/>
          </p:nvSpPr>
          <p:spPr bwMode="auto">
            <a:xfrm rot="2011591">
              <a:off x="3061" y="1850"/>
              <a:ext cx="39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C0C0C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7397" name="Arc 117"/>
          <p:cNvSpPr>
            <a:spLocks/>
          </p:cNvSpPr>
          <p:nvPr/>
        </p:nvSpPr>
        <p:spPr bwMode="auto">
          <a:xfrm>
            <a:off x="2408238" y="5081588"/>
            <a:ext cx="333375" cy="584200"/>
          </a:xfrm>
          <a:custGeom>
            <a:avLst/>
            <a:gdLst>
              <a:gd name="T0" fmla="*/ 314129 w 21600"/>
              <a:gd name="T1" fmla="*/ 584200 h 41018"/>
              <a:gd name="T2" fmla="*/ 188496 w 21600"/>
              <a:gd name="T3" fmla="*/ 0 h 41018"/>
              <a:gd name="T4" fmla="*/ 333375 w 21600"/>
              <a:gd name="T5" fmla="*/ 277074 h 4101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1018" fill="none" extrusionOk="0">
                <a:moveTo>
                  <a:pt x="20353" y="41017"/>
                </a:moveTo>
                <a:cubicBezTo>
                  <a:pt x="8927" y="40357"/>
                  <a:pt x="0" y="30898"/>
                  <a:pt x="0" y="19454"/>
                </a:cubicBezTo>
                <a:cubicBezTo>
                  <a:pt x="-1" y="11162"/>
                  <a:pt x="4745" y="3603"/>
                  <a:pt x="12213" y="0"/>
                </a:cubicBezTo>
              </a:path>
              <a:path w="21600" h="41018" stroke="0" extrusionOk="0">
                <a:moveTo>
                  <a:pt x="20353" y="41017"/>
                </a:moveTo>
                <a:cubicBezTo>
                  <a:pt x="8927" y="40357"/>
                  <a:pt x="0" y="30898"/>
                  <a:pt x="0" y="19454"/>
                </a:cubicBezTo>
                <a:cubicBezTo>
                  <a:pt x="-1" y="11162"/>
                  <a:pt x="4745" y="3603"/>
                  <a:pt x="12213" y="0"/>
                </a:cubicBezTo>
                <a:lnTo>
                  <a:pt x="21600" y="19454"/>
                </a:lnTo>
                <a:lnTo>
                  <a:pt x="20353" y="41017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 type="triangle" w="med" len="lg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39" name="AutoShape 118"/>
          <p:cNvSpPr>
            <a:spLocks noChangeArrowheads="1"/>
          </p:cNvSpPr>
          <p:nvPr/>
        </p:nvSpPr>
        <p:spPr bwMode="auto">
          <a:xfrm rot="-8398044">
            <a:off x="1743075" y="4441825"/>
            <a:ext cx="120650" cy="20955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40" name="WordArt 119"/>
          <p:cNvSpPr>
            <a:spLocks noChangeArrowheads="1" noChangeShapeType="1" noTextEdit="1"/>
          </p:cNvSpPr>
          <p:nvPr/>
        </p:nvSpPr>
        <p:spPr bwMode="auto">
          <a:xfrm>
            <a:off x="2833688" y="5408613"/>
            <a:ext cx="200025" cy="2333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12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rPr>
              <a:t>O</a:t>
            </a:r>
            <a:endParaRPr lang="zh-CN" altLang="en-US" sz="1200" i="1" kern="10">
              <a:ln w="9525">
                <a:solidFill>
                  <a:schemeClr val="tx1"/>
                </a:solidFill>
                <a:round/>
                <a:headEnd/>
                <a:tailEnd/>
              </a:ln>
              <a:latin typeface="Times New Roman"/>
              <a:cs typeface="Times New Roman"/>
            </a:endParaRPr>
          </a:p>
        </p:txBody>
      </p:sp>
      <p:sp>
        <p:nvSpPr>
          <p:cNvPr id="97400" name="Line 120"/>
          <p:cNvSpPr>
            <a:spLocks noChangeShapeType="1"/>
          </p:cNvSpPr>
          <p:nvPr/>
        </p:nvSpPr>
        <p:spPr bwMode="auto">
          <a:xfrm flipH="1">
            <a:off x="1906588" y="5167313"/>
            <a:ext cx="3937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7401" name="Oval 121"/>
          <p:cNvSpPr>
            <a:spLocks noChangeArrowheads="1"/>
          </p:cNvSpPr>
          <p:nvPr/>
        </p:nvSpPr>
        <p:spPr bwMode="auto">
          <a:xfrm>
            <a:off x="2024063" y="5245100"/>
            <a:ext cx="209550" cy="1936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0" lang="zh-CN" altLang="en-US" sz="1800" b="0">
              <a:latin typeface="Arial" charset="0"/>
            </a:endParaRPr>
          </a:p>
        </p:txBody>
      </p:sp>
      <p:sp>
        <p:nvSpPr>
          <p:cNvPr id="97402" name="Freeform 122"/>
          <p:cNvSpPr>
            <a:spLocks/>
          </p:cNvSpPr>
          <p:nvPr/>
        </p:nvSpPr>
        <p:spPr bwMode="auto">
          <a:xfrm>
            <a:off x="1490663" y="5300663"/>
            <a:ext cx="1228725" cy="114300"/>
          </a:xfrm>
          <a:custGeom>
            <a:avLst/>
            <a:gdLst>
              <a:gd name="T0" fmla="*/ 533400 w 774"/>
              <a:gd name="T1" fmla="*/ 0 h 72"/>
              <a:gd name="T2" fmla="*/ 257175 w 774"/>
              <a:gd name="T3" fmla="*/ 4763 h 72"/>
              <a:gd name="T4" fmla="*/ 142875 w 774"/>
              <a:gd name="T5" fmla="*/ 9525 h 72"/>
              <a:gd name="T6" fmla="*/ 57150 w 774"/>
              <a:gd name="T7" fmla="*/ 4763 h 72"/>
              <a:gd name="T8" fmla="*/ 0 w 774"/>
              <a:gd name="T9" fmla="*/ 28575 h 72"/>
              <a:gd name="T10" fmla="*/ 14288 w 774"/>
              <a:gd name="T11" fmla="*/ 85725 h 72"/>
              <a:gd name="T12" fmla="*/ 90488 w 774"/>
              <a:gd name="T13" fmla="*/ 114300 h 72"/>
              <a:gd name="T14" fmla="*/ 314325 w 774"/>
              <a:gd name="T15" fmla="*/ 109538 h 72"/>
              <a:gd name="T16" fmla="*/ 557213 w 774"/>
              <a:gd name="T17" fmla="*/ 104775 h 72"/>
              <a:gd name="T18" fmla="*/ 890588 w 774"/>
              <a:gd name="T19" fmla="*/ 109538 h 72"/>
              <a:gd name="T20" fmla="*/ 1057275 w 774"/>
              <a:gd name="T21" fmla="*/ 104775 h 72"/>
              <a:gd name="T22" fmla="*/ 1228725 w 774"/>
              <a:gd name="T23" fmla="*/ 114300 h 7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774" h="72">
                <a:moveTo>
                  <a:pt x="336" y="0"/>
                </a:moveTo>
                <a:lnTo>
                  <a:pt x="162" y="3"/>
                </a:lnTo>
                <a:lnTo>
                  <a:pt x="90" y="6"/>
                </a:lnTo>
                <a:lnTo>
                  <a:pt x="36" y="3"/>
                </a:lnTo>
                <a:lnTo>
                  <a:pt x="0" y="18"/>
                </a:lnTo>
                <a:lnTo>
                  <a:pt x="9" y="54"/>
                </a:lnTo>
                <a:lnTo>
                  <a:pt x="57" y="72"/>
                </a:lnTo>
                <a:lnTo>
                  <a:pt x="198" y="69"/>
                </a:lnTo>
                <a:lnTo>
                  <a:pt x="351" y="66"/>
                </a:lnTo>
                <a:lnTo>
                  <a:pt x="561" y="69"/>
                </a:lnTo>
                <a:lnTo>
                  <a:pt x="666" y="66"/>
                </a:lnTo>
                <a:lnTo>
                  <a:pt x="774" y="72"/>
                </a:lnTo>
              </a:path>
            </a:pathLst>
          </a:custGeom>
          <a:noFill/>
          <a:ln w="6350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7403" name="WordArt 123"/>
          <p:cNvSpPr>
            <a:spLocks noChangeArrowheads="1" noChangeShapeType="1" noTextEdit="1"/>
          </p:cNvSpPr>
          <p:nvPr/>
        </p:nvSpPr>
        <p:spPr bwMode="auto">
          <a:xfrm>
            <a:off x="2079625" y="3228975"/>
            <a:ext cx="431800" cy="3190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sz="3600" kern="10"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/>
                <a:ea typeface="宋体" pitchFamily="2" charset="-122"/>
                <a:cs typeface="Times New Roman"/>
              </a:rPr>
              <a:t>（</a:t>
            </a:r>
            <a:r>
              <a:rPr lang="en-US" altLang="zh-CN" sz="3600" kern="10"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/>
                <a:ea typeface="宋体" pitchFamily="2" charset="-122"/>
                <a:cs typeface="Times New Roman"/>
              </a:rPr>
              <a:t>3</a:t>
            </a:r>
            <a:r>
              <a:rPr lang="zh-CN" altLang="en-US" sz="3600" kern="10"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/>
                <a:ea typeface="宋体" pitchFamily="2" charset="-122"/>
                <a:cs typeface="Times New Roman"/>
              </a:rPr>
              <a:t>）</a:t>
            </a:r>
          </a:p>
        </p:txBody>
      </p:sp>
      <p:grpSp>
        <p:nvGrpSpPr>
          <p:cNvPr id="25" name="Group 124"/>
          <p:cNvGrpSpPr>
            <a:grpSpLocks/>
          </p:cNvGrpSpPr>
          <p:nvPr/>
        </p:nvGrpSpPr>
        <p:grpSpPr bwMode="auto">
          <a:xfrm>
            <a:off x="319088" y="3186113"/>
            <a:ext cx="1401762" cy="431800"/>
            <a:chOff x="2222" y="738"/>
            <a:chExt cx="1167" cy="340"/>
          </a:xfrm>
        </p:grpSpPr>
        <p:sp>
          <p:nvSpPr>
            <p:cNvPr id="17570" name="Rectangle 125" descr="栎木"/>
            <p:cNvSpPr>
              <a:spLocks noChangeArrowheads="1"/>
            </p:cNvSpPr>
            <p:nvPr/>
          </p:nvSpPr>
          <p:spPr bwMode="auto">
            <a:xfrm flipH="1">
              <a:off x="2222" y="738"/>
              <a:ext cx="1167" cy="34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38100">
              <a:solidFill>
                <a:srgbClr val="00CC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71" name="WordArt 126"/>
            <p:cNvSpPr>
              <a:spLocks noChangeArrowheads="1" noChangeShapeType="1" noTextEdit="1"/>
            </p:cNvSpPr>
            <p:nvPr/>
          </p:nvSpPr>
          <p:spPr bwMode="auto">
            <a:xfrm>
              <a:off x="2352" y="795"/>
              <a:ext cx="427" cy="22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effectLst>
                    <a:outerShdw dist="28398" dir="1593903" algn="ctr" rotWithShape="0">
                      <a:schemeClr val="tx1"/>
                    </a:outerShdw>
                  </a:effectLst>
                  <a:latin typeface="华文中宋"/>
                  <a:ea typeface="华文中宋"/>
                </a:rPr>
                <a:t>解法</a:t>
              </a:r>
            </a:p>
          </p:txBody>
        </p:sp>
        <p:sp>
          <p:nvSpPr>
            <p:cNvPr id="17572" name="WordArt 127"/>
            <p:cNvSpPr>
              <a:spLocks noChangeArrowheads="1" noChangeShapeType="1" noTextEdit="1"/>
            </p:cNvSpPr>
            <p:nvPr/>
          </p:nvSpPr>
          <p:spPr bwMode="auto">
            <a:xfrm>
              <a:off x="2795" y="806"/>
              <a:ext cx="448" cy="22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effectLst>
                    <a:outerShdw dist="28398" dir="1593903" algn="ctr" rotWithShape="0">
                      <a:schemeClr val="tx1"/>
                    </a:outerShdw>
                  </a:effectLst>
                  <a:latin typeface="华文中宋"/>
                  <a:ea typeface="华文中宋"/>
                </a:rPr>
                <a:t>提要</a:t>
              </a:r>
            </a:p>
          </p:txBody>
        </p:sp>
      </p:grpSp>
      <p:sp>
        <p:nvSpPr>
          <p:cNvPr id="17446" name="WordArt 128"/>
          <p:cNvSpPr>
            <a:spLocks noChangeArrowheads="1" noChangeShapeType="1" noTextEdit="1"/>
          </p:cNvSpPr>
          <p:nvPr/>
        </p:nvSpPr>
        <p:spPr bwMode="auto">
          <a:xfrm>
            <a:off x="5673725" y="1735138"/>
            <a:ext cx="273050" cy="215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6384"/>
              </a:avLst>
            </a:prstTxWarp>
          </a:bodyPr>
          <a:lstStyle/>
          <a:p>
            <a:pPr algn="ctr"/>
            <a:r>
              <a:rPr lang="en-US" altLang="zh-CN" sz="36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rPr>
              <a:t>A</a:t>
            </a:r>
            <a:endParaRPr lang="zh-CN" altLang="en-US" sz="3600" i="1" kern="10">
              <a:ln w="9525">
                <a:solidFill>
                  <a:srgbClr val="000000"/>
                </a:solidFill>
                <a:round/>
                <a:headEnd/>
                <a:tailEnd/>
              </a:ln>
              <a:latin typeface="Times New Roman"/>
              <a:cs typeface="Times New Roman"/>
            </a:endParaRPr>
          </a:p>
        </p:txBody>
      </p:sp>
      <p:grpSp>
        <p:nvGrpSpPr>
          <p:cNvPr id="26" name="Group 129"/>
          <p:cNvGrpSpPr>
            <a:grpSpLocks/>
          </p:cNvGrpSpPr>
          <p:nvPr/>
        </p:nvGrpSpPr>
        <p:grpSpPr bwMode="auto">
          <a:xfrm>
            <a:off x="3511550" y="1336675"/>
            <a:ext cx="1506538" cy="407988"/>
            <a:chOff x="2212" y="842"/>
            <a:chExt cx="949" cy="257"/>
          </a:xfrm>
        </p:grpSpPr>
        <p:grpSp>
          <p:nvGrpSpPr>
            <p:cNvPr id="27" name="Group 130"/>
            <p:cNvGrpSpPr>
              <a:grpSpLocks/>
            </p:cNvGrpSpPr>
            <p:nvPr/>
          </p:nvGrpSpPr>
          <p:grpSpPr bwMode="auto">
            <a:xfrm>
              <a:off x="2375" y="979"/>
              <a:ext cx="416" cy="120"/>
              <a:chOff x="1818" y="1469"/>
              <a:chExt cx="549" cy="151"/>
            </a:xfrm>
          </p:grpSpPr>
          <p:sp>
            <p:nvSpPr>
              <p:cNvPr id="17568" name="WordArt 1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818" y="1469"/>
                <a:ext cx="357" cy="15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0.05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7569" name="WordArt 75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10" y="1502"/>
                <a:ext cx="157" cy="10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7564" name="Oval 133"/>
            <p:cNvSpPr>
              <a:spLocks noChangeArrowheads="1"/>
            </p:cNvSpPr>
            <p:nvPr/>
          </p:nvSpPr>
          <p:spPr bwMode="auto">
            <a:xfrm>
              <a:off x="3112" y="842"/>
              <a:ext cx="49" cy="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65" name="Line 134"/>
            <p:cNvSpPr>
              <a:spLocks noChangeShapeType="1"/>
            </p:cNvSpPr>
            <p:nvPr/>
          </p:nvSpPr>
          <p:spPr bwMode="auto">
            <a:xfrm flipV="1">
              <a:off x="2212" y="1044"/>
              <a:ext cx="1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6" name="Line 135"/>
            <p:cNvSpPr>
              <a:spLocks noChangeShapeType="1"/>
            </p:cNvSpPr>
            <p:nvPr/>
          </p:nvSpPr>
          <p:spPr bwMode="auto">
            <a:xfrm flipH="1">
              <a:off x="2588" y="878"/>
              <a:ext cx="2" cy="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7" name="Oval 136"/>
            <p:cNvSpPr>
              <a:spLocks noChangeArrowheads="1"/>
            </p:cNvSpPr>
            <p:nvPr/>
          </p:nvSpPr>
          <p:spPr bwMode="auto">
            <a:xfrm>
              <a:off x="2568" y="852"/>
              <a:ext cx="49" cy="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7418" name="Line 138"/>
          <p:cNvSpPr>
            <a:spLocks noChangeShapeType="1"/>
          </p:cNvSpPr>
          <p:nvPr/>
        </p:nvSpPr>
        <p:spPr bwMode="auto">
          <a:xfrm flipV="1">
            <a:off x="3287713" y="1196975"/>
            <a:ext cx="1689100" cy="1588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7419" name="Freeform 139"/>
          <p:cNvSpPr>
            <a:spLocks/>
          </p:cNvSpPr>
          <p:nvPr/>
        </p:nvSpPr>
        <p:spPr bwMode="auto">
          <a:xfrm>
            <a:off x="3167063" y="955675"/>
            <a:ext cx="107950" cy="244475"/>
          </a:xfrm>
          <a:custGeom>
            <a:avLst/>
            <a:gdLst>
              <a:gd name="T0" fmla="*/ 100013 w 68"/>
              <a:gd name="T1" fmla="*/ 0 h 154"/>
              <a:gd name="T2" fmla="*/ 65088 w 68"/>
              <a:gd name="T3" fmla="*/ 15875 h 154"/>
              <a:gd name="T4" fmla="*/ 31750 w 68"/>
              <a:gd name="T5" fmla="*/ 53975 h 154"/>
              <a:gd name="T6" fmla="*/ 4763 w 68"/>
              <a:gd name="T7" fmla="*/ 92075 h 154"/>
              <a:gd name="T8" fmla="*/ 4763 w 68"/>
              <a:gd name="T9" fmla="*/ 130175 h 154"/>
              <a:gd name="T10" fmla="*/ 12700 w 68"/>
              <a:gd name="T11" fmla="*/ 166688 h 154"/>
              <a:gd name="T12" fmla="*/ 28575 w 68"/>
              <a:gd name="T13" fmla="*/ 200025 h 154"/>
              <a:gd name="T14" fmla="*/ 42863 w 68"/>
              <a:gd name="T15" fmla="*/ 223838 h 154"/>
              <a:gd name="T16" fmla="*/ 74613 w 68"/>
              <a:gd name="T17" fmla="*/ 234950 h 154"/>
              <a:gd name="T18" fmla="*/ 107950 w 68"/>
              <a:gd name="T19" fmla="*/ 244475 h 1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8" h="154">
                <a:moveTo>
                  <a:pt x="63" y="0"/>
                </a:moveTo>
                <a:cubicBezTo>
                  <a:pt x="55" y="2"/>
                  <a:pt x="48" y="4"/>
                  <a:pt x="41" y="10"/>
                </a:cubicBezTo>
                <a:cubicBezTo>
                  <a:pt x="34" y="16"/>
                  <a:pt x="26" y="26"/>
                  <a:pt x="20" y="34"/>
                </a:cubicBezTo>
                <a:cubicBezTo>
                  <a:pt x="14" y="42"/>
                  <a:pt x="6" y="50"/>
                  <a:pt x="3" y="58"/>
                </a:cubicBezTo>
                <a:cubicBezTo>
                  <a:pt x="0" y="66"/>
                  <a:pt x="2" y="74"/>
                  <a:pt x="3" y="82"/>
                </a:cubicBezTo>
                <a:cubicBezTo>
                  <a:pt x="4" y="90"/>
                  <a:pt x="5" y="98"/>
                  <a:pt x="8" y="105"/>
                </a:cubicBezTo>
                <a:cubicBezTo>
                  <a:pt x="11" y="112"/>
                  <a:pt x="15" y="120"/>
                  <a:pt x="18" y="126"/>
                </a:cubicBezTo>
                <a:cubicBezTo>
                  <a:pt x="21" y="132"/>
                  <a:pt x="22" y="137"/>
                  <a:pt x="27" y="141"/>
                </a:cubicBezTo>
                <a:cubicBezTo>
                  <a:pt x="32" y="145"/>
                  <a:pt x="40" y="146"/>
                  <a:pt x="47" y="148"/>
                </a:cubicBezTo>
                <a:cubicBezTo>
                  <a:pt x="54" y="150"/>
                  <a:pt x="65" y="153"/>
                  <a:pt x="68" y="15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8" name="Group 140"/>
          <p:cNvGrpSpPr>
            <a:grpSpLocks/>
          </p:cNvGrpSpPr>
          <p:nvPr/>
        </p:nvGrpSpPr>
        <p:grpSpPr bwMode="auto">
          <a:xfrm>
            <a:off x="5138738" y="892175"/>
            <a:ext cx="2343150" cy="384175"/>
            <a:chOff x="3237" y="562"/>
            <a:chExt cx="1476" cy="242"/>
          </a:xfrm>
        </p:grpSpPr>
        <p:grpSp>
          <p:nvGrpSpPr>
            <p:cNvPr id="29" name="Group 141"/>
            <p:cNvGrpSpPr>
              <a:grpSpLocks/>
            </p:cNvGrpSpPr>
            <p:nvPr/>
          </p:nvGrpSpPr>
          <p:grpSpPr bwMode="auto">
            <a:xfrm>
              <a:off x="3237" y="581"/>
              <a:ext cx="1088" cy="200"/>
              <a:chOff x="3224" y="1689"/>
              <a:chExt cx="1088" cy="200"/>
            </a:xfrm>
          </p:grpSpPr>
          <p:sp>
            <p:nvSpPr>
              <p:cNvPr id="17559" name="WordArt 2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224" y="1699"/>
                <a:ext cx="758" cy="19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317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宋体"/>
                    <a:ea typeface="宋体"/>
                  </a:rPr>
                  <a:t>所需时间</a:t>
                </a:r>
              </a:p>
            </p:txBody>
          </p:sp>
          <p:grpSp>
            <p:nvGrpSpPr>
              <p:cNvPr id="30" name="Group 143"/>
              <p:cNvGrpSpPr>
                <a:grpSpLocks/>
              </p:cNvGrpSpPr>
              <p:nvPr/>
            </p:nvGrpSpPr>
            <p:grpSpPr bwMode="auto">
              <a:xfrm>
                <a:off x="4031" y="1689"/>
                <a:ext cx="281" cy="179"/>
                <a:chOff x="5200" y="1541"/>
                <a:chExt cx="281" cy="179"/>
              </a:xfrm>
            </p:grpSpPr>
            <p:sp>
              <p:nvSpPr>
                <p:cNvPr id="17561" name="WordArt 14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200" y="1565"/>
                  <a:ext cx="140" cy="14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kern="10">
                      <a:ln w="9525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solidFill>
                        <a:srgbClr val="FF0000"/>
                      </a:solidFill>
                      <a:latin typeface="Symbol"/>
                    </a:rPr>
                    <a:t>D</a:t>
                  </a:r>
                  <a:endParaRPr lang="zh-CN" altLang="en-US" sz="1200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Symbol"/>
                  </a:endParaRPr>
                </a:p>
              </p:txBody>
            </p:sp>
            <p:sp>
              <p:nvSpPr>
                <p:cNvPr id="17562" name="WordArt 7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358" y="1541"/>
                  <a:ext cx="123" cy="17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61315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noFill/>
                        <a:round/>
                        <a:headEnd/>
                        <a:tailEnd/>
                      </a:ln>
                      <a:solidFill>
                        <a:srgbClr val="FF0000"/>
                      </a:solidFill>
                      <a:latin typeface="Times New Roman"/>
                      <a:cs typeface="Times New Roman"/>
                    </a:rPr>
                    <a:t>t</a:t>
                  </a:r>
                  <a:endParaRPr lang="zh-CN" altLang="en-US" sz="3600" i="1" kern="10">
                    <a:ln w="9525">
                      <a:noFill/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</p:grpSp>
        <p:grpSp>
          <p:nvGrpSpPr>
            <p:cNvPr id="31" name="Group 146"/>
            <p:cNvGrpSpPr>
              <a:grpSpLocks/>
            </p:cNvGrpSpPr>
            <p:nvPr/>
          </p:nvGrpSpPr>
          <p:grpSpPr bwMode="auto">
            <a:xfrm>
              <a:off x="4361" y="653"/>
              <a:ext cx="153" cy="51"/>
              <a:chOff x="1260" y="2371"/>
              <a:chExt cx="151" cy="53"/>
            </a:xfrm>
          </p:grpSpPr>
          <p:sp>
            <p:nvSpPr>
              <p:cNvPr id="17557" name="Line 147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58" name="Line 148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556" name="WordArt 149"/>
            <p:cNvSpPr>
              <a:spLocks noChangeArrowheads="1" noChangeShapeType="1" noTextEdit="1"/>
            </p:cNvSpPr>
            <p:nvPr/>
          </p:nvSpPr>
          <p:spPr bwMode="auto">
            <a:xfrm>
              <a:off x="4563" y="562"/>
              <a:ext cx="150" cy="24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宋体"/>
                  <a:ea typeface="宋体"/>
                </a:rPr>
                <a:t>？</a:t>
              </a:r>
            </a:p>
          </p:txBody>
        </p:sp>
      </p:grpSp>
      <p:grpSp>
        <p:nvGrpSpPr>
          <p:cNvPr id="97345" name="Group 150"/>
          <p:cNvGrpSpPr>
            <a:grpSpLocks/>
          </p:cNvGrpSpPr>
          <p:nvPr/>
        </p:nvGrpSpPr>
        <p:grpSpPr bwMode="auto">
          <a:xfrm>
            <a:off x="800100" y="5672138"/>
            <a:ext cx="1828800" cy="342900"/>
            <a:chOff x="0" y="3843"/>
            <a:chExt cx="1152" cy="216"/>
          </a:xfrm>
        </p:grpSpPr>
        <p:sp>
          <p:nvSpPr>
            <p:cNvPr id="17542" name="Rectangle 151"/>
            <p:cNvSpPr>
              <a:spLocks noChangeArrowheads="1"/>
            </p:cNvSpPr>
            <p:nvPr/>
          </p:nvSpPr>
          <p:spPr bwMode="auto">
            <a:xfrm>
              <a:off x="0" y="3843"/>
              <a:ext cx="1152" cy="21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7346" name="Group 152"/>
            <p:cNvGrpSpPr>
              <a:grpSpLocks/>
            </p:cNvGrpSpPr>
            <p:nvPr/>
          </p:nvGrpSpPr>
          <p:grpSpPr bwMode="auto">
            <a:xfrm>
              <a:off x="96" y="3863"/>
              <a:ext cx="942" cy="165"/>
              <a:chOff x="672" y="3854"/>
              <a:chExt cx="942" cy="165"/>
            </a:xfrm>
          </p:grpSpPr>
          <p:grpSp>
            <p:nvGrpSpPr>
              <p:cNvPr id="97347" name="Group 153"/>
              <p:cNvGrpSpPr>
                <a:grpSpLocks/>
              </p:cNvGrpSpPr>
              <p:nvPr/>
            </p:nvGrpSpPr>
            <p:grpSpPr bwMode="auto">
              <a:xfrm>
                <a:off x="1227" y="3870"/>
                <a:ext cx="387" cy="139"/>
                <a:chOff x="1133" y="3444"/>
                <a:chExt cx="387" cy="139"/>
              </a:xfrm>
            </p:grpSpPr>
            <p:sp>
              <p:nvSpPr>
                <p:cNvPr id="17551" name="WordArt 15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133" y="3468"/>
                  <a:ext cx="156" cy="11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Symbol"/>
                    </a:rPr>
                    <a:t>w</a:t>
                  </a:r>
                  <a:endParaRPr lang="zh-CN" altLang="en-US" sz="12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endParaRPr>
                </a:p>
              </p:txBody>
            </p:sp>
            <p:sp>
              <p:nvSpPr>
                <p:cNvPr id="17552" name="WordArt 15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306" y="3444"/>
                  <a:ext cx="119" cy="13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Symbol"/>
                    </a:rPr>
                    <a:t>D</a:t>
                  </a:r>
                  <a:endParaRPr lang="zh-CN" altLang="en-US" sz="12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endParaRPr>
                </a:p>
              </p:txBody>
            </p:sp>
            <p:sp>
              <p:nvSpPr>
                <p:cNvPr id="17553" name="WordArt 15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458" y="3446"/>
                  <a:ext cx="62" cy="13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t</a:t>
                  </a:r>
                  <a:endParaRPr lang="zh-CN" altLang="en-US" sz="12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97348" name="Group 157"/>
              <p:cNvGrpSpPr>
                <a:grpSpLocks/>
              </p:cNvGrpSpPr>
              <p:nvPr/>
            </p:nvGrpSpPr>
            <p:grpSpPr bwMode="auto">
              <a:xfrm>
                <a:off x="672" y="3854"/>
                <a:ext cx="300" cy="165"/>
                <a:chOff x="366" y="3769"/>
                <a:chExt cx="300" cy="165"/>
              </a:xfrm>
            </p:grpSpPr>
            <p:sp>
              <p:nvSpPr>
                <p:cNvPr id="17549" name="WordArt 15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92" y="3769"/>
                  <a:ext cx="174" cy="16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8972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solidFill>
                        <a:srgbClr val="FF0000"/>
                      </a:solidFill>
                      <a:latin typeface="Symbol"/>
                    </a:rPr>
                    <a:t>q</a:t>
                  </a:r>
                  <a:endParaRPr lang="zh-CN" altLang="en-US" sz="1200" i="1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Symbol"/>
                  </a:endParaRPr>
                </a:p>
              </p:txBody>
            </p:sp>
            <p:sp>
              <p:nvSpPr>
                <p:cNvPr id="17550" name="WordArt 15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66" y="3793"/>
                  <a:ext cx="119" cy="13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kern="10">
                      <a:ln w="9525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solidFill>
                        <a:srgbClr val="FF0000"/>
                      </a:solidFill>
                      <a:latin typeface="Symbol"/>
                    </a:rPr>
                    <a:t>D</a:t>
                  </a:r>
                  <a:endParaRPr lang="zh-CN" altLang="en-US" sz="1200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Symbol"/>
                  </a:endParaRPr>
                </a:p>
              </p:txBody>
            </p:sp>
          </p:grpSp>
          <p:grpSp>
            <p:nvGrpSpPr>
              <p:cNvPr id="97349" name="Group 160"/>
              <p:cNvGrpSpPr>
                <a:grpSpLocks/>
              </p:cNvGrpSpPr>
              <p:nvPr/>
            </p:nvGrpSpPr>
            <p:grpSpPr bwMode="auto">
              <a:xfrm>
                <a:off x="991" y="3926"/>
                <a:ext cx="185" cy="65"/>
                <a:chOff x="1260" y="2371"/>
                <a:chExt cx="151" cy="53"/>
              </a:xfrm>
            </p:grpSpPr>
            <p:sp>
              <p:nvSpPr>
                <p:cNvPr id="17547" name="Line 161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48" name="Line 162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97350" name="Group 163"/>
          <p:cNvGrpSpPr>
            <a:grpSpLocks/>
          </p:cNvGrpSpPr>
          <p:nvPr/>
        </p:nvGrpSpPr>
        <p:grpSpPr bwMode="auto">
          <a:xfrm>
            <a:off x="2852738" y="3214688"/>
            <a:ext cx="5864225" cy="752475"/>
            <a:chOff x="1788" y="2025"/>
            <a:chExt cx="3694" cy="474"/>
          </a:xfrm>
        </p:grpSpPr>
        <p:sp>
          <p:nvSpPr>
            <p:cNvPr id="17528" name="WordArt 27"/>
            <p:cNvSpPr>
              <a:spLocks noChangeArrowheads="1" noChangeShapeType="1" noTextEdit="1"/>
            </p:cNvSpPr>
            <p:nvPr/>
          </p:nvSpPr>
          <p:spPr bwMode="auto">
            <a:xfrm>
              <a:off x="1788" y="2025"/>
              <a:ext cx="3316" cy="19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很容易通过计算旋转矢量转过相应的</a:t>
              </a:r>
            </a:p>
          </p:txBody>
        </p:sp>
        <p:sp>
          <p:nvSpPr>
            <p:cNvPr id="17529" name="WordArt 27"/>
            <p:cNvSpPr>
              <a:spLocks noChangeArrowheads="1" noChangeShapeType="1" noTextEdit="1"/>
            </p:cNvSpPr>
            <p:nvPr/>
          </p:nvSpPr>
          <p:spPr bwMode="auto">
            <a:xfrm>
              <a:off x="2581" y="2296"/>
              <a:ext cx="1145" cy="19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角位移的大小</a:t>
              </a:r>
            </a:p>
          </p:txBody>
        </p:sp>
        <p:sp>
          <p:nvSpPr>
            <p:cNvPr id="17530" name="WordArt 27"/>
            <p:cNvSpPr>
              <a:spLocks noChangeArrowheads="1" noChangeShapeType="1" noTextEdit="1"/>
            </p:cNvSpPr>
            <p:nvPr/>
          </p:nvSpPr>
          <p:spPr bwMode="auto">
            <a:xfrm>
              <a:off x="4805" y="2306"/>
              <a:ext cx="677" cy="19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来求解。</a:t>
              </a:r>
            </a:p>
          </p:txBody>
        </p:sp>
        <p:grpSp>
          <p:nvGrpSpPr>
            <p:cNvPr id="97351" name="Group 167"/>
            <p:cNvGrpSpPr>
              <a:grpSpLocks/>
            </p:cNvGrpSpPr>
            <p:nvPr/>
          </p:nvGrpSpPr>
          <p:grpSpPr bwMode="auto">
            <a:xfrm>
              <a:off x="3787" y="2298"/>
              <a:ext cx="942" cy="165"/>
              <a:chOff x="672" y="3854"/>
              <a:chExt cx="942" cy="165"/>
            </a:xfrm>
          </p:grpSpPr>
          <p:grpSp>
            <p:nvGrpSpPr>
              <p:cNvPr id="97352" name="Group 168"/>
              <p:cNvGrpSpPr>
                <a:grpSpLocks/>
              </p:cNvGrpSpPr>
              <p:nvPr/>
            </p:nvGrpSpPr>
            <p:grpSpPr bwMode="auto">
              <a:xfrm>
                <a:off x="1227" y="3870"/>
                <a:ext cx="387" cy="139"/>
                <a:chOff x="1133" y="3444"/>
                <a:chExt cx="387" cy="139"/>
              </a:xfrm>
            </p:grpSpPr>
            <p:sp>
              <p:nvSpPr>
                <p:cNvPr id="17539" name="WordArt 16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133" y="3468"/>
                  <a:ext cx="156" cy="11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Symbol"/>
                    </a:rPr>
                    <a:t>w</a:t>
                  </a:r>
                  <a:endParaRPr lang="zh-CN" altLang="en-US" sz="12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endParaRPr>
                </a:p>
              </p:txBody>
            </p:sp>
            <p:sp>
              <p:nvSpPr>
                <p:cNvPr id="17540" name="WordArt 17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306" y="3444"/>
                  <a:ext cx="119" cy="13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Symbol"/>
                    </a:rPr>
                    <a:t>D</a:t>
                  </a:r>
                  <a:endParaRPr lang="zh-CN" altLang="en-US" sz="12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endParaRPr>
                </a:p>
              </p:txBody>
            </p:sp>
            <p:sp>
              <p:nvSpPr>
                <p:cNvPr id="17541" name="WordArt 17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458" y="3446"/>
                  <a:ext cx="62" cy="13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t</a:t>
                  </a:r>
                  <a:endParaRPr lang="zh-CN" altLang="en-US" sz="12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97353" name="Group 172"/>
              <p:cNvGrpSpPr>
                <a:grpSpLocks/>
              </p:cNvGrpSpPr>
              <p:nvPr/>
            </p:nvGrpSpPr>
            <p:grpSpPr bwMode="auto">
              <a:xfrm>
                <a:off x="672" y="3854"/>
                <a:ext cx="300" cy="165"/>
                <a:chOff x="366" y="3769"/>
                <a:chExt cx="300" cy="165"/>
              </a:xfrm>
            </p:grpSpPr>
            <p:sp>
              <p:nvSpPr>
                <p:cNvPr id="17537" name="WordArt 17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92" y="3769"/>
                  <a:ext cx="174" cy="16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8972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solidFill>
                        <a:srgbClr val="FF0000"/>
                      </a:solidFill>
                      <a:latin typeface="Symbol"/>
                    </a:rPr>
                    <a:t>q</a:t>
                  </a:r>
                  <a:endParaRPr lang="zh-CN" altLang="en-US" sz="1200" i="1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Symbol"/>
                  </a:endParaRPr>
                </a:p>
              </p:txBody>
            </p:sp>
            <p:sp>
              <p:nvSpPr>
                <p:cNvPr id="17538" name="WordArt 17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66" y="3793"/>
                  <a:ext cx="119" cy="13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kern="10">
                      <a:ln w="9525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solidFill>
                        <a:srgbClr val="FF0000"/>
                      </a:solidFill>
                      <a:latin typeface="Symbol"/>
                    </a:rPr>
                    <a:t>D</a:t>
                  </a:r>
                  <a:endParaRPr lang="zh-CN" altLang="en-US" sz="1200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Symbol"/>
                  </a:endParaRPr>
                </a:p>
              </p:txBody>
            </p:sp>
          </p:grpSp>
          <p:grpSp>
            <p:nvGrpSpPr>
              <p:cNvPr id="97354" name="Group 175"/>
              <p:cNvGrpSpPr>
                <a:grpSpLocks/>
              </p:cNvGrpSpPr>
              <p:nvPr/>
            </p:nvGrpSpPr>
            <p:grpSpPr bwMode="auto">
              <a:xfrm>
                <a:off x="991" y="3926"/>
                <a:ext cx="185" cy="65"/>
                <a:chOff x="1260" y="2371"/>
                <a:chExt cx="151" cy="53"/>
              </a:xfrm>
            </p:grpSpPr>
            <p:sp>
              <p:nvSpPr>
                <p:cNvPr id="17535" name="Line 176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36" name="Line 177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97356" name="Group 178"/>
          <p:cNvGrpSpPr>
            <a:grpSpLocks/>
          </p:cNvGrpSpPr>
          <p:nvPr/>
        </p:nvGrpSpPr>
        <p:grpSpPr bwMode="auto">
          <a:xfrm>
            <a:off x="5249863" y="4129088"/>
            <a:ext cx="3435350" cy="2271712"/>
            <a:chOff x="3298" y="2655"/>
            <a:chExt cx="2164" cy="1431"/>
          </a:xfrm>
        </p:grpSpPr>
        <p:grpSp>
          <p:nvGrpSpPr>
            <p:cNvPr id="97357" name="Group 179"/>
            <p:cNvGrpSpPr>
              <a:grpSpLocks/>
            </p:cNvGrpSpPr>
            <p:nvPr/>
          </p:nvGrpSpPr>
          <p:grpSpPr bwMode="auto">
            <a:xfrm>
              <a:off x="3298" y="3164"/>
              <a:ext cx="2164" cy="392"/>
              <a:chOff x="3289" y="3074"/>
              <a:chExt cx="2164" cy="392"/>
            </a:xfrm>
          </p:grpSpPr>
          <p:sp>
            <p:nvSpPr>
              <p:cNvPr id="17502" name="WordArt 180"/>
              <p:cNvSpPr>
                <a:spLocks noChangeArrowheads="1" noChangeShapeType="1" noTextEdit="1"/>
              </p:cNvSpPr>
              <p:nvPr/>
            </p:nvSpPr>
            <p:spPr bwMode="auto">
              <a:xfrm>
                <a:off x="4164" y="3332"/>
                <a:ext cx="170" cy="11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rPr>
                  <a:t>w</a:t>
                </a:r>
                <a:endParaRPr lang="zh-CN" altLang="en-US" sz="12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endParaRPr>
              </a:p>
            </p:txBody>
          </p:sp>
          <p:sp>
            <p:nvSpPr>
              <p:cNvPr id="17503" name="WordArt 18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289" y="3192"/>
                <a:ext cx="130" cy="13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rPr>
                  <a:t>D</a:t>
                </a:r>
                <a:endParaRPr lang="zh-CN" altLang="en-US" sz="12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endParaRPr>
              </a:p>
            </p:txBody>
          </p:sp>
          <p:sp>
            <p:nvSpPr>
              <p:cNvPr id="17504" name="WordArt 182"/>
              <p:cNvSpPr>
                <a:spLocks noChangeArrowheads="1" noChangeShapeType="1" noTextEdit="1"/>
              </p:cNvSpPr>
              <p:nvPr/>
            </p:nvSpPr>
            <p:spPr bwMode="auto">
              <a:xfrm>
                <a:off x="3455" y="3194"/>
                <a:ext cx="67" cy="13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12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7505" name="WordArt 18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41" y="3304"/>
                <a:ext cx="100" cy="14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6</a:t>
                </a:r>
                <a:endParaRPr lang="zh-CN" altLang="en-US" sz="14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7506" name="Line 184"/>
              <p:cNvSpPr>
                <a:spLocks noChangeShapeType="1"/>
              </p:cNvSpPr>
              <p:nvPr/>
            </p:nvSpPr>
            <p:spPr bwMode="auto">
              <a:xfrm>
                <a:off x="3897" y="326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07" name="WordArt 185"/>
              <p:cNvSpPr>
                <a:spLocks noChangeArrowheads="1" noChangeShapeType="1" noTextEdit="1"/>
              </p:cNvSpPr>
              <p:nvPr/>
            </p:nvSpPr>
            <p:spPr bwMode="auto">
              <a:xfrm>
                <a:off x="4162" y="3104"/>
                <a:ext cx="202" cy="12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9398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rPr>
                  <a:t>p</a:t>
                </a:r>
                <a:endParaRPr lang="zh-CN" altLang="en-US" sz="12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endParaRPr>
              </a:p>
            </p:txBody>
          </p:sp>
          <p:grpSp>
            <p:nvGrpSpPr>
              <p:cNvPr id="97358" name="Group 186"/>
              <p:cNvGrpSpPr>
                <a:grpSpLocks/>
              </p:cNvGrpSpPr>
              <p:nvPr/>
            </p:nvGrpSpPr>
            <p:grpSpPr bwMode="auto">
              <a:xfrm>
                <a:off x="3609" y="3239"/>
                <a:ext cx="164" cy="53"/>
                <a:chOff x="1260" y="2371"/>
                <a:chExt cx="151" cy="53"/>
              </a:xfrm>
            </p:grpSpPr>
            <p:sp>
              <p:nvSpPr>
                <p:cNvPr id="17526" name="Line 187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27" name="Line 188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7509" name="WordArt 189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36" y="3074"/>
                <a:ext cx="99" cy="14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5</a:t>
                </a:r>
                <a:endParaRPr lang="zh-CN" altLang="en-US" sz="14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7510" name="Line 190"/>
              <p:cNvSpPr>
                <a:spLocks noChangeShapeType="1"/>
              </p:cNvSpPr>
              <p:nvPr/>
            </p:nvSpPr>
            <p:spPr bwMode="auto">
              <a:xfrm>
                <a:off x="4143" y="3272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97359" name="Group 191"/>
              <p:cNvGrpSpPr>
                <a:grpSpLocks/>
              </p:cNvGrpSpPr>
              <p:nvPr/>
            </p:nvGrpSpPr>
            <p:grpSpPr bwMode="auto">
              <a:xfrm>
                <a:off x="4398" y="3249"/>
                <a:ext cx="165" cy="53"/>
                <a:chOff x="1260" y="2371"/>
                <a:chExt cx="151" cy="53"/>
              </a:xfrm>
            </p:grpSpPr>
            <p:sp>
              <p:nvSpPr>
                <p:cNvPr id="17524" name="Line 192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25" name="Line 193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7360" name="Group 194"/>
              <p:cNvGrpSpPr>
                <a:grpSpLocks/>
              </p:cNvGrpSpPr>
              <p:nvPr/>
            </p:nvGrpSpPr>
            <p:grpSpPr bwMode="auto">
              <a:xfrm>
                <a:off x="4663" y="3088"/>
                <a:ext cx="192" cy="378"/>
                <a:chOff x="4645" y="3153"/>
                <a:chExt cx="176" cy="374"/>
              </a:xfrm>
            </p:grpSpPr>
            <p:sp>
              <p:nvSpPr>
                <p:cNvPr id="17521" name="WordArt 19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686" y="3380"/>
                  <a:ext cx="91" cy="14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4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6</a:t>
                  </a:r>
                  <a:endParaRPr lang="zh-CN" altLang="en-US" sz="14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7522" name="Line 196"/>
                <p:cNvSpPr>
                  <a:spLocks noChangeShapeType="1"/>
                </p:cNvSpPr>
                <p:nvPr/>
              </p:nvSpPr>
              <p:spPr bwMode="auto">
                <a:xfrm>
                  <a:off x="4645" y="3344"/>
                  <a:ext cx="17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23" name="WordArt 19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681" y="3153"/>
                  <a:ext cx="91" cy="14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4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5</a:t>
                  </a:r>
                  <a:endParaRPr lang="zh-CN" altLang="en-US" sz="14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97361" name="Group 198"/>
              <p:cNvGrpSpPr>
                <a:grpSpLocks/>
              </p:cNvGrpSpPr>
              <p:nvPr/>
            </p:nvGrpSpPr>
            <p:grpSpPr bwMode="auto">
              <a:xfrm>
                <a:off x="5034" y="3111"/>
                <a:ext cx="419" cy="354"/>
                <a:chOff x="4846" y="3106"/>
                <a:chExt cx="384" cy="350"/>
              </a:xfrm>
            </p:grpSpPr>
            <p:sp>
              <p:nvSpPr>
                <p:cNvPr id="17517" name="Line 199"/>
                <p:cNvSpPr>
                  <a:spLocks noChangeShapeType="1"/>
                </p:cNvSpPr>
                <p:nvPr/>
              </p:nvSpPr>
              <p:spPr bwMode="auto">
                <a:xfrm flipV="1">
                  <a:off x="4846" y="3276"/>
                  <a:ext cx="38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18" name="WordArt 20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010" y="3326"/>
                  <a:ext cx="186" cy="12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9398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Symbol"/>
                    </a:rPr>
                    <a:t>p</a:t>
                  </a:r>
                  <a:endParaRPr lang="zh-CN" altLang="en-US" sz="12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endParaRPr>
                </a:p>
              </p:txBody>
            </p:sp>
            <p:sp>
              <p:nvSpPr>
                <p:cNvPr id="17519" name="WordArt 20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907" y="3309"/>
                  <a:ext cx="91" cy="14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4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2</a:t>
                  </a:r>
                  <a:endParaRPr lang="zh-CN" altLang="en-US" sz="14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7520" name="WordArt 20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948" y="3106"/>
                  <a:ext cx="186" cy="12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9398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Symbol"/>
                    </a:rPr>
                    <a:t>p</a:t>
                  </a:r>
                  <a:endParaRPr lang="zh-CN" altLang="en-US" sz="12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endParaRPr>
                </a:p>
              </p:txBody>
            </p:sp>
          </p:grpSp>
          <p:grpSp>
            <p:nvGrpSpPr>
              <p:cNvPr id="97362" name="Group 203"/>
              <p:cNvGrpSpPr>
                <a:grpSpLocks/>
              </p:cNvGrpSpPr>
              <p:nvPr/>
            </p:nvGrpSpPr>
            <p:grpSpPr bwMode="auto">
              <a:xfrm>
                <a:off x="4896" y="3235"/>
                <a:ext cx="84" cy="89"/>
                <a:chOff x="1781" y="2282"/>
                <a:chExt cx="577" cy="577"/>
              </a:xfrm>
            </p:grpSpPr>
            <p:sp>
              <p:nvSpPr>
                <p:cNvPr id="17515" name="Line 204"/>
                <p:cNvSpPr>
                  <a:spLocks noChangeShapeType="1"/>
                </p:cNvSpPr>
                <p:nvPr/>
              </p:nvSpPr>
              <p:spPr bwMode="auto">
                <a:xfrm>
                  <a:off x="1782" y="2282"/>
                  <a:ext cx="576" cy="57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16" name="Line 205"/>
                <p:cNvSpPr>
                  <a:spLocks noChangeShapeType="1"/>
                </p:cNvSpPr>
                <p:nvPr/>
              </p:nvSpPr>
              <p:spPr bwMode="auto">
                <a:xfrm flipH="1">
                  <a:off x="1781" y="2282"/>
                  <a:ext cx="577" cy="57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7363" name="Group 206"/>
            <p:cNvGrpSpPr>
              <a:grpSpLocks/>
            </p:cNvGrpSpPr>
            <p:nvPr/>
          </p:nvGrpSpPr>
          <p:grpSpPr bwMode="auto">
            <a:xfrm>
              <a:off x="3614" y="3715"/>
              <a:ext cx="875" cy="371"/>
              <a:chOff x="3623" y="3598"/>
              <a:chExt cx="875" cy="371"/>
            </a:xfrm>
          </p:grpSpPr>
          <p:grpSp>
            <p:nvGrpSpPr>
              <p:cNvPr id="97364" name="Group 207"/>
              <p:cNvGrpSpPr>
                <a:grpSpLocks/>
              </p:cNvGrpSpPr>
              <p:nvPr/>
            </p:nvGrpSpPr>
            <p:grpSpPr bwMode="auto">
              <a:xfrm>
                <a:off x="3623" y="3765"/>
                <a:ext cx="164" cy="54"/>
                <a:chOff x="1260" y="2371"/>
                <a:chExt cx="151" cy="53"/>
              </a:xfrm>
            </p:grpSpPr>
            <p:sp>
              <p:nvSpPr>
                <p:cNvPr id="17500" name="Line 208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01" name="Line 209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7493" name="WordArt 21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35" y="3820"/>
                <a:ext cx="206" cy="14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12</a:t>
                </a:r>
                <a:endParaRPr lang="zh-CN" altLang="en-US" sz="14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7494" name="Line 211"/>
              <p:cNvSpPr>
                <a:spLocks noChangeShapeType="1"/>
              </p:cNvSpPr>
              <p:nvPr/>
            </p:nvSpPr>
            <p:spPr bwMode="auto">
              <a:xfrm>
                <a:off x="3912" y="3786"/>
                <a:ext cx="25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95" name="WordArt 212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90" y="3598"/>
                <a:ext cx="100" cy="14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5</a:t>
                </a:r>
                <a:endParaRPr lang="zh-CN" altLang="en-US" sz="14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97366" name="Group 213"/>
              <p:cNvGrpSpPr>
                <a:grpSpLocks/>
              </p:cNvGrpSpPr>
              <p:nvPr/>
            </p:nvGrpSpPr>
            <p:grpSpPr bwMode="auto">
              <a:xfrm>
                <a:off x="4225" y="3711"/>
                <a:ext cx="273" cy="176"/>
                <a:chOff x="4300" y="3687"/>
                <a:chExt cx="250" cy="174"/>
              </a:xfrm>
            </p:grpSpPr>
            <p:sp>
              <p:nvSpPr>
                <p:cNvPr id="17497" name="WordArt 21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397" y="3730"/>
                  <a:ext cx="69" cy="10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s</a:t>
                  </a:r>
                  <a:endParaRPr lang="zh-CN" altLang="en-US" sz="12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7498" name="WordArt 21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300" y="3694"/>
                  <a:ext cx="50" cy="16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(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17499" name="WordArt 216"/>
                <p:cNvSpPr>
                  <a:spLocks noChangeArrowheads="1" noChangeShapeType="1" noTextEdit="1"/>
                </p:cNvSpPr>
                <p:nvPr/>
              </p:nvSpPr>
              <p:spPr bwMode="auto">
                <a:xfrm flipH="1">
                  <a:off x="4500" y="3687"/>
                  <a:ext cx="50" cy="16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(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</p:grpSp>
        <p:grpSp>
          <p:nvGrpSpPr>
            <p:cNvPr id="97367" name="Group 217"/>
            <p:cNvGrpSpPr>
              <a:grpSpLocks/>
            </p:cNvGrpSpPr>
            <p:nvPr/>
          </p:nvGrpSpPr>
          <p:grpSpPr bwMode="auto">
            <a:xfrm>
              <a:off x="3346" y="2655"/>
              <a:ext cx="1726" cy="379"/>
              <a:chOff x="3202" y="2583"/>
              <a:chExt cx="1726" cy="379"/>
            </a:xfrm>
          </p:grpSpPr>
          <p:sp>
            <p:nvSpPr>
              <p:cNvPr id="17474" name="WordArt 218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57" y="2813"/>
                <a:ext cx="99" cy="14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6</a:t>
                </a:r>
                <a:endParaRPr lang="zh-CN" altLang="en-US" sz="1400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7475" name="Line 219"/>
              <p:cNvSpPr>
                <a:spLocks noChangeShapeType="1"/>
              </p:cNvSpPr>
              <p:nvPr/>
            </p:nvSpPr>
            <p:spPr bwMode="auto">
              <a:xfrm>
                <a:off x="4509" y="2777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76" name="WordArt 220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25" y="2713"/>
                <a:ext cx="203" cy="12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9398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Symbol"/>
                  </a:rPr>
                  <a:t>p</a:t>
                </a:r>
                <a:endParaRPr lang="zh-CN" altLang="en-US" sz="1200" i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Symbol"/>
                </a:endParaRPr>
              </a:p>
            </p:txBody>
          </p:sp>
          <p:grpSp>
            <p:nvGrpSpPr>
              <p:cNvPr id="97368" name="Group 221"/>
              <p:cNvGrpSpPr>
                <a:grpSpLocks/>
              </p:cNvGrpSpPr>
              <p:nvPr/>
            </p:nvGrpSpPr>
            <p:grpSpPr bwMode="auto">
              <a:xfrm>
                <a:off x="4224" y="2747"/>
                <a:ext cx="165" cy="54"/>
                <a:chOff x="1260" y="2371"/>
                <a:chExt cx="151" cy="53"/>
              </a:xfrm>
            </p:grpSpPr>
            <p:sp>
              <p:nvSpPr>
                <p:cNvPr id="17490" name="Line 222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91" name="Line 223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7478" name="WordArt 224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52" y="2583"/>
                <a:ext cx="99" cy="14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5</a:t>
                </a:r>
                <a:endParaRPr lang="zh-CN" altLang="en-US" sz="1400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Times New Roman"/>
                  <a:cs typeface="Times New Roman"/>
                </a:endParaRPr>
              </a:p>
            </p:txBody>
          </p:sp>
          <p:grpSp>
            <p:nvGrpSpPr>
              <p:cNvPr id="97369" name="Group 225"/>
              <p:cNvGrpSpPr>
                <a:grpSpLocks/>
              </p:cNvGrpSpPr>
              <p:nvPr/>
            </p:nvGrpSpPr>
            <p:grpSpPr bwMode="auto">
              <a:xfrm>
                <a:off x="3202" y="2676"/>
                <a:ext cx="942" cy="165"/>
                <a:chOff x="672" y="3854"/>
                <a:chExt cx="942" cy="165"/>
              </a:xfrm>
            </p:grpSpPr>
            <p:grpSp>
              <p:nvGrpSpPr>
                <p:cNvPr id="97370" name="Group 226"/>
                <p:cNvGrpSpPr>
                  <a:grpSpLocks/>
                </p:cNvGrpSpPr>
                <p:nvPr/>
              </p:nvGrpSpPr>
              <p:grpSpPr bwMode="auto">
                <a:xfrm>
                  <a:off x="1227" y="3870"/>
                  <a:ext cx="387" cy="139"/>
                  <a:chOff x="1133" y="3444"/>
                  <a:chExt cx="387" cy="139"/>
                </a:xfrm>
              </p:grpSpPr>
              <p:sp>
                <p:nvSpPr>
                  <p:cNvPr id="17487" name="WordArt 227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133" y="3468"/>
                    <a:ext cx="156" cy="113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2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Symbol"/>
                      </a:rPr>
                      <a:t>w</a:t>
                    </a:r>
                    <a:endParaRPr lang="zh-CN" altLang="en-US" sz="12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Symbol"/>
                    </a:endParaRPr>
                  </a:p>
                </p:txBody>
              </p:sp>
              <p:sp>
                <p:nvSpPr>
                  <p:cNvPr id="17488" name="WordArt 228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306" y="3444"/>
                    <a:ext cx="119" cy="13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200" kern="10" dirty="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Symbol"/>
                      </a:rPr>
                      <a:t>D</a:t>
                    </a:r>
                    <a:endParaRPr lang="zh-CN" altLang="en-US" sz="1200" kern="10" dirty="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Symbol"/>
                    </a:endParaRPr>
                  </a:p>
                </p:txBody>
              </p:sp>
              <p:sp>
                <p:nvSpPr>
                  <p:cNvPr id="17489" name="WordArt 229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458" y="3446"/>
                    <a:ext cx="62" cy="13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2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t</a:t>
                    </a:r>
                    <a:endParaRPr lang="zh-CN" altLang="en-US" sz="12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  <p:grpSp>
              <p:nvGrpSpPr>
                <p:cNvPr id="97371" name="Group 230"/>
                <p:cNvGrpSpPr>
                  <a:grpSpLocks/>
                </p:cNvGrpSpPr>
                <p:nvPr/>
              </p:nvGrpSpPr>
              <p:grpSpPr bwMode="auto">
                <a:xfrm>
                  <a:off x="672" y="3854"/>
                  <a:ext cx="300" cy="165"/>
                  <a:chOff x="366" y="3769"/>
                  <a:chExt cx="300" cy="165"/>
                </a:xfrm>
              </p:grpSpPr>
              <p:sp>
                <p:nvSpPr>
                  <p:cNvPr id="17485" name="WordArt 231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92" y="3769"/>
                    <a:ext cx="174" cy="165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8972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200" i="1" kern="10">
                        <a:ln w="9525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  <a:solidFill>
                          <a:srgbClr val="FF0000"/>
                        </a:solidFill>
                        <a:latin typeface="Symbol"/>
                      </a:rPr>
                      <a:t>q</a:t>
                    </a:r>
                    <a:endParaRPr lang="zh-CN" altLang="en-US" sz="1200" i="1" kern="10">
                      <a:ln w="9525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solidFill>
                        <a:srgbClr val="FF0000"/>
                      </a:solidFill>
                      <a:latin typeface="Symbol"/>
                    </a:endParaRPr>
                  </a:p>
                </p:txBody>
              </p:sp>
              <p:sp>
                <p:nvSpPr>
                  <p:cNvPr id="17486" name="WordArt 232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66" y="3793"/>
                    <a:ext cx="119" cy="13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200" kern="10">
                        <a:ln w="9525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  <a:solidFill>
                          <a:srgbClr val="FF0000"/>
                        </a:solidFill>
                        <a:latin typeface="Symbol"/>
                      </a:rPr>
                      <a:t>D</a:t>
                    </a:r>
                    <a:endParaRPr lang="zh-CN" altLang="en-US" sz="1200" kern="10">
                      <a:ln w="9525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solidFill>
                        <a:srgbClr val="FF0000"/>
                      </a:solidFill>
                      <a:latin typeface="Symbol"/>
                    </a:endParaRPr>
                  </a:p>
                </p:txBody>
              </p:sp>
            </p:grpSp>
            <p:grpSp>
              <p:nvGrpSpPr>
                <p:cNvPr id="97372" name="Group 233"/>
                <p:cNvGrpSpPr>
                  <a:grpSpLocks/>
                </p:cNvGrpSpPr>
                <p:nvPr/>
              </p:nvGrpSpPr>
              <p:grpSpPr bwMode="auto">
                <a:xfrm>
                  <a:off x="991" y="3926"/>
                  <a:ext cx="185" cy="65"/>
                  <a:chOff x="1260" y="2371"/>
                  <a:chExt cx="151" cy="53"/>
                </a:xfrm>
              </p:grpSpPr>
              <p:sp>
                <p:nvSpPr>
                  <p:cNvPr id="17483" name="Line 234"/>
                  <p:cNvSpPr>
                    <a:spLocks noChangeShapeType="1"/>
                  </p:cNvSpPr>
                  <p:nvPr/>
                </p:nvSpPr>
                <p:spPr bwMode="auto">
                  <a:xfrm>
                    <a:off x="1260" y="2371"/>
                    <a:ext cx="15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84" name="Line 235"/>
                  <p:cNvSpPr>
                    <a:spLocks noChangeShapeType="1"/>
                  </p:cNvSpPr>
                  <p:nvPr/>
                </p:nvSpPr>
                <p:spPr bwMode="auto">
                  <a:xfrm>
                    <a:off x="1260" y="2424"/>
                    <a:ext cx="15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sp>
        <p:nvSpPr>
          <p:cNvPr id="97516" name="Line 236"/>
          <p:cNvSpPr>
            <a:spLocks noChangeShapeType="1"/>
          </p:cNvSpPr>
          <p:nvPr/>
        </p:nvSpPr>
        <p:spPr bwMode="auto">
          <a:xfrm flipH="1" flipV="1">
            <a:off x="2124075" y="4295775"/>
            <a:ext cx="519113" cy="909638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456" name="Line 237"/>
          <p:cNvSpPr>
            <a:spLocks noChangeShapeType="1"/>
          </p:cNvSpPr>
          <p:nvPr/>
        </p:nvSpPr>
        <p:spPr bwMode="auto">
          <a:xfrm>
            <a:off x="2720975" y="3773488"/>
            <a:ext cx="4763" cy="355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457" name="Line 238"/>
          <p:cNvSpPr>
            <a:spLocks noChangeShapeType="1"/>
          </p:cNvSpPr>
          <p:nvPr/>
        </p:nvSpPr>
        <p:spPr bwMode="auto">
          <a:xfrm>
            <a:off x="2117725" y="3808413"/>
            <a:ext cx="4763" cy="355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458" name="Line 239"/>
          <p:cNvSpPr>
            <a:spLocks noChangeShapeType="1"/>
          </p:cNvSpPr>
          <p:nvPr/>
        </p:nvSpPr>
        <p:spPr bwMode="auto">
          <a:xfrm flipV="1">
            <a:off x="2120900" y="4030663"/>
            <a:ext cx="600075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459" name="WordArt 240"/>
          <p:cNvSpPr>
            <a:spLocks noChangeArrowheads="1" noChangeShapeType="1" noTextEdit="1"/>
          </p:cNvSpPr>
          <p:nvPr/>
        </p:nvSpPr>
        <p:spPr bwMode="auto">
          <a:xfrm>
            <a:off x="2141538" y="3778250"/>
            <a:ext cx="209550" cy="171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6384"/>
              </a:avLst>
            </a:prstTxWarp>
          </a:bodyPr>
          <a:lstStyle/>
          <a:p>
            <a:pPr algn="ctr"/>
            <a:r>
              <a:rPr lang="en-US" altLang="zh-CN" sz="36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rPr>
              <a:t>A</a:t>
            </a:r>
            <a:endParaRPr lang="zh-CN" altLang="en-US" sz="3600" i="1" kern="10">
              <a:ln w="9525">
                <a:solidFill>
                  <a:srgbClr val="000000"/>
                </a:solidFill>
                <a:round/>
                <a:headEnd/>
                <a:tailEnd/>
              </a:ln>
              <a:latin typeface="Times New Roman"/>
              <a:cs typeface="Times New Roman"/>
            </a:endParaRPr>
          </a:p>
        </p:txBody>
      </p:sp>
      <p:sp>
        <p:nvSpPr>
          <p:cNvPr id="17460" name="Line 241"/>
          <p:cNvSpPr>
            <a:spLocks noChangeShapeType="1"/>
          </p:cNvSpPr>
          <p:nvPr/>
        </p:nvSpPr>
        <p:spPr bwMode="auto">
          <a:xfrm flipH="1">
            <a:off x="2406650" y="3754438"/>
            <a:ext cx="88900" cy="212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461" name="WordArt 242"/>
          <p:cNvSpPr>
            <a:spLocks noChangeArrowheads="1" noChangeShapeType="1" noTextEdit="1"/>
          </p:cNvSpPr>
          <p:nvPr/>
        </p:nvSpPr>
        <p:spPr bwMode="auto">
          <a:xfrm>
            <a:off x="2546350" y="3778250"/>
            <a:ext cx="104775" cy="171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3333"/>
              </a:avLst>
            </a:prstTxWarp>
          </a:bodyPr>
          <a:lstStyle/>
          <a:p>
            <a:pPr algn="ctr"/>
            <a:r>
              <a:rPr lang="en-US" altLang="zh-CN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rPr>
              <a:t>2</a:t>
            </a:r>
            <a:endParaRPr lang="zh-CN" altLang="en-US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latin typeface="Times New Roman"/>
              <a:cs typeface="Times New Roman"/>
            </a:endParaRPr>
          </a:p>
        </p:txBody>
      </p:sp>
      <p:sp>
        <p:nvSpPr>
          <p:cNvPr id="17462" name="WordArt 27"/>
          <p:cNvSpPr>
            <a:spLocks noChangeArrowheads="1" noChangeShapeType="1" noTextEdit="1"/>
          </p:cNvSpPr>
          <p:nvPr/>
        </p:nvSpPr>
        <p:spPr bwMode="auto">
          <a:xfrm>
            <a:off x="927100" y="3963988"/>
            <a:ext cx="495300" cy="3016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317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rPr>
              <a:t>已知</a:t>
            </a:r>
          </a:p>
        </p:txBody>
      </p:sp>
      <p:grpSp>
        <p:nvGrpSpPr>
          <p:cNvPr id="97373" name="Group 244"/>
          <p:cNvGrpSpPr>
            <a:grpSpLocks/>
          </p:cNvGrpSpPr>
          <p:nvPr/>
        </p:nvGrpSpPr>
        <p:grpSpPr bwMode="auto">
          <a:xfrm>
            <a:off x="623888" y="4383088"/>
            <a:ext cx="1016000" cy="227012"/>
            <a:chOff x="411" y="2761"/>
            <a:chExt cx="604" cy="134"/>
          </a:xfrm>
        </p:grpSpPr>
        <p:sp>
          <p:nvSpPr>
            <p:cNvPr id="17464" name="WordArt 245"/>
            <p:cNvSpPr>
              <a:spLocks noChangeArrowheads="1" noChangeShapeType="1" noTextEdit="1"/>
            </p:cNvSpPr>
            <p:nvPr/>
          </p:nvSpPr>
          <p:spPr bwMode="auto">
            <a:xfrm>
              <a:off x="411" y="2769"/>
              <a:ext cx="156" cy="11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rPr>
                <a:t>w</a:t>
              </a:r>
              <a:endParaRPr lang="zh-CN" altLang="en-US" sz="12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Symbol"/>
              </a:endParaRPr>
            </a:p>
          </p:txBody>
        </p:sp>
        <p:grpSp>
          <p:nvGrpSpPr>
            <p:cNvPr id="97374" name="Group 246"/>
            <p:cNvGrpSpPr>
              <a:grpSpLocks/>
            </p:cNvGrpSpPr>
            <p:nvPr/>
          </p:nvGrpSpPr>
          <p:grpSpPr bwMode="auto">
            <a:xfrm>
              <a:off x="606" y="2800"/>
              <a:ext cx="115" cy="51"/>
              <a:chOff x="1260" y="2371"/>
              <a:chExt cx="151" cy="53"/>
            </a:xfrm>
          </p:grpSpPr>
          <p:sp>
            <p:nvSpPr>
              <p:cNvPr id="17469" name="Line 247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70" name="Line 248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7375" name="Group 249"/>
            <p:cNvGrpSpPr>
              <a:grpSpLocks/>
            </p:cNvGrpSpPr>
            <p:nvPr/>
          </p:nvGrpSpPr>
          <p:grpSpPr bwMode="auto">
            <a:xfrm>
              <a:off x="778" y="2761"/>
              <a:ext cx="237" cy="134"/>
              <a:chOff x="4091" y="2066"/>
              <a:chExt cx="237" cy="134"/>
            </a:xfrm>
          </p:grpSpPr>
          <p:sp>
            <p:nvSpPr>
              <p:cNvPr id="17467" name="WordArt 250"/>
              <p:cNvSpPr>
                <a:spLocks noChangeArrowheads="1" noChangeShapeType="1" noTextEdit="1"/>
              </p:cNvSpPr>
              <p:nvPr/>
            </p:nvSpPr>
            <p:spPr bwMode="auto">
              <a:xfrm>
                <a:off x="4192" y="2101"/>
                <a:ext cx="136" cy="9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5264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rPr>
                  <a:t>p</a:t>
                </a:r>
                <a:endParaRPr lang="zh-CN" altLang="en-US" sz="12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endParaRPr>
              </a:p>
            </p:txBody>
          </p:sp>
          <p:sp>
            <p:nvSpPr>
              <p:cNvPr id="17468" name="WordArt 251"/>
              <p:cNvSpPr>
                <a:spLocks noChangeArrowheads="1" noChangeShapeType="1" noTextEdit="1"/>
              </p:cNvSpPr>
              <p:nvPr/>
            </p:nvSpPr>
            <p:spPr bwMode="auto">
              <a:xfrm>
                <a:off x="4091" y="2066"/>
                <a:ext cx="78" cy="12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2</a:t>
                </a:r>
                <a:endParaRPr lang="zh-CN" altLang="en-US" sz="14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</p:grp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1835696" y="4797152"/>
          <a:ext cx="527050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" name="Equation" r:id="rId5" imgW="304560" imgH="177480" progId="Equation.DSMT4">
                  <p:embed/>
                </p:oleObj>
              </mc:Choice>
              <mc:Fallback>
                <p:oleObj name="Equation" r:id="rId5" imgW="304560" imgH="177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4797152"/>
                        <a:ext cx="527050" cy="3079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3600000">
                                      <p:cBhvr>
                                        <p:cTn id="27" dur="3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33333E-6 L -0.06667 0.00069 " pathEditMode="relative" rAng="0" ptsTypes="AA">
                                      <p:cBhvr>
                                        <p:cTn id="29" dur="3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32" dur="3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667 0.00069 L 0.06614 3.33333E-6 " pathEditMode="relative" rAng="0" ptsTypes="AA">
                                      <p:cBhvr>
                                        <p:cTn id="34" dur="3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7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000"/>
                                        <p:tgtEl>
                                          <p:spTgt spid="97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9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7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7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000"/>
                                        <p:tgtEl>
                                          <p:spTgt spid="9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97" grpId="0" animBg="1"/>
      <p:bldP spid="97400" grpId="0" animBg="1"/>
      <p:bldP spid="97402" grpId="0" animBg="1"/>
      <p:bldP spid="97418" grpId="0" animBg="1"/>
      <p:bldP spid="97419" grpId="0" animBg="1"/>
      <p:bldP spid="975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89" descr="羊皮纸"/>
          <p:cNvSpPr>
            <a:spLocks noChangeArrowheads="1"/>
          </p:cNvSpPr>
          <p:nvPr/>
        </p:nvSpPr>
        <p:spPr bwMode="auto">
          <a:xfrm>
            <a:off x="0" y="0"/>
            <a:ext cx="9144000" cy="125413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5" name="Rectangle 210" descr="羊皮纸"/>
          <p:cNvSpPr>
            <a:spLocks noChangeArrowheads="1"/>
          </p:cNvSpPr>
          <p:nvPr/>
        </p:nvSpPr>
        <p:spPr bwMode="auto">
          <a:xfrm>
            <a:off x="0" y="6759575"/>
            <a:ext cx="9144000" cy="98425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6" name="Rectangle 224"/>
          <p:cNvSpPr>
            <a:spLocks noChangeArrowheads="1"/>
          </p:cNvSpPr>
          <p:nvPr/>
        </p:nvSpPr>
        <p:spPr bwMode="auto">
          <a:xfrm>
            <a:off x="8348663" y="2182813"/>
            <a:ext cx="333375" cy="2349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7" name="Rectangle 225" descr="羊皮纸"/>
          <p:cNvSpPr>
            <a:spLocks noChangeArrowheads="1"/>
          </p:cNvSpPr>
          <p:nvPr/>
        </p:nvSpPr>
        <p:spPr bwMode="auto">
          <a:xfrm>
            <a:off x="7938" y="2171700"/>
            <a:ext cx="9144000" cy="98425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8" name="Oval 78"/>
          <p:cNvSpPr>
            <a:spLocks noChangeArrowheads="1"/>
          </p:cNvSpPr>
          <p:nvPr/>
        </p:nvSpPr>
        <p:spPr bwMode="auto">
          <a:xfrm>
            <a:off x="8104188" y="414337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349"/>
          <p:cNvGrpSpPr>
            <a:grpSpLocks/>
          </p:cNvGrpSpPr>
          <p:nvPr/>
        </p:nvGrpSpPr>
        <p:grpSpPr bwMode="auto">
          <a:xfrm>
            <a:off x="2146300" y="2271713"/>
            <a:ext cx="5700713" cy="1189037"/>
            <a:chOff x="1492303" y="2643185"/>
            <a:chExt cx="5700660" cy="1189101"/>
          </a:xfrm>
        </p:grpSpPr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169849" y="3095627"/>
              <a:ext cx="190500" cy="293688"/>
              <a:chOff x="1371" y="2241"/>
              <a:chExt cx="132" cy="192"/>
            </a:xfrm>
          </p:grpSpPr>
          <p:sp>
            <p:nvSpPr>
              <p:cNvPr id="18621" name="Rectangle 9" descr="深色上对角线"/>
              <p:cNvSpPr>
                <a:spLocks noChangeArrowheads="1"/>
              </p:cNvSpPr>
              <p:nvPr/>
            </p:nvSpPr>
            <p:spPr bwMode="auto">
              <a:xfrm>
                <a:off x="1371" y="2241"/>
                <a:ext cx="132" cy="192"/>
              </a:xfrm>
              <a:prstGeom prst="rect">
                <a:avLst/>
              </a:prstGeom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622" name="Line 10"/>
              <p:cNvSpPr>
                <a:spLocks noChangeShapeType="1"/>
              </p:cNvSpPr>
              <p:nvPr/>
            </p:nvSpPr>
            <p:spPr bwMode="auto">
              <a:xfrm>
                <a:off x="1494" y="2244"/>
                <a:ext cx="6" cy="18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2356461" y="3151019"/>
              <a:ext cx="3682792" cy="216074"/>
              <a:chOff x="1509" y="2299"/>
              <a:chExt cx="2316" cy="119"/>
            </a:xfrm>
          </p:grpSpPr>
          <p:grpSp>
            <p:nvGrpSpPr>
              <p:cNvPr id="5" name="Group 12"/>
              <p:cNvGrpSpPr>
                <a:grpSpLocks/>
              </p:cNvGrpSpPr>
              <p:nvPr/>
            </p:nvGrpSpPr>
            <p:grpSpPr bwMode="auto">
              <a:xfrm flipV="1">
                <a:off x="1567" y="2299"/>
                <a:ext cx="1108" cy="119"/>
                <a:chOff x="196" y="3246"/>
                <a:chExt cx="1585" cy="240"/>
              </a:xfrm>
            </p:grpSpPr>
            <p:grpSp>
              <p:nvGrpSpPr>
                <p:cNvPr id="6" name="Group 13"/>
                <p:cNvGrpSpPr>
                  <a:grpSpLocks/>
                </p:cNvGrpSpPr>
                <p:nvPr/>
              </p:nvGrpSpPr>
              <p:grpSpPr bwMode="auto">
                <a:xfrm>
                  <a:off x="196" y="3248"/>
                  <a:ext cx="1051" cy="237"/>
                  <a:chOff x="624" y="912"/>
                  <a:chExt cx="960" cy="96"/>
                </a:xfrm>
              </p:grpSpPr>
              <p:sp>
                <p:nvSpPr>
                  <p:cNvPr id="18619" name="Freeform 14"/>
                  <p:cNvSpPr>
                    <a:spLocks/>
                  </p:cNvSpPr>
                  <p:nvPr/>
                </p:nvSpPr>
                <p:spPr bwMode="auto">
                  <a:xfrm>
                    <a:off x="624" y="912"/>
                    <a:ext cx="480" cy="96"/>
                  </a:xfrm>
                  <a:custGeom>
                    <a:avLst/>
                    <a:gdLst>
                      <a:gd name="T0" fmla="*/ 0 w 5040"/>
                      <a:gd name="T1" fmla="*/ 46 h 1208"/>
                      <a:gd name="T2" fmla="*/ 41 w 5040"/>
                      <a:gd name="T3" fmla="*/ 1 h 1208"/>
                      <a:gd name="T4" fmla="*/ 78 w 5040"/>
                      <a:gd name="T5" fmla="*/ 46 h 1208"/>
                      <a:gd name="T6" fmla="*/ 119 w 5040"/>
                      <a:gd name="T7" fmla="*/ 96 h 1208"/>
                      <a:gd name="T8" fmla="*/ 160 w 5040"/>
                      <a:gd name="T9" fmla="*/ 46 h 1208"/>
                      <a:gd name="T10" fmla="*/ 201 w 5040"/>
                      <a:gd name="T11" fmla="*/ 1 h 1208"/>
                      <a:gd name="T12" fmla="*/ 242 w 5040"/>
                      <a:gd name="T13" fmla="*/ 50 h 1208"/>
                      <a:gd name="T14" fmla="*/ 279 w 5040"/>
                      <a:gd name="T15" fmla="*/ 96 h 1208"/>
                      <a:gd name="T16" fmla="*/ 320 w 5040"/>
                      <a:gd name="T17" fmla="*/ 50 h 1208"/>
                      <a:gd name="T18" fmla="*/ 361 w 5040"/>
                      <a:gd name="T19" fmla="*/ 1 h 1208"/>
                      <a:gd name="T20" fmla="*/ 398 w 5040"/>
                      <a:gd name="T21" fmla="*/ 50 h 1208"/>
                      <a:gd name="T22" fmla="*/ 439 w 5040"/>
                      <a:gd name="T23" fmla="*/ 96 h 1208"/>
                      <a:gd name="T24" fmla="*/ 480 w 5040"/>
                      <a:gd name="T25" fmla="*/ 50 h 120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5040" h="1208">
                        <a:moveTo>
                          <a:pt x="0" y="584"/>
                        </a:moveTo>
                        <a:cubicBezTo>
                          <a:pt x="148" y="296"/>
                          <a:pt x="296" y="8"/>
                          <a:pt x="432" y="8"/>
                        </a:cubicBezTo>
                        <a:cubicBezTo>
                          <a:pt x="568" y="8"/>
                          <a:pt x="680" y="384"/>
                          <a:pt x="816" y="584"/>
                        </a:cubicBezTo>
                        <a:cubicBezTo>
                          <a:pt x="952" y="784"/>
                          <a:pt x="1104" y="1208"/>
                          <a:pt x="1248" y="1208"/>
                        </a:cubicBezTo>
                        <a:cubicBezTo>
                          <a:pt x="1392" y="1208"/>
                          <a:pt x="1536" y="784"/>
                          <a:pt x="1680" y="584"/>
                        </a:cubicBezTo>
                        <a:cubicBezTo>
                          <a:pt x="1824" y="384"/>
                          <a:pt x="1968" y="0"/>
                          <a:pt x="2112" y="8"/>
                        </a:cubicBezTo>
                        <a:cubicBezTo>
                          <a:pt x="2256" y="16"/>
                          <a:pt x="2408" y="432"/>
                          <a:pt x="2544" y="632"/>
                        </a:cubicBezTo>
                        <a:cubicBezTo>
                          <a:pt x="2680" y="832"/>
                          <a:pt x="2792" y="1208"/>
                          <a:pt x="2928" y="1208"/>
                        </a:cubicBezTo>
                        <a:cubicBezTo>
                          <a:pt x="3064" y="1208"/>
                          <a:pt x="3216" y="832"/>
                          <a:pt x="3360" y="632"/>
                        </a:cubicBezTo>
                        <a:cubicBezTo>
                          <a:pt x="3504" y="432"/>
                          <a:pt x="3656" y="8"/>
                          <a:pt x="3792" y="8"/>
                        </a:cubicBezTo>
                        <a:cubicBezTo>
                          <a:pt x="3928" y="8"/>
                          <a:pt x="4040" y="432"/>
                          <a:pt x="4176" y="632"/>
                        </a:cubicBezTo>
                        <a:cubicBezTo>
                          <a:pt x="4312" y="832"/>
                          <a:pt x="4464" y="1208"/>
                          <a:pt x="4608" y="1208"/>
                        </a:cubicBezTo>
                        <a:cubicBezTo>
                          <a:pt x="4752" y="1208"/>
                          <a:pt x="4968" y="728"/>
                          <a:pt x="5040" y="632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D27D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20" name="Freeform 15"/>
                  <p:cNvSpPr>
                    <a:spLocks/>
                  </p:cNvSpPr>
                  <p:nvPr/>
                </p:nvSpPr>
                <p:spPr bwMode="auto">
                  <a:xfrm>
                    <a:off x="1104" y="912"/>
                    <a:ext cx="480" cy="96"/>
                  </a:xfrm>
                  <a:custGeom>
                    <a:avLst/>
                    <a:gdLst>
                      <a:gd name="T0" fmla="*/ 0 w 5040"/>
                      <a:gd name="T1" fmla="*/ 46 h 1208"/>
                      <a:gd name="T2" fmla="*/ 41 w 5040"/>
                      <a:gd name="T3" fmla="*/ 1 h 1208"/>
                      <a:gd name="T4" fmla="*/ 78 w 5040"/>
                      <a:gd name="T5" fmla="*/ 46 h 1208"/>
                      <a:gd name="T6" fmla="*/ 119 w 5040"/>
                      <a:gd name="T7" fmla="*/ 96 h 1208"/>
                      <a:gd name="T8" fmla="*/ 160 w 5040"/>
                      <a:gd name="T9" fmla="*/ 46 h 1208"/>
                      <a:gd name="T10" fmla="*/ 201 w 5040"/>
                      <a:gd name="T11" fmla="*/ 1 h 1208"/>
                      <a:gd name="T12" fmla="*/ 242 w 5040"/>
                      <a:gd name="T13" fmla="*/ 50 h 1208"/>
                      <a:gd name="T14" fmla="*/ 279 w 5040"/>
                      <a:gd name="T15" fmla="*/ 96 h 1208"/>
                      <a:gd name="T16" fmla="*/ 320 w 5040"/>
                      <a:gd name="T17" fmla="*/ 50 h 1208"/>
                      <a:gd name="T18" fmla="*/ 361 w 5040"/>
                      <a:gd name="T19" fmla="*/ 1 h 1208"/>
                      <a:gd name="T20" fmla="*/ 398 w 5040"/>
                      <a:gd name="T21" fmla="*/ 50 h 1208"/>
                      <a:gd name="T22" fmla="*/ 439 w 5040"/>
                      <a:gd name="T23" fmla="*/ 96 h 1208"/>
                      <a:gd name="T24" fmla="*/ 480 w 5040"/>
                      <a:gd name="T25" fmla="*/ 50 h 120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5040" h="1208">
                        <a:moveTo>
                          <a:pt x="0" y="584"/>
                        </a:moveTo>
                        <a:cubicBezTo>
                          <a:pt x="148" y="296"/>
                          <a:pt x="296" y="8"/>
                          <a:pt x="432" y="8"/>
                        </a:cubicBezTo>
                        <a:cubicBezTo>
                          <a:pt x="568" y="8"/>
                          <a:pt x="680" y="384"/>
                          <a:pt x="816" y="584"/>
                        </a:cubicBezTo>
                        <a:cubicBezTo>
                          <a:pt x="952" y="784"/>
                          <a:pt x="1104" y="1208"/>
                          <a:pt x="1248" y="1208"/>
                        </a:cubicBezTo>
                        <a:cubicBezTo>
                          <a:pt x="1392" y="1208"/>
                          <a:pt x="1536" y="784"/>
                          <a:pt x="1680" y="584"/>
                        </a:cubicBezTo>
                        <a:cubicBezTo>
                          <a:pt x="1824" y="384"/>
                          <a:pt x="1968" y="0"/>
                          <a:pt x="2112" y="8"/>
                        </a:cubicBezTo>
                        <a:cubicBezTo>
                          <a:pt x="2256" y="16"/>
                          <a:pt x="2408" y="432"/>
                          <a:pt x="2544" y="632"/>
                        </a:cubicBezTo>
                        <a:cubicBezTo>
                          <a:pt x="2680" y="832"/>
                          <a:pt x="2792" y="1208"/>
                          <a:pt x="2928" y="1208"/>
                        </a:cubicBezTo>
                        <a:cubicBezTo>
                          <a:pt x="3064" y="1208"/>
                          <a:pt x="3216" y="832"/>
                          <a:pt x="3360" y="632"/>
                        </a:cubicBezTo>
                        <a:cubicBezTo>
                          <a:pt x="3504" y="432"/>
                          <a:pt x="3656" y="8"/>
                          <a:pt x="3792" y="8"/>
                        </a:cubicBezTo>
                        <a:cubicBezTo>
                          <a:pt x="3928" y="8"/>
                          <a:pt x="4040" y="432"/>
                          <a:pt x="4176" y="632"/>
                        </a:cubicBezTo>
                        <a:cubicBezTo>
                          <a:pt x="4312" y="832"/>
                          <a:pt x="4464" y="1208"/>
                          <a:pt x="4608" y="1208"/>
                        </a:cubicBezTo>
                        <a:cubicBezTo>
                          <a:pt x="4752" y="1208"/>
                          <a:pt x="4968" y="728"/>
                          <a:pt x="5040" y="632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D27D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8618" name="Freeform 16"/>
                <p:cNvSpPr>
                  <a:spLocks/>
                </p:cNvSpPr>
                <p:nvPr/>
              </p:nvSpPr>
              <p:spPr bwMode="auto">
                <a:xfrm>
                  <a:off x="1253" y="3246"/>
                  <a:ext cx="528" cy="240"/>
                </a:xfrm>
                <a:custGeom>
                  <a:avLst/>
                  <a:gdLst>
                    <a:gd name="T0" fmla="*/ 0 w 5040"/>
                    <a:gd name="T1" fmla="*/ 116 h 1208"/>
                    <a:gd name="T2" fmla="*/ 45 w 5040"/>
                    <a:gd name="T3" fmla="*/ 2 h 1208"/>
                    <a:gd name="T4" fmla="*/ 85 w 5040"/>
                    <a:gd name="T5" fmla="*/ 116 h 1208"/>
                    <a:gd name="T6" fmla="*/ 131 w 5040"/>
                    <a:gd name="T7" fmla="*/ 240 h 1208"/>
                    <a:gd name="T8" fmla="*/ 176 w 5040"/>
                    <a:gd name="T9" fmla="*/ 116 h 1208"/>
                    <a:gd name="T10" fmla="*/ 221 w 5040"/>
                    <a:gd name="T11" fmla="*/ 2 h 1208"/>
                    <a:gd name="T12" fmla="*/ 267 w 5040"/>
                    <a:gd name="T13" fmla="*/ 126 h 1208"/>
                    <a:gd name="T14" fmla="*/ 307 w 5040"/>
                    <a:gd name="T15" fmla="*/ 240 h 1208"/>
                    <a:gd name="T16" fmla="*/ 352 w 5040"/>
                    <a:gd name="T17" fmla="*/ 126 h 1208"/>
                    <a:gd name="T18" fmla="*/ 397 w 5040"/>
                    <a:gd name="T19" fmla="*/ 2 h 1208"/>
                    <a:gd name="T20" fmla="*/ 437 w 5040"/>
                    <a:gd name="T21" fmla="*/ 126 h 1208"/>
                    <a:gd name="T22" fmla="*/ 483 w 5040"/>
                    <a:gd name="T23" fmla="*/ 240 h 1208"/>
                    <a:gd name="T24" fmla="*/ 528 w 5040"/>
                    <a:gd name="T25" fmla="*/ 126 h 120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5040" h="1208">
                      <a:moveTo>
                        <a:pt x="0" y="584"/>
                      </a:moveTo>
                      <a:cubicBezTo>
                        <a:pt x="148" y="296"/>
                        <a:pt x="296" y="8"/>
                        <a:pt x="432" y="8"/>
                      </a:cubicBezTo>
                      <a:cubicBezTo>
                        <a:pt x="568" y="8"/>
                        <a:pt x="680" y="384"/>
                        <a:pt x="816" y="584"/>
                      </a:cubicBezTo>
                      <a:cubicBezTo>
                        <a:pt x="952" y="784"/>
                        <a:pt x="1104" y="1208"/>
                        <a:pt x="1248" y="1208"/>
                      </a:cubicBezTo>
                      <a:cubicBezTo>
                        <a:pt x="1392" y="1208"/>
                        <a:pt x="1536" y="784"/>
                        <a:pt x="1680" y="584"/>
                      </a:cubicBezTo>
                      <a:cubicBezTo>
                        <a:pt x="1824" y="384"/>
                        <a:pt x="1968" y="0"/>
                        <a:pt x="2112" y="8"/>
                      </a:cubicBezTo>
                      <a:cubicBezTo>
                        <a:pt x="2256" y="16"/>
                        <a:pt x="2408" y="432"/>
                        <a:pt x="2544" y="632"/>
                      </a:cubicBezTo>
                      <a:cubicBezTo>
                        <a:pt x="2680" y="832"/>
                        <a:pt x="2792" y="1208"/>
                        <a:pt x="2928" y="1208"/>
                      </a:cubicBezTo>
                      <a:cubicBezTo>
                        <a:pt x="3064" y="1208"/>
                        <a:pt x="3216" y="832"/>
                        <a:pt x="3360" y="632"/>
                      </a:cubicBezTo>
                      <a:cubicBezTo>
                        <a:pt x="3504" y="432"/>
                        <a:pt x="3656" y="8"/>
                        <a:pt x="3792" y="8"/>
                      </a:cubicBezTo>
                      <a:cubicBezTo>
                        <a:pt x="3928" y="8"/>
                        <a:pt x="4040" y="432"/>
                        <a:pt x="4176" y="632"/>
                      </a:cubicBezTo>
                      <a:cubicBezTo>
                        <a:pt x="4312" y="832"/>
                        <a:pt x="4464" y="1208"/>
                        <a:pt x="4608" y="1208"/>
                      </a:cubicBezTo>
                      <a:cubicBezTo>
                        <a:pt x="4752" y="1208"/>
                        <a:pt x="4968" y="728"/>
                        <a:pt x="5040" y="632"/>
                      </a:cubicBezTo>
                    </a:path>
                  </a:pathLst>
                </a:custGeom>
                <a:noFill/>
                <a:ln w="28575" cmpd="sng">
                  <a:solidFill>
                    <a:srgbClr val="D27D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8606" name="Line 17"/>
              <p:cNvSpPr>
                <a:spLocks noChangeShapeType="1"/>
              </p:cNvSpPr>
              <p:nvPr/>
            </p:nvSpPr>
            <p:spPr bwMode="auto">
              <a:xfrm flipH="1" flipV="1">
                <a:off x="2670" y="2349"/>
                <a:ext cx="9" cy="18"/>
              </a:xfrm>
              <a:prstGeom prst="line">
                <a:avLst/>
              </a:prstGeom>
              <a:noFill/>
              <a:ln w="28575">
                <a:solidFill>
                  <a:srgbClr val="D27D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" name="Group 18"/>
              <p:cNvGrpSpPr>
                <a:grpSpLocks/>
              </p:cNvGrpSpPr>
              <p:nvPr/>
            </p:nvGrpSpPr>
            <p:grpSpPr bwMode="auto">
              <a:xfrm flipV="1">
                <a:off x="2675" y="2299"/>
                <a:ext cx="1116" cy="119"/>
                <a:chOff x="196" y="3246"/>
                <a:chExt cx="1585" cy="240"/>
              </a:xfrm>
            </p:grpSpPr>
            <p:grpSp>
              <p:nvGrpSpPr>
                <p:cNvPr id="8" name="Group 19"/>
                <p:cNvGrpSpPr>
                  <a:grpSpLocks/>
                </p:cNvGrpSpPr>
                <p:nvPr/>
              </p:nvGrpSpPr>
              <p:grpSpPr bwMode="auto">
                <a:xfrm>
                  <a:off x="196" y="3248"/>
                  <a:ext cx="1051" cy="237"/>
                  <a:chOff x="624" y="912"/>
                  <a:chExt cx="960" cy="96"/>
                </a:xfrm>
              </p:grpSpPr>
              <p:sp>
                <p:nvSpPr>
                  <p:cNvPr id="18615" name="Freeform 20"/>
                  <p:cNvSpPr>
                    <a:spLocks/>
                  </p:cNvSpPr>
                  <p:nvPr/>
                </p:nvSpPr>
                <p:spPr bwMode="auto">
                  <a:xfrm>
                    <a:off x="624" y="912"/>
                    <a:ext cx="480" cy="96"/>
                  </a:xfrm>
                  <a:custGeom>
                    <a:avLst/>
                    <a:gdLst>
                      <a:gd name="T0" fmla="*/ 0 w 5040"/>
                      <a:gd name="T1" fmla="*/ 46 h 1208"/>
                      <a:gd name="T2" fmla="*/ 41 w 5040"/>
                      <a:gd name="T3" fmla="*/ 1 h 1208"/>
                      <a:gd name="T4" fmla="*/ 78 w 5040"/>
                      <a:gd name="T5" fmla="*/ 46 h 1208"/>
                      <a:gd name="T6" fmla="*/ 119 w 5040"/>
                      <a:gd name="T7" fmla="*/ 96 h 1208"/>
                      <a:gd name="T8" fmla="*/ 160 w 5040"/>
                      <a:gd name="T9" fmla="*/ 46 h 1208"/>
                      <a:gd name="T10" fmla="*/ 201 w 5040"/>
                      <a:gd name="T11" fmla="*/ 1 h 1208"/>
                      <a:gd name="T12" fmla="*/ 242 w 5040"/>
                      <a:gd name="T13" fmla="*/ 50 h 1208"/>
                      <a:gd name="T14" fmla="*/ 279 w 5040"/>
                      <a:gd name="T15" fmla="*/ 96 h 1208"/>
                      <a:gd name="T16" fmla="*/ 320 w 5040"/>
                      <a:gd name="T17" fmla="*/ 50 h 1208"/>
                      <a:gd name="T18" fmla="*/ 361 w 5040"/>
                      <a:gd name="T19" fmla="*/ 1 h 1208"/>
                      <a:gd name="T20" fmla="*/ 398 w 5040"/>
                      <a:gd name="T21" fmla="*/ 50 h 1208"/>
                      <a:gd name="T22" fmla="*/ 439 w 5040"/>
                      <a:gd name="T23" fmla="*/ 96 h 1208"/>
                      <a:gd name="T24" fmla="*/ 480 w 5040"/>
                      <a:gd name="T25" fmla="*/ 50 h 120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5040" h="1208">
                        <a:moveTo>
                          <a:pt x="0" y="584"/>
                        </a:moveTo>
                        <a:cubicBezTo>
                          <a:pt x="148" y="296"/>
                          <a:pt x="296" y="8"/>
                          <a:pt x="432" y="8"/>
                        </a:cubicBezTo>
                        <a:cubicBezTo>
                          <a:pt x="568" y="8"/>
                          <a:pt x="680" y="384"/>
                          <a:pt x="816" y="584"/>
                        </a:cubicBezTo>
                        <a:cubicBezTo>
                          <a:pt x="952" y="784"/>
                          <a:pt x="1104" y="1208"/>
                          <a:pt x="1248" y="1208"/>
                        </a:cubicBezTo>
                        <a:cubicBezTo>
                          <a:pt x="1392" y="1208"/>
                          <a:pt x="1536" y="784"/>
                          <a:pt x="1680" y="584"/>
                        </a:cubicBezTo>
                        <a:cubicBezTo>
                          <a:pt x="1824" y="384"/>
                          <a:pt x="1968" y="0"/>
                          <a:pt x="2112" y="8"/>
                        </a:cubicBezTo>
                        <a:cubicBezTo>
                          <a:pt x="2256" y="16"/>
                          <a:pt x="2408" y="432"/>
                          <a:pt x="2544" y="632"/>
                        </a:cubicBezTo>
                        <a:cubicBezTo>
                          <a:pt x="2680" y="832"/>
                          <a:pt x="2792" y="1208"/>
                          <a:pt x="2928" y="1208"/>
                        </a:cubicBezTo>
                        <a:cubicBezTo>
                          <a:pt x="3064" y="1208"/>
                          <a:pt x="3216" y="832"/>
                          <a:pt x="3360" y="632"/>
                        </a:cubicBezTo>
                        <a:cubicBezTo>
                          <a:pt x="3504" y="432"/>
                          <a:pt x="3656" y="8"/>
                          <a:pt x="3792" y="8"/>
                        </a:cubicBezTo>
                        <a:cubicBezTo>
                          <a:pt x="3928" y="8"/>
                          <a:pt x="4040" y="432"/>
                          <a:pt x="4176" y="632"/>
                        </a:cubicBezTo>
                        <a:cubicBezTo>
                          <a:pt x="4312" y="832"/>
                          <a:pt x="4464" y="1208"/>
                          <a:pt x="4608" y="1208"/>
                        </a:cubicBezTo>
                        <a:cubicBezTo>
                          <a:pt x="4752" y="1208"/>
                          <a:pt x="4968" y="728"/>
                          <a:pt x="5040" y="632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D27D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16" name="Freeform 21"/>
                  <p:cNvSpPr>
                    <a:spLocks/>
                  </p:cNvSpPr>
                  <p:nvPr/>
                </p:nvSpPr>
                <p:spPr bwMode="auto">
                  <a:xfrm>
                    <a:off x="1104" y="912"/>
                    <a:ext cx="480" cy="96"/>
                  </a:xfrm>
                  <a:custGeom>
                    <a:avLst/>
                    <a:gdLst>
                      <a:gd name="T0" fmla="*/ 0 w 5040"/>
                      <a:gd name="T1" fmla="*/ 46 h 1208"/>
                      <a:gd name="T2" fmla="*/ 41 w 5040"/>
                      <a:gd name="T3" fmla="*/ 1 h 1208"/>
                      <a:gd name="T4" fmla="*/ 78 w 5040"/>
                      <a:gd name="T5" fmla="*/ 46 h 1208"/>
                      <a:gd name="T6" fmla="*/ 119 w 5040"/>
                      <a:gd name="T7" fmla="*/ 96 h 1208"/>
                      <a:gd name="T8" fmla="*/ 160 w 5040"/>
                      <a:gd name="T9" fmla="*/ 46 h 1208"/>
                      <a:gd name="T10" fmla="*/ 201 w 5040"/>
                      <a:gd name="T11" fmla="*/ 1 h 1208"/>
                      <a:gd name="T12" fmla="*/ 242 w 5040"/>
                      <a:gd name="T13" fmla="*/ 50 h 1208"/>
                      <a:gd name="T14" fmla="*/ 279 w 5040"/>
                      <a:gd name="T15" fmla="*/ 96 h 1208"/>
                      <a:gd name="T16" fmla="*/ 320 w 5040"/>
                      <a:gd name="T17" fmla="*/ 50 h 1208"/>
                      <a:gd name="T18" fmla="*/ 361 w 5040"/>
                      <a:gd name="T19" fmla="*/ 1 h 1208"/>
                      <a:gd name="T20" fmla="*/ 398 w 5040"/>
                      <a:gd name="T21" fmla="*/ 50 h 1208"/>
                      <a:gd name="T22" fmla="*/ 439 w 5040"/>
                      <a:gd name="T23" fmla="*/ 96 h 1208"/>
                      <a:gd name="T24" fmla="*/ 480 w 5040"/>
                      <a:gd name="T25" fmla="*/ 50 h 120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5040" h="1208">
                        <a:moveTo>
                          <a:pt x="0" y="584"/>
                        </a:moveTo>
                        <a:cubicBezTo>
                          <a:pt x="148" y="296"/>
                          <a:pt x="296" y="8"/>
                          <a:pt x="432" y="8"/>
                        </a:cubicBezTo>
                        <a:cubicBezTo>
                          <a:pt x="568" y="8"/>
                          <a:pt x="680" y="384"/>
                          <a:pt x="816" y="584"/>
                        </a:cubicBezTo>
                        <a:cubicBezTo>
                          <a:pt x="952" y="784"/>
                          <a:pt x="1104" y="1208"/>
                          <a:pt x="1248" y="1208"/>
                        </a:cubicBezTo>
                        <a:cubicBezTo>
                          <a:pt x="1392" y="1208"/>
                          <a:pt x="1536" y="784"/>
                          <a:pt x="1680" y="584"/>
                        </a:cubicBezTo>
                        <a:cubicBezTo>
                          <a:pt x="1824" y="384"/>
                          <a:pt x="1968" y="0"/>
                          <a:pt x="2112" y="8"/>
                        </a:cubicBezTo>
                        <a:cubicBezTo>
                          <a:pt x="2256" y="16"/>
                          <a:pt x="2408" y="432"/>
                          <a:pt x="2544" y="632"/>
                        </a:cubicBezTo>
                        <a:cubicBezTo>
                          <a:pt x="2680" y="832"/>
                          <a:pt x="2792" y="1208"/>
                          <a:pt x="2928" y="1208"/>
                        </a:cubicBezTo>
                        <a:cubicBezTo>
                          <a:pt x="3064" y="1208"/>
                          <a:pt x="3216" y="832"/>
                          <a:pt x="3360" y="632"/>
                        </a:cubicBezTo>
                        <a:cubicBezTo>
                          <a:pt x="3504" y="432"/>
                          <a:pt x="3656" y="8"/>
                          <a:pt x="3792" y="8"/>
                        </a:cubicBezTo>
                        <a:cubicBezTo>
                          <a:pt x="3928" y="8"/>
                          <a:pt x="4040" y="432"/>
                          <a:pt x="4176" y="632"/>
                        </a:cubicBezTo>
                        <a:cubicBezTo>
                          <a:pt x="4312" y="832"/>
                          <a:pt x="4464" y="1208"/>
                          <a:pt x="4608" y="1208"/>
                        </a:cubicBezTo>
                        <a:cubicBezTo>
                          <a:pt x="4752" y="1208"/>
                          <a:pt x="4968" y="728"/>
                          <a:pt x="5040" y="632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D27D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8614" name="Freeform 22"/>
                <p:cNvSpPr>
                  <a:spLocks/>
                </p:cNvSpPr>
                <p:nvPr/>
              </p:nvSpPr>
              <p:spPr bwMode="auto">
                <a:xfrm>
                  <a:off x="1253" y="3246"/>
                  <a:ext cx="528" cy="240"/>
                </a:xfrm>
                <a:custGeom>
                  <a:avLst/>
                  <a:gdLst>
                    <a:gd name="T0" fmla="*/ 0 w 5040"/>
                    <a:gd name="T1" fmla="*/ 116 h 1208"/>
                    <a:gd name="T2" fmla="*/ 45 w 5040"/>
                    <a:gd name="T3" fmla="*/ 2 h 1208"/>
                    <a:gd name="T4" fmla="*/ 85 w 5040"/>
                    <a:gd name="T5" fmla="*/ 116 h 1208"/>
                    <a:gd name="T6" fmla="*/ 131 w 5040"/>
                    <a:gd name="T7" fmla="*/ 240 h 1208"/>
                    <a:gd name="T8" fmla="*/ 176 w 5040"/>
                    <a:gd name="T9" fmla="*/ 116 h 1208"/>
                    <a:gd name="T10" fmla="*/ 221 w 5040"/>
                    <a:gd name="T11" fmla="*/ 2 h 1208"/>
                    <a:gd name="T12" fmla="*/ 267 w 5040"/>
                    <a:gd name="T13" fmla="*/ 126 h 1208"/>
                    <a:gd name="T14" fmla="*/ 307 w 5040"/>
                    <a:gd name="T15" fmla="*/ 240 h 1208"/>
                    <a:gd name="T16" fmla="*/ 352 w 5040"/>
                    <a:gd name="T17" fmla="*/ 126 h 1208"/>
                    <a:gd name="T18" fmla="*/ 397 w 5040"/>
                    <a:gd name="T19" fmla="*/ 2 h 1208"/>
                    <a:gd name="T20" fmla="*/ 437 w 5040"/>
                    <a:gd name="T21" fmla="*/ 126 h 1208"/>
                    <a:gd name="T22" fmla="*/ 483 w 5040"/>
                    <a:gd name="T23" fmla="*/ 240 h 1208"/>
                    <a:gd name="T24" fmla="*/ 528 w 5040"/>
                    <a:gd name="T25" fmla="*/ 126 h 120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5040" h="1208">
                      <a:moveTo>
                        <a:pt x="0" y="584"/>
                      </a:moveTo>
                      <a:cubicBezTo>
                        <a:pt x="148" y="296"/>
                        <a:pt x="296" y="8"/>
                        <a:pt x="432" y="8"/>
                      </a:cubicBezTo>
                      <a:cubicBezTo>
                        <a:pt x="568" y="8"/>
                        <a:pt x="680" y="384"/>
                        <a:pt x="816" y="584"/>
                      </a:cubicBezTo>
                      <a:cubicBezTo>
                        <a:pt x="952" y="784"/>
                        <a:pt x="1104" y="1208"/>
                        <a:pt x="1248" y="1208"/>
                      </a:cubicBezTo>
                      <a:cubicBezTo>
                        <a:pt x="1392" y="1208"/>
                        <a:pt x="1536" y="784"/>
                        <a:pt x="1680" y="584"/>
                      </a:cubicBezTo>
                      <a:cubicBezTo>
                        <a:pt x="1824" y="384"/>
                        <a:pt x="1968" y="0"/>
                        <a:pt x="2112" y="8"/>
                      </a:cubicBezTo>
                      <a:cubicBezTo>
                        <a:pt x="2256" y="16"/>
                        <a:pt x="2408" y="432"/>
                        <a:pt x="2544" y="632"/>
                      </a:cubicBezTo>
                      <a:cubicBezTo>
                        <a:pt x="2680" y="832"/>
                        <a:pt x="2792" y="1208"/>
                        <a:pt x="2928" y="1208"/>
                      </a:cubicBezTo>
                      <a:cubicBezTo>
                        <a:pt x="3064" y="1208"/>
                        <a:pt x="3216" y="832"/>
                        <a:pt x="3360" y="632"/>
                      </a:cubicBezTo>
                      <a:cubicBezTo>
                        <a:pt x="3504" y="432"/>
                        <a:pt x="3656" y="8"/>
                        <a:pt x="3792" y="8"/>
                      </a:cubicBezTo>
                      <a:cubicBezTo>
                        <a:pt x="3928" y="8"/>
                        <a:pt x="4040" y="432"/>
                        <a:pt x="4176" y="632"/>
                      </a:cubicBezTo>
                      <a:cubicBezTo>
                        <a:pt x="4312" y="832"/>
                        <a:pt x="4464" y="1208"/>
                        <a:pt x="4608" y="1208"/>
                      </a:cubicBezTo>
                      <a:cubicBezTo>
                        <a:pt x="4752" y="1208"/>
                        <a:pt x="4968" y="728"/>
                        <a:pt x="5040" y="632"/>
                      </a:cubicBezTo>
                    </a:path>
                  </a:pathLst>
                </a:custGeom>
                <a:noFill/>
                <a:ln w="28575" cmpd="sng">
                  <a:solidFill>
                    <a:srgbClr val="D27D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8608" name="Line 23"/>
              <p:cNvSpPr>
                <a:spLocks noChangeShapeType="1"/>
              </p:cNvSpPr>
              <p:nvPr/>
            </p:nvSpPr>
            <p:spPr bwMode="auto">
              <a:xfrm flipH="1" flipV="1">
                <a:off x="3039" y="2349"/>
                <a:ext cx="10" cy="18"/>
              </a:xfrm>
              <a:prstGeom prst="line">
                <a:avLst/>
              </a:prstGeom>
              <a:noFill/>
              <a:ln w="28575">
                <a:solidFill>
                  <a:srgbClr val="D27D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09" name="Line 24"/>
              <p:cNvSpPr>
                <a:spLocks noChangeShapeType="1"/>
              </p:cNvSpPr>
              <p:nvPr/>
            </p:nvSpPr>
            <p:spPr bwMode="auto">
              <a:xfrm flipH="1" flipV="1">
                <a:off x="3412" y="2350"/>
                <a:ext cx="9" cy="18"/>
              </a:xfrm>
              <a:prstGeom prst="line">
                <a:avLst/>
              </a:prstGeom>
              <a:noFill/>
              <a:ln w="28575">
                <a:solidFill>
                  <a:srgbClr val="D27D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10" name="Line 25"/>
              <p:cNvSpPr>
                <a:spLocks noChangeShapeType="1"/>
              </p:cNvSpPr>
              <p:nvPr/>
            </p:nvSpPr>
            <p:spPr bwMode="auto">
              <a:xfrm flipH="1" flipV="1">
                <a:off x="2298" y="2349"/>
                <a:ext cx="9" cy="18"/>
              </a:xfrm>
              <a:prstGeom prst="line">
                <a:avLst/>
              </a:prstGeom>
              <a:noFill/>
              <a:ln w="28575">
                <a:solidFill>
                  <a:srgbClr val="D27D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11" name="Line 26"/>
              <p:cNvSpPr>
                <a:spLocks noChangeShapeType="1"/>
              </p:cNvSpPr>
              <p:nvPr/>
            </p:nvSpPr>
            <p:spPr bwMode="auto">
              <a:xfrm flipV="1">
                <a:off x="1509" y="2358"/>
                <a:ext cx="57" cy="0"/>
              </a:xfrm>
              <a:prstGeom prst="line">
                <a:avLst/>
              </a:prstGeom>
              <a:noFill/>
              <a:ln w="28575">
                <a:solidFill>
                  <a:srgbClr val="D27D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12" name="Line 27"/>
              <p:cNvSpPr>
                <a:spLocks noChangeShapeType="1"/>
              </p:cNvSpPr>
              <p:nvPr/>
            </p:nvSpPr>
            <p:spPr bwMode="auto">
              <a:xfrm flipV="1">
                <a:off x="3786" y="2356"/>
                <a:ext cx="39" cy="6"/>
              </a:xfrm>
              <a:prstGeom prst="line">
                <a:avLst/>
              </a:prstGeom>
              <a:noFill/>
              <a:ln w="28575">
                <a:solidFill>
                  <a:srgbClr val="D27D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589" name="Line 34"/>
            <p:cNvSpPr>
              <a:spLocks noChangeShapeType="1"/>
            </p:cNvSpPr>
            <p:nvPr/>
          </p:nvSpPr>
          <p:spPr bwMode="auto">
            <a:xfrm>
              <a:off x="4964430" y="3382147"/>
              <a:ext cx="0" cy="736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90" name="Line 36"/>
            <p:cNvSpPr>
              <a:spLocks noChangeShapeType="1"/>
            </p:cNvSpPr>
            <p:nvPr/>
          </p:nvSpPr>
          <p:spPr bwMode="auto">
            <a:xfrm>
              <a:off x="2165086" y="3381377"/>
              <a:ext cx="47339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91" name="WordArt 37"/>
            <p:cNvSpPr>
              <a:spLocks noChangeArrowheads="1" noChangeShapeType="1" noTextEdit="1"/>
            </p:cNvSpPr>
            <p:nvPr/>
          </p:nvSpPr>
          <p:spPr bwMode="auto">
            <a:xfrm>
              <a:off x="4784461" y="3555050"/>
              <a:ext cx="174625" cy="1714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noFill/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O</a:t>
              </a:r>
              <a:endParaRPr lang="zh-CN" altLang="en-US" sz="1200" i="1" kern="10">
                <a:ln w="9525">
                  <a:noFill/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8592" name="Text Box 39"/>
            <p:cNvSpPr txBox="1">
              <a:spLocks noChangeArrowheads="1"/>
            </p:cNvSpPr>
            <p:nvPr/>
          </p:nvSpPr>
          <p:spPr bwMode="auto">
            <a:xfrm>
              <a:off x="4321969" y="2650805"/>
              <a:ext cx="12795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2000">
                  <a:latin typeface="黑体" pitchFamily="49" charset="-122"/>
                  <a:ea typeface="黑体" pitchFamily="49" charset="-122"/>
                </a:rPr>
                <a:t>平衡位置</a:t>
              </a:r>
            </a:p>
          </p:txBody>
        </p:sp>
        <p:grpSp>
          <p:nvGrpSpPr>
            <p:cNvPr id="9" name="Group 62"/>
            <p:cNvGrpSpPr>
              <a:grpSpLocks/>
            </p:cNvGrpSpPr>
            <p:nvPr/>
          </p:nvGrpSpPr>
          <p:grpSpPr bwMode="auto">
            <a:xfrm>
              <a:off x="6022978" y="3100216"/>
              <a:ext cx="294887" cy="285925"/>
              <a:chOff x="4024" y="2287"/>
              <a:chExt cx="140" cy="133"/>
            </a:xfrm>
          </p:grpSpPr>
          <p:sp>
            <p:nvSpPr>
              <p:cNvPr id="18603" name="Oval 63"/>
              <p:cNvSpPr>
                <a:spLocks noChangeArrowheads="1"/>
              </p:cNvSpPr>
              <p:nvPr/>
            </p:nvSpPr>
            <p:spPr bwMode="auto">
              <a:xfrm>
                <a:off x="4024" y="2287"/>
                <a:ext cx="140" cy="133"/>
              </a:xfrm>
              <a:prstGeom prst="ellipse">
                <a:avLst/>
              </a:prstGeom>
              <a:gradFill rotWithShape="1">
                <a:gsLst>
                  <a:gs pos="0">
                    <a:srgbClr val="FF9A05"/>
                  </a:gs>
                  <a:gs pos="100000">
                    <a:srgbClr val="6432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604" name="Oval 64"/>
              <p:cNvSpPr>
                <a:spLocks noChangeArrowheads="1"/>
              </p:cNvSpPr>
              <p:nvPr/>
            </p:nvSpPr>
            <p:spPr bwMode="auto">
              <a:xfrm rot="2678942">
                <a:off x="4046" y="2299"/>
                <a:ext cx="42" cy="64"/>
              </a:xfrm>
              <a:prstGeom prst="ellipse">
                <a:avLst/>
              </a:prstGeom>
              <a:gradFill rotWithShape="1">
                <a:gsLst>
                  <a:gs pos="0">
                    <a:srgbClr val="FFDB81"/>
                  </a:gs>
                  <a:gs pos="100000">
                    <a:srgbClr val="EE9F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8594" name="Line 66"/>
            <p:cNvSpPr>
              <a:spLocks noChangeShapeType="1"/>
            </p:cNvSpPr>
            <p:nvPr/>
          </p:nvSpPr>
          <p:spPr bwMode="auto">
            <a:xfrm>
              <a:off x="3825875" y="3389313"/>
              <a:ext cx="0" cy="182563"/>
            </a:xfrm>
            <a:prstGeom prst="line">
              <a:avLst/>
            </a:prstGeom>
            <a:noFill/>
            <a:ln w="9525">
              <a:solidFill>
                <a:srgbClr val="000000">
                  <a:alpha val="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95" name="Line 67"/>
            <p:cNvSpPr>
              <a:spLocks noChangeShapeType="1"/>
            </p:cNvSpPr>
            <p:nvPr/>
          </p:nvSpPr>
          <p:spPr bwMode="auto">
            <a:xfrm>
              <a:off x="6167438" y="3394076"/>
              <a:ext cx="0" cy="1825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96" name="Rectangle 73"/>
            <p:cNvSpPr>
              <a:spLocks noChangeArrowheads="1"/>
            </p:cNvSpPr>
            <p:nvPr/>
          </p:nvSpPr>
          <p:spPr bwMode="auto">
            <a:xfrm>
              <a:off x="6124575" y="3460751"/>
              <a:ext cx="88900" cy="1333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97" name="Text Box 74"/>
            <p:cNvSpPr txBox="1">
              <a:spLocks noChangeArrowheads="1"/>
            </p:cNvSpPr>
            <p:nvPr/>
          </p:nvSpPr>
          <p:spPr bwMode="auto">
            <a:xfrm>
              <a:off x="5558789" y="3432176"/>
              <a:ext cx="143732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000" i="1"/>
                <a:t>x</a:t>
              </a:r>
              <a:r>
                <a:rPr kumimoji="0" lang="en-US" altLang="zh-CN" sz="2000" baseline="-25000"/>
                <a:t>0 </a:t>
              </a:r>
              <a:r>
                <a:rPr kumimoji="0" lang="en-US" altLang="zh-CN" sz="2000"/>
                <a:t>= 0.05m</a:t>
              </a:r>
            </a:p>
          </p:txBody>
        </p:sp>
        <p:sp>
          <p:nvSpPr>
            <p:cNvPr id="18598" name="Text Box 76"/>
            <p:cNvSpPr txBox="1">
              <a:spLocks noChangeArrowheads="1"/>
            </p:cNvSpPr>
            <p:nvPr/>
          </p:nvSpPr>
          <p:spPr bwMode="auto">
            <a:xfrm>
              <a:off x="5587525" y="2643185"/>
              <a:ext cx="124015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2000">
                  <a:latin typeface="黑体" pitchFamily="49" charset="-122"/>
                  <a:ea typeface="黑体" pitchFamily="49" charset="-122"/>
                </a:rPr>
                <a:t>静止释放</a:t>
              </a:r>
            </a:p>
          </p:txBody>
        </p:sp>
        <p:sp>
          <p:nvSpPr>
            <p:cNvPr id="18599" name="WordArt 96"/>
            <p:cNvSpPr>
              <a:spLocks noChangeArrowheads="1" noChangeShapeType="1" noTextEdit="1"/>
            </p:cNvSpPr>
            <p:nvPr/>
          </p:nvSpPr>
          <p:spPr bwMode="auto">
            <a:xfrm>
              <a:off x="6996113" y="3322911"/>
              <a:ext cx="196850" cy="1714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x</a:t>
              </a:r>
              <a:endParaRPr lang="zh-CN" altLang="en-US" sz="12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8600" name="Line 102"/>
            <p:cNvSpPr>
              <a:spLocks noChangeShapeType="1"/>
            </p:cNvSpPr>
            <p:nvPr/>
          </p:nvSpPr>
          <p:spPr bwMode="auto">
            <a:xfrm>
              <a:off x="3819525" y="3386138"/>
              <a:ext cx="0" cy="992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01" name="Line 103"/>
            <p:cNvSpPr>
              <a:spLocks noChangeShapeType="1"/>
            </p:cNvSpPr>
            <p:nvPr/>
          </p:nvSpPr>
          <p:spPr bwMode="auto">
            <a:xfrm flipH="1">
              <a:off x="6172897" y="3382963"/>
              <a:ext cx="2477" cy="841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" name="WordArt 191"/>
            <p:cNvSpPr>
              <a:spLocks noChangeArrowheads="1" noChangeShapeType="1" noTextEdit="1"/>
            </p:cNvSpPr>
            <p:nvPr/>
          </p:nvSpPr>
          <p:spPr bwMode="auto">
            <a:xfrm>
              <a:off x="1492303" y="3103693"/>
              <a:ext cx="390525" cy="277812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defRPr/>
              </a:pPr>
              <a:r>
                <a:rPr lang="zh-CN" altLang="en-US" sz="3600" kern="10" dirty="0"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Times New Roman"/>
                  <a:ea typeface="宋体" pitchFamily="2" charset="-122"/>
                  <a:cs typeface="Times New Roman"/>
                </a:rPr>
                <a:t>（</a:t>
              </a:r>
              <a:r>
                <a:rPr lang="en-US" altLang="zh-CN" sz="3600" kern="10" dirty="0"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Times New Roman"/>
                  <a:ea typeface="宋体" pitchFamily="2" charset="-122"/>
                  <a:cs typeface="Times New Roman"/>
                </a:rPr>
                <a:t>1</a:t>
              </a:r>
              <a:r>
                <a:rPr lang="zh-CN" altLang="en-US" sz="3600" kern="10" dirty="0"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Times New Roman"/>
                  <a:ea typeface="宋体" pitchFamily="2" charset="-122"/>
                  <a:cs typeface="Times New Roman"/>
                </a:rPr>
                <a:t>）</a:t>
              </a:r>
            </a:p>
          </p:txBody>
        </p:sp>
      </p:grpSp>
      <p:grpSp>
        <p:nvGrpSpPr>
          <p:cNvPr id="10" name="Group 642"/>
          <p:cNvGrpSpPr>
            <a:grpSpLocks/>
          </p:cNvGrpSpPr>
          <p:nvPr/>
        </p:nvGrpSpPr>
        <p:grpSpPr bwMode="auto">
          <a:xfrm>
            <a:off x="747713" y="3629025"/>
            <a:ext cx="2870200" cy="298450"/>
            <a:chOff x="597" y="564"/>
            <a:chExt cx="2221" cy="282"/>
          </a:xfrm>
        </p:grpSpPr>
        <p:grpSp>
          <p:nvGrpSpPr>
            <p:cNvPr id="11" name="Group 543"/>
            <p:cNvGrpSpPr>
              <a:grpSpLocks/>
            </p:cNvGrpSpPr>
            <p:nvPr/>
          </p:nvGrpSpPr>
          <p:grpSpPr bwMode="auto">
            <a:xfrm>
              <a:off x="597" y="597"/>
              <a:ext cx="194" cy="216"/>
              <a:chOff x="1104" y="2007"/>
              <a:chExt cx="109" cy="130"/>
            </a:xfrm>
          </p:grpSpPr>
          <p:sp>
            <p:nvSpPr>
              <p:cNvPr id="18585" name="WordArt 544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04" y="2011"/>
                <a:ext cx="109" cy="12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762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Bookman Old Style"/>
                  </a:rPr>
                  <a:t>x</a:t>
                </a:r>
                <a:endParaRPr lang="zh-CN" altLang="en-US" sz="3600" i="1" kern="10">
                  <a:ln w="76200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Bookman Old Style"/>
                </a:endParaRPr>
              </a:p>
            </p:txBody>
          </p:sp>
          <p:sp>
            <p:nvSpPr>
              <p:cNvPr id="18586" name="WordArt 54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04" y="2007"/>
                <a:ext cx="109" cy="12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noFill/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x</a:t>
                </a:r>
                <a:endParaRPr lang="zh-CN" altLang="en-US" sz="3600" i="1" kern="10">
                  <a:ln w="9525">
                    <a:noFill/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2" name="Group 546"/>
            <p:cNvGrpSpPr>
              <a:grpSpLocks/>
            </p:cNvGrpSpPr>
            <p:nvPr/>
          </p:nvGrpSpPr>
          <p:grpSpPr bwMode="auto">
            <a:xfrm>
              <a:off x="885" y="673"/>
              <a:ext cx="198" cy="79"/>
              <a:chOff x="1260" y="2371"/>
              <a:chExt cx="151" cy="53"/>
            </a:xfrm>
          </p:grpSpPr>
          <p:sp>
            <p:nvSpPr>
              <p:cNvPr id="18583" name="Line 547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84" name="Line 548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572" name="WordArt 549"/>
            <p:cNvSpPr>
              <a:spLocks noChangeArrowheads="1" noChangeShapeType="1" noTextEdit="1"/>
            </p:cNvSpPr>
            <p:nvPr/>
          </p:nvSpPr>
          <p:spPr bwMode="auto">
            <a:xfrm>
              <a:off x="1448" y="629"/>
              <a:ext cx="316" cy="16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 dirty="0" err="1">
                  <a:ln w="9525">
                    <a:noFill/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rPr>
                <a:t>cos</a:t>
              </a:r>
              <a:endParaRPr lang="zh-CN" altLang="en-US" sz="3600" kern="10" dirty="0">
                <a:ln w="9525">
                  <a:noFill/>
                  <a:round/>
                  <a:headEnd/>
                  <a:tailEnd/>
                </a:ln>
                <a:solidFill>
                  <a:schemeClr val="tx2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13" name="Group 551"/>
            <p:cNvGrpSpPr>
              <a:grpSpLocks/>
            </p:cNvGrpSpPr>
            <p:nvPr/>
          </p:nvGrpSpPr>
          <p:grpSpPr bwMode="auto">
            <a:xfrm>
              <a:off x="1807" y="564"/>
              <a:ext cx="1011" cy="282"/>
              <a:chOff x="2541" y="2598"/>
              <a:chExt cx="772" cy="189"/>
            </a:xfrm>
          </p:grpSpPr>
          <p:sp>
            <p:nvSpPr>
              <p:cNvPr id="18577" name="WordArt 552"/>
              <p:cNvSpPr>
                <a:spLocks noChangeArrowheads="1" noChangeShapeType="1" noTextEdit="1"/>
              </p:cNvSpPr>
              <p:nvPr/>
            </p:nvSpPr>
            <p:spPr bwMode="auto">
              <a:xfrm>
                <a:off x="2541" y="2608"/>
                <a:ext cx="58" cy="15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(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18578" name="WordArt 55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255" y="2599"/>
                <a:ext cx="58" cy="15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)</a:t>
                </a:r>
                <a:endParaRPr lang="zh-CN" alt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18579" name="WordArt 554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24" y="2632"/>
                <a:ext cx="128" cy="11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noFill/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Symbol"/>
                  </a:rPr>
                  <a:t>w</a:t>
                </a:r>
                <a:endParaRPr lang="zh-CN" altLang="en-US" sz="3600" i="1" kern="10">
                  <a:ln w="9525">
                    <a:noFill/>
                    <a:round/>
                    <a:headEnd/>
                    <a:tailEnd/>
                  </a:ln>
                  <a:solidFill>
                    <a:schemeClr val="tx2"/>
                  </a:solidFill>
                  <a:latin typeface="Symbol"/>
                </a:endParaRPr>
              </a:p>
            </p:txBody>
          </p:sp>
          <p:sp>
            <p:nvSpPr>
              <p:cNvPr id="18580" name="WordArt 555"/>
              <p:cNvSpPr>
                <a:spLocks noChangeArrowheads="1" noChangeShapeType="1" noTextEdit="1"/>
              </p:cNvSpPr>
              <p:nvPr/>
            </p:nvSpPr>
            <p:spPr bwMode="auto">
              <a:xfrm>
                <a:off x="2780" y="2598"/>
                <a:ext cx="87" cy="14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noFill/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noFill/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8581" name="WordArt 556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93" y="2626"/>
                <a:ext cx="128" cy="16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noFill/>
                      <a:round/>
                      <a:headEnd/>
                      <a:tailEnd/>
                    </a:ln>
                    <a:latin typeface="Symbol"/>
                  </a:rPr>
                  <a:t>j</a:t>
                </a:r>
                <a:endParaRPr lang="zh-CN" altLang="en-US" sz="3600" i="1" kern="10">
                  <a:ln w="9525">
                    <a:noFill/>
                    <a:round/>
                    <a:headEnd/>
                    <a:tailEnd/>
                  </a:ln>
                  <a:latin typeface="Symbol"/>
                </a:endParaRPr>
              </a:p>
            </p:txBody>
          </p:sp>
          <p:sp>
            <p:nvSpPr>
              <p:cNvPr id="18582" name="WordArt 55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13" y="2617"/>
                <a:ext cx="137" cy="12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rPr>
                  <a:t>+</a:t>
                </a:r>
                <a:endParaRPr lang="zh-CN" altLang="en-US" sz="3600" kern="10">
                  <a:ln w="12700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endParaRPr>
              </a:p>
            </p:txBody>
          </p:sp>
        </p:grpSp>
        <p:grpSp>
          <p:nvGrpSpPr>
            <p:cNvPr id="14" name="Group 610"/>
            <p:cNvGrpSpPr>
              <a:grpSpLocks/>
            </p:cNvGrpSpPr>
            <p:nvPr/>
          </p:nvGrpSpPr>
          <p:grpSpPr bwMode="auto">
            <a:xfrm>
              <a:off x="1177" y="589"/>
              <a:ext cx="194" cy="216"/>
              <a:chOff x="1104" y="2007"/>
              <a:chExt cx="109" cy="130"/>
            </a:xfrm>
          </p:grpSpPr>
          <p:sp>
            <p:nvSpPr>
              <p:cNvPr id="18575" name="WordArt 61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04" y="2011"/>
                <a:ext cx="109" cy="12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762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Bookman Old Style"/>
                  </a:rPr>
                  <a:t>x</a:t>
                </a:r>
                <a:endParaRPr lang="zh-CN" altLang="en-US" sz="3600" i="1" kern="10">
                  <a:ln w="76200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Bookman Old Style"/>
                </a:endParaRPr>
              </a:p>
            </p:txBody>
          </p:sp>
          <p:sp>
            <p:nvSpPr>
              <p:cNvPr id="18576" name="WordArt 612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04" y="2007"/>
                <a:ext cx="109" cy="12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noFill/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A</a:t>
                </a:r>
                <a:endParaRPr lang="zh-CN" altLang="en-US" sz="3600" i="1" kern="10">
                  <a:ln w="9525">
                    <a:noFill/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15" name="Group 211"/>
          <p:cNvGrpSpPr>
            <a:grpSpLocks/>
          </p:cNvGrpSpPr>
          <p:nvPr/>
        </p:nvGrpSpPr>
        <p:grpSpPr bwMode="auto">
          <a:xfrm>
            <a:off x="434975" y="2559050"/>
            <a:ext cx="1304925" cy="376238"/>
            <a:chOff x="2222" y="738"/>
            <a:chExt cx="1167" cy="340"/>
          </a:xfrm>
        </p:grpSpPr>
        <p:sp>
          <p:nvSpPr>
            <p:cNvPr id="18567" name="Rectangle 212" descr="栎木"/>
            <p:cNvSpPr>
              <a:spLocks noChangeArrowheads="1"/>
            </p:cNvSpPr>
            <p:nvPr/>
          </p:nvSpPr>
          <p:spPr bwMode="auto">
            <a:xfrm flipH="1">
              <a:off x="2222" y="738"/>
              <a:ext cx="1167" cy="34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38100">
              <a:solidFill>
                <a:srgbClr val="00CC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68" name="WordArt 213"/>
            <p:cNvSpPr>
              <a:spLocks noChangeArrowheads="1" noChangeShapeType="1" noTextEdit="1"/>
            </p:cNvSpPr>
            <p:nvPr/>
          </p:nvSpPr>
          <p:spPr bwMode="auto">
            <a:xfrm>
              <a:off x="2352" y="795"/>
              <a:ext cx="427" cy="22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effectLst>
                    <a:outerShdw dist="28398" dir="1593903" algn="ctr" rotWithShape="0">
                      <a:schemeClr val="tx1"/>
                    </a:outerShdw>
                  </a:effectLst>
                  <a:latin typeface="华文中宋"/>
                  <a:ea typeface="华文中宋"/>
                </a:rPr>
                <a:t>解法</a:t>
              </a:r>
            </a:p>
          </p:txBody>
        </p:sp>
        <p:sp>
          <p:nvSpPr>
            <p:cNvPr id="18569" name="WordArt 214"/>
            <p:cNvSpPr>
              <a:spLocks noChangeArrowheads="1" noChangeShapeType="1" noTextEdit="1"/>
            </p:cNvSpPr>
            <p:nvPr/>
          </p:nvSpPr>
          <p:spPr bwMode="auto">
            <a:xfrm>
              <a:off x="2795" y="806"/>
              <a:ext cx="448" cy="22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effectLst>
                    <a:outerShdw dist="28398" dir="1593903" algn="ctr" rotWithShape="0">
                      <a:schemeClr val="tx1"/>
                    </a:outerShdw>
                  </a:effectLst>
                  <a:latin typeface="华文中宋"/>
                  <a:ea typeface="华文中宋"/>
                </a:rPr>
                <a:t>提要</a:t>
              </a:r>
            </a:p>
          </p:txBody>
        </p:sp>
      </p:grpSp>
      <p:sp>
        <p:nvSpPr>
          <p:cNvPr id="409" name="WordArt 27"/>
          <p:cNvSpPr>
            <a:spLocks noChangeArrowheads="1" noChangeShapeType="1" noTextEdit="1"/>
          </p:cNvSpPr>
          <p:nvPr/>
        </p:nvSpPr>
        <p:spPr bwMode="auto">
          <a:xfrm>
            <a:off x="257175" y="3144838"/>
            <a:ext cx="1660525" cy="2460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317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rPr>
              <a:t>设振动表达式为</a:t>
            </a:r>
          </a:p>
        </p:txBody>
      </p:sp>
      <p:sp>
        <p:nvSpPr>
          <p:cNvPr id="411" name="Rectangle 219" descr="羊皮纸"/>
          <p:cNvSpPr>
            <a:spLocks noChangeArrowheads="1"/>
          </p:cNvSpPr>
          <p:nvPr/>
        </p:nvSpPr>
        <p:spPr bwMode="auto">
          <a:xfrm>
            <a:off x="4749800" y="3629025"/>
            <a:ext cx="174625" cy="3182938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12" name="Picture 220" descr="图片3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025" y="4086225"/>
            <a:ext cx="4316413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3" name="Picture 221" descr="图片3b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2425" y="4910138"/>
            <a:ext cx="329565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4" name="Picture 222" descr="图片3c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8300" y="5362575"/>
            <a:ext cx="30289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5" name="Picture 223" descr="图片3d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65125" y="5756275"/>
            <a:ext cx="3443288" cy="87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Group 231"/>
          <p:cNvGrpSpPr>
            <a:grpSpLocks/>
          </p:cNvGrpSpPr>
          <p:nvPr/>
        </p:nvGrpSpPr>
        <p:grpSpPr bwMode="auto">
          <a:xfrm>
            <a:off x="5257800" y="5514975"/>
            <a:ext cx="2994025" cy="758825"/>
            <a:chOff x="3423" y="3635"/>
            <a:chExt cx="1886" cy="478"/>
          </a:xfrm>
        </p:grpSpPr>
        <p:grpSp>
          <p:nvGrpSpPr>
            <p:cNvPr id="17" name="Group 232"/>
            <p:cNvGrpSpPr>
              <a:grpSpLocks/>
            </p:cNvGrpSpPr>
            <p:nvPr/>
          </p:nvGrpSpPr>
          <p:grpSpPr bwMode="auto">
            <a:xfrm>
              <a:off x="3423" y="3933"/>
              <a:ext cx="1886" cy="180"/>
              <a:chOff x="3315" y="3917"/>
              <a:chExt cx="1886" cy="180"/>
            </a:xfrm>
          </p:grpSpPr>
          <p:grpSp>
            <p:nvGrpSpPr>
              <p:cNvPr id="18" name="Group 543"/>
              <p:cNvGrpSpPr>
                <a:grpSpLocks/>
              </p:cNvGrpSpPr>
              <p:nvPr/>
            </p:nvGrpSpPr>
            <p:grpSpPr bwMode="auto">
              <a:xfrm>
                <a:off x="3315" y="3953"/>
                <a:ext cx="158" cy="144"/>
                <a:chOff x="1104" y="2007"/>
                <a:chExt cx="109" cy="130"/>
              </a:xfrm>
            </p:grpSpPr>
            <p:sp>
              <p:nvSpPr>
                <p:cNvPr id="18565" name="WordArt 54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104" y="2011"/>
                  <a:ext cx="109" cy="12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762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Bookman Old Style"/>
                    </a:rPr>
                    <a:t>x</a:t>
                  </a:r>
                  <a:endParaRPr lang="zh-CN" altLang="en-US" sz="3600" i="1" kern="10">
                    <a:ln w="762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Bookman Old Style"/>
                  </a:endParaRPr>
                </a:p>
              </p:txBody>
            </p:sp>
            <p:sp>
              <p:nvSpPr>
                <p:cNvPr id="18566" name="WordArt 54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104" y="2007"/>
                  <a:ext cx="109" cy="12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noFill/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x</a:t>
                  </a:r>
                  <a:endParaRPr lang="zh-CN" altLang="en-US" sz="3600" i="1" kern="10">
                    <a:ln w="9525">
                      <a:noFill/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19" name="Group 546"/>
              <p:cNvGrpSpPr>
                <a:grpSpLocks/>
              </p:cNvGrpSpPr>
              <p:nvPr/>
            </p:nvGrpSpPr>
            <p:grpSpPr bwMode="auto">
              <a:xfrm>
                <a:off x="3517" y="3997"/>
                <a:ext cx="141" cy="52"/>
                <a:chOff x="1260" y="2371"/>
                <a:chExt cx="151" cy="53"/>
              </a:xfrm>
            </p:grpSpPr>
            <p:sp>
              <p:nvSpPr>
                <p:cNvPr id="18563" name="Line 547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64" name="Line 548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8556" name="WordArt 549"/>
              <p:cNvSpPr>
                <a:spLocks noChangeArrowheads="1" noChangeShapeType="1" noTextEdit="1"/>
              </p:cNvSpPr>
              <p:nvPr/>
            </p:nvSpPr>
            <p:spPr bwMode="auto">
              <a:xfrm>
                <a:off x="4101" y="3972"/>
                <a:ext cx="257" cy="10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noFill/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cos</a:t>
                </a:r>
                <a:endParaRPr lang="zh-CN" altLang="en-US" sz="3600" kern="10">
                  <a:ln w="9525">
                    <a:noFill/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8557" name="WordArt 552"/>
              <p:cNvSpPr>
                <a:spLocks noChangeArrowheads="1" noChangeShapeType="1" noTextEdit="1"/>
              </p:cNvSpPr>
              <p:nvPr/>
            </p:nvSpPr>
            <p:spPr bwMode="auto">
              <a:xfrm>
                <a:off x="4393" y="3939"/>
                <a:ext cx="62" cy="15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(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18558" name="WordArt 553"/>
              <p:cNvSpPr>
                <a:spLocks noChangeArrowheads="1" noChangeShapeType="1" noTextEdit="1"/>
              </p:cNvSpPr>
              <p:nvPr/>
            </p:nvSpPr>
            <p:spPr bwMode="auto">
              <a:xfrm>
                <a:off x="4915" y="3924"/>
                <a:ext cx="62" cy="15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)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18559" name="WordArt 555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66" y="3917"/>
                <a:ext cx="89" cy="15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noFill/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noFill/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8560" name="WordArt 612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10" y="3949"/>
                <a:ext cx="352" cy="14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noFill/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0.05</a:t>
                </a:r>
                <a:endParaRPr lang="zh-CN" altLang="en-US" sz="3600" kern="10">
                  <a:ln w="9525">
                    <a:noFill/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8561" name="WordArt 612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07" y="3941"/>
                <a:ext cx="238" cy="14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noFill/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6.0</a:t>
                </a:r>
                <a:endParaRPr lang="zh-CN" altLang="en-US" sz="3600" kern="10">
                  <a:ln w="9525">
                    <a:noFill/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8562" name="WordArt 549"/>
              <p:cNvSpPr>
                <a:spLocks noChangeArrowheads="1" noChangeShapeType="1" noTextEdit="1"/>
              </p:cNvSpPr>
              <p:nvPr/>
            </p:nvSpPr>
            <p:spPr bwMode="auto">
              <a:xfrm>
                <a:off x="5042" y="3970"/>
                <a:ext cx="159" cy="9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noFill/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m</a:t>
                </a:r>
                <a:endParaRPr lang="zh-CN" altLang="en-US" sz="3600" kern="10">
                  <a:ln w="9525">
                    <a:noFill/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8553" name="WordArt 27"/>
            <p:cNvSpPr>
              <a:spLocks noChangeArrowheads="1" noChangeShapeType="1" noTextEdit="1"/>
            </p:cNvSpPr>
            <p:nvPr/>
          </p:nvSpPr>
          <p:spPr bwMode="auto">
            <a:xfrm>
              <a:off x="3490" y="3635"/>
              <a:ext cx="462" cy="18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317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宋体"/>
                  <a:ea typeface="宋体"/>
                </a:rPr>
                <a:t>结果</a:t>
              </a:r>
            </a:p>
          </p:txBody>
        </p:sp>
      </p:grpSp>
      <p:sp>
        <p:nvSpPr>
          <p:cNvPr id="18449" name="Rectangle 247"/>
          <p:cNvSpPr>
            <a:spLocks noChangeArrowheads="1"/>
          </p:cNvSpPr>
          <p:nvPr/>
        </p:nvSpPr>
        <p:spPr bwMode="auto">
          <a:xfrm>
            <a:off x="7731125" y="3879850"/>
            <a:ext cx="955675" cy="6651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" name="Group 248"/>
          <p:cNvGrpSpPr>
            <a:grpSpLocks/>
          </p:cNvGrpSpPr>
          <p:nvPr/>
        </p:nvGrpSpPr>
        <p:grpSpPr bwMode="auto">
          <a:xfrm>
            <a:off x="5191125" y="3862388"/>
            <a:ext cx="3613150" cy="1746250"/>
            <a:chOff x="3265" y="2522"/>
            <a:chExt cx="2390" cy="1100"/>
          </a:xfrm>
        </p:grpSpPr>
        <p:grpSp>
          <p:nvGrpSpPr>
            <p:cNvPr id="21" name="Group 249"/>
            <p:cNvGrpSpPr>
              <a:grpSpLocks/>
            </p:cNvGrpSpPr>
            <p:nvPr/>
          </p:nvGrpSpPr>
          <p:grpSpPr bwMode="auto">
            <a:xfrm>
              <a:off x="3265" y="2632"/>
              <a:ext cx="907" cy="404"/>
              <a:chOff x="3230" y="2632"/>
              <a:chExt cx="942" cy="404"/>
            </a:xfrm>
          </p:grpSpPr>
          <p:sp>
            <p:nvSpPr>
              <p:cNvPr id="18550" name="WordArt 2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230" y="2632"/>
                <a:ext cx="937" cy="15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31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用旋转矢量法</a:t>
                </a:r>
              </a:p>
            </p:txBody>
          </p:sp>
          <p:sp>
            <p:nvSpPr>
              <p:cNvPr id="18551" name="WordArt 2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235" y="2881"/>
                <a:ext cx="937" cy="15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31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求振动初相位</a:t>
                </a:r>
              </a:p>
            </p:txBody>
          </p:sp>
        </p:grpSp>
        <p:sp>
          <p:nvSpPr>
            <p:cNvPr id="18530" name="WordArt 27"/>
            <p:cNvSpPr>
              <a:spLocks noChangeArrowheads="1" noChangeShapeType="1" noTextEdit="1"/>
            </p:cNvSpPr>
            <p:nvPr/>
          </p:nvSpPr>
          <p:spPr bwMode="auto">
            <a:xfrm>
              <a:off x="3289" y="3193"/>
              <a:ext cx="132" cy="15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得</a:t>
              </a:r>
            </a:p>
          </p:txBody>
        </p:sp>
        <p:grpSp>
          <p:nvGrpSpPr>
            <p:cNvPr id="22" name="Group 253"/>
            <p:cNvGrpSpPr>
              <a:grpSpLocks/>
            </p:cNvGrpSpPr>
            <p:nvPr/>
          </p:nvGrpSpPr>
          <p:grpSpPr bwMode="auto">
            <a:xfrm>
              <a:off x="3570" y="3180"/>
              <a:ext cx="477" cy="195"/>
              <a:chOff x="3582" y="3188"/>
              <a:chExt cx="459" cy="195"/>
            </a:xfrm>
          </p:grpSpPr>
          <p:grpSp>
            <p:nvGrpSpPr>
              <p:cNvPr id="23" name="Group 254"/>
              <p:cNvGrpSpPr>
                <a:grpSpLocks/>
              </p:cNvGrpSpPr>
              <p:nvPr/>
            </p:nvGrpSpPr>
            <p:grpSpPr bwMode="auto">
              <a:xfrm>
                <a:off x="3771" y="3251"/>
                <a:ext cx="131" cy="54"/>
                <a:chOff x="1260" y="2371"/>
                <a:chExt cx="151" cy="53"/>
              </a:xfrm>
            </p:grpSpPr>
            <p:sp>
              <p:nvSpPr>
                <p:cNvPr id="18548" name="Line 255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49" name="Line 256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8546" name="WordArt 25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82" y="3188"/>
                <a:ext cx="147" cy="19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rPr>
                  <a:t>j</a:t>
                </a:r>
                <a:endParaRPr lang="zh-CN" altLang="en-US" sz="12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endParaRPr>
              </a:p>
            </p:txBody>
          </p:sp>
          <p:sp>
            <p:nvSpPr>
              <p:cNvPr id="18547" name="WordArt 25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52" y="3195"/>
                <a:ext cx="89" cy="15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0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8532" name="Rectangle 259"/>
            <p:cNvSpPr>
              <a:spLocks noChangeArrowheads="1"/>
            </p:cNvSpPr>
            <p:nvPr/>
          </p:nvSpPr>
          <p:spPr bwMode="auto">
            <a:xfrm>
              <a:off x="5044" y="2522"/>
              <a:ext cx="166" cy="1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33" name="Rectangle 260"/>
            <p:cNvSpPr>
              <a:spLocks noChangeArrowheads="1"/>
            </p:cNvSpPr>
            <p:nvPr/>
          </p:nvSpPr>
          <p:spPr bwMode="auto">
            <a:xfrm>
              <a:off x="4997" y="2644"/>
              <a:ext cx="202" cy="13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34" name="Oval 261"/>
            <p:cNvSpPr>
              <a:spLocks noChangeArrowheads="1"/>
            </p:cNvSpPr>
            <p:nvPr/>
          </p:nvSpPr>
          <p:spPr bwMode="auto">
            <a:xfrm>
              <a:off x="4309" y="2566"/>
              <a:ext cx="1124" cy="10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35" name="Line 262"/>
            <p:cNvSpPr>
              <a:spLocks noChangeShapeType="1"/>
            </p:cNvSpPr>
            <p:nvPr/>
          </p:nvSpPr>
          <p:spPr bwMode="auto">
            <a:xfrm>
              <a:off x="4310" y="3093"/>
              <a:ext cx="1345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6" name="WordArt 263"/>
            <p:cNvSpPr>
              <a:spLocks noChangeArrowheads="1" noChangeShapeType="1" noTextEdit="1"/>
            </p:cNvSpPr>
            <p:nvPr/>
          </p:nvSpPr>
          <p:spPr bwMode="auto">
            <a:xfrm>
              <a:off x="4687" y="3128"/>
              <a:ext cx="125" cy="13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O</a:t>
              </a:r>
              <a:endParaRPr lang="zh-CN" altLang="en-US" sz="12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8537" name="Oval 264"/>
            <p:cNvSpPr>
              <a:spLocks noChangeArrowheads="1"/>
            </p:cNvSpPr>
            <p:nvPr/>
          </p:nvSpPr>
          <p:spPr bwMode="auto">
            <a:xfrm>
              <a:off x="4849" y="3075"/>
              <a:ext cx="50" cy="4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38" name="Line 265"/>
            <p:cNvSpPr>
              <a:spLocks noChangeShapeType="1"/>
            </p:cNvSpPr>
            <p:nvPr/>
          </p:nvSpPr>
          <p:spPr bwMode="auto">
            <a:xfrm>
              <a:off x="4905" y="3093"/>
              <a:ext cx="536" cy="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9" name="AutoShape 266"/>
            <p:cNvSpPr>
              <a:spLocks noChangeArrowheads="1"/>
            </p:cNvSpPr>
            <p:nvPr/>
          </p:nvSpPr>
          <p:spPr bwMode="auto">
            <a:xfrm rot="-3177235">
              <a:off x="5203" y="2641"/>
              <a:ext cx="59" cy="108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40" name="WordArt 267"/>
            <p:cNvSpPr>
              <a:spLocks noChangeArrowheads="1" noChangeShapeType="1" noTextEdit="1"/>
            </p:cNvSpPr>
            <p:nvPr/>
          </p:nvSpPr>
          <p:spPr bwMode="auto">
            <a:xfrm>
              <a:off x="5310" y="2546"/>
              <a:ext cx="178" cy="14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Symbol"/>
                </a:rPr>
                <a:t>w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Symbol"/>
              </a:endParaRPr>
            </a:p>
          </p:txBody>
        </p:sp>
        <p:sp>
          <p:nvSpPr>
            <p:cNvPr id="18541" name="WordArt 268"/>
            <p:cNvSpPr>
              <a:spLocks noChangeArrowheads="1" noChangeShapeType="1" noTextEdit="1"/>
            </p:cNvSpPr>
            <p:nvPr/>
          </p:nvSpPr>
          <p:spPr bwMode="auto">
            <a:xfrm>
              <a:off x="5493" y="3153"/>
              <a:ext cx="130" cy="11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x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8542" name="WordArt 269"/>
            <p:cNvSpPr>
              <a:spLocks noChangeArrowheads="1" noChangeShapeType="1" noTextEdit="1"/>
            </p:cNvSpPr>
            <p:nvPr/>
          </p:nvSpPr>
          <p:spPr bwMode="auto">
            <a:xfrm>
              <a:off x="4985" y="3202"/>
              <a:ext cx="202" cy="14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7894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A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8543" name="WordArt 270"/>
            <p:cNvSpPr>
              <a:spLocks noChangeArrowheads="1" noChangeShapeType="1" noTextEdit="1"/>
            </p:cNvSpPr>
            <p:nvPr/>
          </p:nvSpPr>
          <p:spPr bwMode="auto">
            <a:xfrm>
              <a:off x="5209" y="3292"/>
              <a:ext cx="65" cy="8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0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8544" name="Line 271"/>
            <p:cNvSpPr>
              <a:spLocks noChangeShapeType="1"/>
            </p:cNvSpPr>
            <p:nvPr/>
          </p:nvSpPr>
          <p:spPr bwMode="auto">
            <a:xfrm flipV="1">
              <a:off x="5059" y="3164"/>
              <a:ext cx="187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" name="组合 456"/>
          <p:cNvGrpSpPr>
            <a:grpSpLocks/>
          </p:cNvGrpSpPr>
          <p:nvPr/>
        </p:nvGrpSpPr>
        <p:grpSpPr bwMode="auto">
          <a:xfrm>
            <a:off x="198438" y="150813"/>
            <a:ext cx="8724900" cy="1911350"/>
            <a:chOff x="198438" y="151526"/>
            <a:chExt cx="8724106" cy="1911410"/>
          </a:xfrm>
        </p:grpSpPr>
        <p:sp>
          <p:nvSpPr>
            <p:cNvPr id="18452" name="Rectangle 74"/>
            <p:cNvSpPr>
              <a:spLocks noChangeArrowheads="1"/>
            </p:cNvSpPr>
            <p:nvPr/>
          </p:nvSpPr>
          <p:spPr bwMode="auto">
            <a:xfrm>
              <a:off x="357188" y="151526"/>
              <a:ext cx="985837" cy="42862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5" name="Group 75"/>
            <p:cNvGrpSpPr>
              <a:grpSpLocks/>
            </p:cNvGrpSpPr>
            <p:nvPr/>
          </p:nvGrpSpPr>
          <p:grpSpPr bwMode="auto">
            <a:xfrm>
              <a:off x="911225" y="205501"/>
              <a:ext cx="7523163" cy="357188"/>
              <a:chOff x="521" y="259"/>
              <a:chExt cx="4739" cy="225"/>
            </a:xfrm>
          </p:grpSpPr>
          <p:sp>
            <p:nvSpPr>
              <p:cNvPr id="18505" name="Rectangle 76"/>
              <p:cNvSpPr>
                <a:spLocks noChangeArrowheads="1"/>
              </p:cNvSpPr>
              <p:nvPr/>
            </p:nvSpPr>
            <p:spPr bwMode="auto">
              <a:xfrm>
                <a:off x="521" y="259"/>
                <a:ext cx="4653" cy="22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06" name="WordArt 27"/>
              <p:cNvSpPr>
                <a:spLocks noChangeArrowheads="1" noChangeShapeType="1" noTextEdit="1"/>
              </p:cNvSpPr>
              <p:nvPr/>
            </p:nvSpPr>
            <p:spPr bwMode="auto">
              <a:xfrm>
                <a:off x="591" y="326"/>
                <a:ext cx="644" cy="14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31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振子质量</a:t>
                </a:r>
              </a:p>
            </p:txBody>
          </p:sp>
          <p:sp>
            <p:nvSpPr>
              <p:cNvPr id="18507" name="WordArt 2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080" y="321"/>
                <a:ext cx="971" cy="15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31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弹簧劲度系数</a:t>
                </a:r>
              </a:p>
            </p:txBody>
          </p:sp>
          <p:sp>
            <p:nvSpPr>
              <p:cNvPr id="18508" name="WordArt 79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02" y="337"/>
                <a:ext cx="87" cy="12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k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26" name="Group 80"/>
              <p:cNvGrpSpPr>
                <a:grpSpLocks/>
              </p:cNvGrpSpPr>
              <p:nvPr/>
            </p:nvGrpSpPr>
            <p:grpSpPr bwMode="auto">
              <a:xfrm>
                <a:off x="3218" y="376"/>
                <a:ext cx="109" cy="51"/>
                <a:chOff x="1260" y="2371"/>
                <a:chExt cx="151" cy="53"/>
              </a:xfrm>
            </p:grpSpPr>
            <p:sp>
              <p:nvSpPr>
                <p:cNvPr id="18527" name="Line 81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28" name="Line 82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8510" name="WordArt 1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380" y="329"/>
                <a:ext cx="279" cy="12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0.72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8511" name="WordArt 84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01" y="329"/>
                <a:ext cx="138" cy="11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N</a:t>
                </a:r>
                <a:endParaRPr lang="zh-CN" altLang="en-US" sz="12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8512" name="WordArt 85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25" y="351"/>
                <a:ext cx="130" cy="8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12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8513" name="Oval 86"/>
              <p:cNvSpPr>
                <a:spLocks noChangeArrowheads="1"/>
              </p:cNvSpPr>
              <p:nvPr/>
            </p:nvSpPr>
            <p:spPr bwMode="auto">
              <a:xfrm>
                <a:off x="3860" y="379"/>
                <a:ext cx="29" cy="2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7" name="Group 87"/>
              <p:cNvGrpSpPr>
                <a:grpSpLocks/>
              </p:cNvGrpSpPr>
              <p:nvPr/>
            </p:nvGrpSpPr>
            <p:grpSpPr bwMode="auto">
              <a:xfrm>
                <a:off x="4067" y="305"/>
                <a:ext cx="92" cy="76"/>
                <a:chOff x="4416" y="230"/>
                <a:chExt cx="92" cy="76"/>
              </a:xfrm>
            </p:grpSpPr>
            <p:sp>
              <p:nvSpPr>
                <p:cNvPr id="18525" name="WordArt 11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473" y="230"/>
                  <a:ext cx="35" cy="7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8526" name="Line 89"/>
                <p:cNvSpPr>
                  <a:spLocks noChangeShapeType="1"/>
                </p:cNvSpPr>
                <p:nvPr/>
              </p:nvSpPr>
              <p:spPr bwMode="auto">
                <a:xfrm flipV="1">
                  <a:off x="4416" y="269"/>
                  <a:ext cx="44" cy="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8515" name="WordArt 90"/>
              <p:cNvSpPr>
                <a:spLocks noChangeArrowheads="1" noChangeShapeType="1" noTextEdit="1"/>
              </p:cNvSpPr>
              <p:nvPr/>
            </p:nvSpPr>
            <p:spPr bwMode="auto">
              <a:xfrm>
                <a:off x="4154" y="422"/>
                <a:ext cx="27" cy="4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12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，</a:t>
                </a:r>
              </a:p>
            </p:txBody>
          </p:sp>
          <p:grpSp>
            <p:nvGrpSpPr>
              <p:cNvPr id="28" name="Group 91"/>
              <p:cNvGrpSpPr>
                <a:grpSpLocks/>
              </p:cNvGrpSpPr>
              <p:nvPr/>
            </p:nvGrpSpPr>
            <p:grpSpPr bwMode="auto">
              <a:xfrm>
                <a:off x="1294" y="325"/>
                <a:ext cx="694" cy="135"/>
                <a:chOff x="1583" y="246"/>
                <a:chExt cx="694" cy="135"/>
              </a:xfrm>
            </p:grpSpPr>
            <p:grpSp>
              <p:nvGrpSpPr>
                <p:cNvPr id="29" name="Group 92"/>
                <p:cNvGrpSpPr>
                  <a:grpSpLocks/>
                </p:cNvGrpSpPr>
                <p:nvPr/>
              </p:nvGrpSpPr>
              <p:grpSpPr bwMode="auto">
                <a:xfrm>
                  <a:off x="1775" y="293"/>
                  <a:ext cx="109" cy="51"/>
                  <a:chOff x="1260" y="2371"/>
                  <a:chExt cx="151" cy="53"/>
                </a:xfrm>
              </p:grpSpPr>
              <p:sp>
                <p:nvSpPr>
                  <p:cNvPr id="18523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1260" y="2371"/>
                    <a:ext cx="15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24" name="Line 94"/>
                  <p:cNvSpPr>
                    <a:spLocks noChangeShapeType="1"/>
                  </p:cNvSpPr>
                  <p:nvPr/>
                </p:nvSpPr>
                <p:spPr bwMode="auto">
                  <a:xfrm>
                    <a:off x="1260" y="2424"/>
                    <a:ext cx="15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8519" name="WordArt 9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583" y="258"/>
                  <a:ext cx="123" cy="10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m</a:t>
                  </a:r>
                  <a:endParaRPr lang="zh-CN" altLang="en-US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8520" name="WordArt 11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921" y="246"/>
                  <a:ext cx="179" cy="12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20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8521" name="WordArt 9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122" y="262"/>
                  <a:ext cx="86" cy="11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g</a:t>
                  </a:r>
                  <a:endParaRPr lang="zh-CN" altLang="en-US" sz="12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8522" name="WordArt 9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250" y="330"/>
                  <a:ext cx="27" cy="4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zh-CN" altLang="en-US" sz="12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，</a:t>
                  </a:r>
                </a:p>
              </p:txBody>
            </p:sp>
          </p:grpSp>
          <p:sp>
            <p:nvSpPr>
              <p:cNvPr id="18517" name="WordArt 27"/>
              <p:cNvSpPr>
                <a:spLocks noChangeArrowheads="1" noChangeShapeType="1" noTextEdit="1"/>
              </p:cNvSpPr>
              <p:nvPr/>
            </p:nvSpPr>
            <p:spPr bwMode="auto">
              <a:xfrm>
                <a:off x="4255" y="304"/>
                <a:ext cx="1005" cy="16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31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平衡点在原点。</a:t>
                </a:r>
              </a:p>
            </p:txBody>
          </p:sp>
        </p:grpSp>
        <p:sp>
          <p:nvSpPr>
            <p:cNvPr id="18454" name="Rectangle 101"/>
            <p:cNvSpPr>
              <a:spLocks noChangeArrowheads="1"/>
            </p:cNvSpPr>
            <p:nvPr/>
          </p:nvSpPr>
          <p:spPr bwMode="auto">
            <a:xfrm>
              <a:off x="484188" y="1057989"/>
              <a:ext cx="568325" cy="66516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5" name="Rectangle 102"/>
            <p:cNvSpPr>
              <a:spLocks noChangeArrowheads="1"/>
            </p:cNvSpPr>
            <p:nvPr/>
          </p:nvSpPr>
          <p:spPr bwMode="auto">
            <a:xfrm>
              <a:off x="927100" y="789701"/>
              <a:ext cx="2228850" cy="242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2" name="WordArt 103"/>
            <p:cNvSpPr>
              <a:spLocks noChangeArrowheads="1" noChangeShapeType="1" noTextEdit="1"/>
            </p:cNvSpPr>
            <p:nvPr/>
          </p:nvSpPr>
          <p:spPr bwMode="auto">
            <a:xfrm>
              <a:off x="755650" y="869076"/>
              <a:ext cx="325437" cy="22225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defRPr/>
              </a:pPr>
              <a:r>
                <a:rPr lang="zh-CN" altLang="en-US" sz="3600" kern="10"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（</a:t>
              </a:r>
              <a:r>
                <a:rPr lang="en-US" altLang="zh-CN" sz="3600" kern="10"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1</a:t>
              </a:r>
              <a:r>
                <a:rPr lang="zh-CN" altLang="en-US" sz="3600" kern="10"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）</a:t>
              </a:r>
            </a:p>
          </p:txBody>
        </p:sp>
        <p:sp>
          <p:nvSpPr>
            <p:cNvPr id="18457" name="WordArt 27"/>
            <p:cNvSpPr>
              <a:spLocks noChangeArrowheads="1" noChangeShapeType="1" noTextEdit="1"/>
            </p:cNvSpPr>
            <p:nvPr/>
          </p:nvSpPr>
          <p:spPr bwMode="auto">
            <a:xfrm>
              <a:off x="1212850" y="846851"/>
              <a:ext cx="255587" cy="24606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将</a:t>
              </a:r>
            </a:p>
          </p:txBody>
        </p:sp>
        <p:sp>
          <p:nvSpPr>
            <p:cNvPr id="18458" name="WordArt 105"/>
            <p:cNvSpPr>
              <a:spLocks noChangeArrowheads="1" noChangeShapeType="1" noTextEdit="1"/>
            </p:cNvSpPr>
            <p:nvPr/>
          </p:nvSpPr>
          <p:spPr bwMode="auto">
            <a:xfrm>
              <a:off x="1533525" y="897651"/>
              <a:ext cx="195262" cy="16986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8459" name="WordArt 27"/>
            <p:cNvSpPr>
              <a:spLocks noChangeArrowheads="1" noChangeShapeType="1" noTextEdit="1"/>
            </p:cNvSpPr>
            <p:nvPr/>
          </p:nvSpPr>
          <p:spPr bwMode="auto">
            <a:xfrm>
              <a:off x="1803400" y="843676"/>
              <a:ext cx="987425" cy="24606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向右拉至</a:t>
              </a:r>
            </a:p>
          </p:txBody>
        </p:sp>
        <p:grpSp>
          <p:nvGrpSpPr>
            <p:cNvPr id="30" name="组合 465"/>
            <p:cNvGrpSpPr>
              <a:grpSpLocks/>
            </p:cNvGrpSpPr>
            <p:nvPr/>
          </p:nvGrpSpPr>
          <p:grpSpPr bwMode="auto">
            <a:xfrm>
              <a:off x="2902125" y="852065"/>
              <a:ext cx="1329069" cy="217488"/>
              <a:chOff x="2692400" y="977900"/>
              <a:chExt cx="1329069" cy="217488"/>
            </a:xfrm>
          </p:grpSpPr>
          <p:sp>
            <p:nvSpPr>
              <p:cNvPr id="18502" name="WordArt 10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92400" y="1000125"/>
                <a:ext cx="195262" cy="16986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x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8503" name="WordArt 1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14650" y="1082675"/>
                <a:ext cx="77787" cy="11271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0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8504" name="WordArt 1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62288" y="977900"/>
                <a:ext cx="959181" cy="20796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= 0.05m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8461" name="WordArt 27"/>
            <p:cNvSpPr>
              <a:spLocks noChangeArrowheads="1" noChangeShapeType="1" noTextEdit="1"/>
            </p:cNvSpPr>
            <p:nvPr/>
          </p:nvSpPr>
          <p:spPr bwMode="auto">
            <a:xfrm>
              <a:off x="4356319" y="837093"/>
              <a:ext cx="1135062" cy="24606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处</a:t>
              </a:r>
              <a:r>
                <a:rPr lang="zh-CN" altLang="en-US" sz="3600" kern="10" dirty="0" smtClean="0"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静止后释放</a:t>
              </a:r>
              <a:r>
                <a:rPr lang="zh-CN" altLang="en-US" sz="3600" kern="10" dirty="0"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，</a:t>
              </a:r>
            </a:p>
          </p:txBody>
        </p:sp>
        <p:sp>
          <p:nvSpPr>
            <p:cNvPr id="18462" name="WordArt 27"/>
            <p:cNvSpPr>
              <a:spLocks noChangeArrowheads="1" noChangeShapeType="1" noTextEdit="1"/>
            </p:cNvSpPr>
            <p:nvPr/>
          </p:nvSpPr>
          <p:spPr bwMode="auto">
            <a:xfrm>
              <a:off x="5615206" y="833918"/>
              <a:ext cx="2092325" cy="24606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其简谐振动表达式；</a:t>
              </a:r>
            </a:p>
          </p:txBody>
        </p:sp>
        <p:sp>
          <p:nvSpPr>
            <p:cNvPr id="18463" name="Rectangle 116"/>
            <p:cNvSpPr>
              <a:spLocks noChangeArrowheads="1"/>
            </p:cNvSpPr>
            <p:nvPr/>
          </p:nvSpPr>
          <p:spPr bwMode="auto">
            <a:xfrm>
              <a:off x="900113" y="1234201"/>
              <a:ext cx="2228850" cy="242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0" name="WordArt 117"/>
            <p:cNvSpPr>
              <a:spLocks noChangeArrowheads="1" noChangeShapeType="1" noTextEdit="1"/>
            </p:cNvSpPr>
            <p:nvPr/>
          </p:nvSpPr>
          <p:spPr bwMode="auto">
            <a:xfrm>
              <a:off x="757238" y="1313576"/>
              <a:ext cx="325437" cy="22225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defRPr/>
              </a:pPr>
              <a:r>
                <a:rPr lang="zh-CN" altLang="en-US" sz="3600" kern="10"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（</a:t>
              </a:r>
              <a:r>
                <a:rPr lang="en-US" altLang="zh-CN" sz="3600" kern="10"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r>
                <a:rPr lang="zh-CN" altLang="en-US" sz="3600" kern="10"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）</a:t>
              </a:r>
            </a:p>
          </p:txBody>
        </p:sp>
        <p:sp>
          <p:nvSpPr>
            <p:cNvPr id="18465" name="WordArt 27"/>
            <p:cNvSpPr>
              <a:spLocks noChangeArrowheads="1" noChangeShapeType="1" noTextEdit="1"/>
            </p:cNvSpPr>
            <p:nvPr/>
          </p:nvSpPr>
          <p:spPr bwMode="auto">
            <a:xfrm>
              <a:off x="2438400" y="1296114"/>
              <a:ext cx="352425" cy="24606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时，</a:t>
              </a:r>
            </a:p>
          </p:txBody>
        </p:sp>
        <p:sp>
          <p:nvSpPr>
            <p:cNvPr id="18466" name="WordArt 113"/>
            <p:cNvSpPr>
              <a:spLocks noChangeArrowheads="1" noChangeShapeType="1" noTextEdit="1"/>
            </p:cNvSpPr>
            <p:nvPr/>
          </p:nvSpPr>
          <p:spPr bwMode="auto">
            <a:xfrm>
              <a:off x="1735138" y="1318339"/>
              <a:ext cx="354012" cy="20161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2.0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31" name="Group 120"/>
            <p:cNvGrpSpPr>
              <a:grpSpLocks/>
            </p:cNvGrpSpPr>
            <p:nvPr/>
          </p:nvGrpSpPr>
          <p:grpSpPr bwMode="auto">
            <a:xfrm>
              <a:off x="1446213" y="1386601"/>
              <a:ext cx="173037" cy="80963"/>
              <a:chOff x="1260" y="2371"/>
              <a:chExt cx="151" cy="53"/>
            </a:xfrm>
          </p:grpSpPr>
          <p:sp>
            <p:nvSpPr>
              <p:cNvPr id="18500" name="Line 121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01" name="Line 122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468" name="WordArt 123"/>
            <p:cNvSpPr>
              <a:spLocks noChangeArrowheads="1" noChangeShapeType="1" noTextEdit="1"/>
            </p:cNvSpPr>
            <p:nvPr/>
          </p:nvSpPr>
          <p:spPr bwMode="auto">
            <a:xfrm>
              <a:off x="2174875" y="1356439"/>
              <a:ext cx="130175" cy="13811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s</a:t>
              </a:r>
              <a:endParaRPr lang="zh-CN" altLang="en-US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8469" name="WordArt 124"/>
            <p:cNvSpPr>
              <a:spLocks noChangeArrowheads="1" noChangeShapeType="1" noTextEdit="1"/>
            </p:cNvSpPr>
            <p:nvPr/>
          </p:nvSpPr>
          <p:spPr bwMode="auto">
            <a:xfrm>
              <a:off x="1228725" y="1292939"/>
              <a:ext cx="136525" cy="22701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t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8470" name="WordArt 27"/>
            <p:cNvSpPr>
              <a:spLocks noChangeArrowheads="1" noChangeShapeType="1" noTextEdit="1"/>
            </p:cNvSpPr>
            <p:nvPr/>
          </p:nvSpPr>
          <p:spPr bwMode="auto">
            <a:xfrm>
              <a:off x="3251200" y="1283414"/>
              <a:ext cx="828675" cy="24606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受的力；</a:t>
              </a:r>
            </a:p>
          </p:txBody>
        </p:sp>
        <p:sp>
          <p:nvSpPr>
            <p:cNvPr id="18471" name="WordArt 126"/>
            <p:cNvSpPr>
              <a:spLocks noChangeArrowheads="1" noChangeShapeType="1" noTextEdit="1"/>
            </p:cNvSpPr>
            <p:nvPr/>
          </p:nvSpPr>
          <p:spPr bwMode="auto">
            <a:xfrm>
              <a:off x="2932113" y="1331039"/>
              <a:ext cx="195262" cy="16986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478" name="WordArt 129"/>
            <p:cNvSpPr>
              <a:spLocks noChangeArrowheads="1" noChangeShapeType="1" noTextEdit="1"/>
            </p:cNvSpPr>
            <p:nvPr/>
          </p:nvSpPr>
          <p:spPr bwMode="auto">
            <a:xfrm>
              <a:off x="4602948" y="1318339"/>
              <a:ext cx="325438" cy="22225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defRPr/>
              </a:pPr>
              <a:r>
                <a:rPr lang="zh-CN" altLang="en-US" sz="3600" kern="10" dirty="0"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（</a:t>
              </a:r>
              <a:r>
                <a:rPr lang="en-US" altLang="zh-CN" sz="3600" kern="10" dirty="0"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3</a:t>
              </a:r>
              <a:r>
                <a:rPr lang="zh-CN" altLang="en-US" sz="3600" kern="10" dirty="0"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）</a:t>
              </a:r>
            </a:p>
          </p:txBody>
        </p:sp>
        <p:sp>
          <p:nvSpPr>
            <p:cNvPr id="18473" name="WordArt 27"/>
            <p:cNvSpPr>
              <a:spLocks noChangeArrowheads="1" noChangeShapeType="1" noTextEdit="1"/>
            </p:cNvSpPr>
            <p:nvPr/>
          </p:nvSpPr>
          <p:spPr bwMode="auto">
            <a:xfrm>
              <a:off x="5059929" y="1307110"/>
              <a:ext cx="820492" cy="24606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若  在</a:t>
              </a:r>
            </a:p>
          </p:txBody>
        </p:sp>
        <p:sp>
          <p:nvSpPr>
            <p:cNvPr id="18474" name="WordArt 27"/>
            <p:cNvSpPr>
              <a:spLocks noChangeArrowheads="1" noChangeShapeType="1" noTextEdit="1"/>
            </p:cNvSpPr>
            <p:nvPr/>
          </p:nvSpPr>
          <p:spPr bwMode="auto">
            <a:xfrm>
              <a:off x="748638" y="1772788"/>
              <a:ext cx="2245388" cy="24606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有一个向右的初速</a:t>
              </a:r>
            </a:p>
          </p:txBody>
        </p:sp>
        <p:sp>
          <p:nvSpPr>
            <p:cNvPr id="18475" name="WordArt 135"/>
            <p:cNvSpPr>
              <a:spLocks noChangeArrowheads="1" noChangeShapeType="1" noTextEdit="1"/>
            </p:cNvSpPr>
            <p:nvPr/>
          </p:nvSpPr>
          <p:spPr bwMode="auto">
            <a:xfrm>
              <a:off x="5379724" y="1366366"/>
              <a:ext cx="195263" cy="16986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18432" name="Group 137"/>
            <p:cNvGrpSpPr>
              <a:grpSpLocks/>
            </p:cNvGrpSpPr>
            <p:nvPr/>
          </p:nvGrpSpPr>
          <p:grpSpPr bwMode="auto">
            <a:xfrm>
              <a:off x="3457203" y="1869261"/>
              <a:ext cx="173038" cy="80963"/>
              <a:chOff x="1260" y="2371"/>
              <a:chExt cx="151" cy="53"/>
            </a:xfrm>
          </p:grpSpPr>
          <p:sp>
            <p:nvSpPr>
              <p:cNvPr id="18498" name="Line 138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99" name="Line 139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477" name="WordArt 140"/>
            <p:cNvSpPr>
              <a:spLocks noChangeArrowheads="1" noChangeShapeType="1" noTextEdit="1"/>
            </p:cNvSpPr>
            <p:nvPr/>
          </p:nvSpPr>
          <p:spPr bwMode="auto">
            <a:xfrm>
              <a:off x="4214441" y="1862911"/>
              <a:ext cx="195263" cy="13176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8478" name="WordArt 113"/>
            <p:cNvSpPr>
              <a:spLocks noChangeArrowheads="1" noChangeShapeType="1" noTextEdit="1"/>
            </p:cNvSpPr>
            <p:nvPr/>
          </p:nvSpPr>
          <p:spPr bwMode="auto">
            <a:xfrm>
              <a:off x="3704853" y="1796236"/>
              <a:ext cx="455613" cy="20161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0.30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8479" name="WordArt 142"/>
            <p:cNvSpPr>
              <a:spLocks noChangeArrowheads="1" noChangeShapeType="1" noTextEdit="1"/>
            </p:cNvSpPr>
            <p:nvPr/>
          </p:nvSpPr>
          <p:spPr bwMode="auto">
            <a:xfrm>
              <a:off x="4543053" y="1851799"/>
              <a:ext cx="120650" cy="13811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s</a:t>
              </a:r>
              <a:endParaRPr lang="zh-CN" altLang="en-US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8480" name="WordArt 143"/>
            <p:cNvSpPr>
              <a:spLocks noChangeArrowheads="1" noChangeShapeType="1" noTextEdit="1"/>
            </p:cNvSpPr>
            <p:nvPr/>
          </p:nvSpPr>
          <p:spPr bwMode="auto">
            <a:xfrm>
              <a:off x="4928117" y="1947049"/>
              <a:ext cx="42863" cy="7461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12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，</a:t>
              </a:r>
            </a:p>
          </p:txBody>
        </p:sp>
        <p:grpSp>
          <p:nvGrpSpPr>
            <p:cNvPr id="18433" name="Group 144"/>
            <p:cNvGrpSpPr>
              <a:grpSpLocks/>
            </p:cNvGrpSpPr>
            <p:nvPr/>
          </p:nvGrpSpPr>
          <p:grpSpPr bwMode="auto">
            <a:xfrm>
              <a:off x="3106366" y="1824811"/>
              <a:ext cx="265113" cy="238125"/>
              <a:chOff x="1770" y="643"/>
              <a:chExt cx="263" cy="238"/>
            </a:xfrm>
          </p:grpSpPr>
          <p:sp>
            <p:nvSpPr>
              <p:cNvPr id="18496" name="WordArt 14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70" y="643"/>
                <a:ext cx="201" cy="19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noFill/>
                      <a:round/>
                      <a:headEnd/>
                      <a:tailEnd/>
                    </a:ln>
                    <a:latin typeface="Book Antiqua"/>
                  </a:rPr>
                  <a:t>v</a:t>
                </a:r>
                <a:endParaRPr lang="zh-CN" altLang="en-US" sz="3600" i="1" kern="10">
                  <a:ln w="9525">
                    <a:noFill/>
                    <a:round/>
                    <a:headEnd/>
                    <a:tailEnd/>
                  </a:ln>
                  <a:latin typeface="Book Antiqua"/>
                </a:endParaRPr>
              </a:p>
            </p:txBody>
          </p:sp>
          <p:sp>
            <p:nvSpPr>
              <p:cNvPr id="18497" name="WordArt 146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51" y="762"/>
                <a:ext cx="82" cy="11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0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8482" name="Oval 147"/>
            <p:cNvSpPr>
              <a:spLocks noChangeArrowheads="1"/>
            </p:cNvSpPr>
            <p:nvPr/>
          </p:nvSpPr>
          <p:spPr bwMode="auto">
            <a:xfrm>
              <a:off x="4443041" y="1897836"/>
              <a:ext cx="46038" cy="4286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8439" name="Group 148"/>
            <p:cNvGrpSpPr>
              <a:grpSpLocks/>
            </p:cNvGrpSpPr>
            <p:nvPr/>
          </p:nvGrpSpPr>
          <p:grpSpPr bwMode="auto">
            <a:xfrm>
              <a:off x="4695453" y="1780361"/>
              <a:ext cx="146050" cy="120650"/>
              <a:chOff x="4416" y="230"/>
              <a:chExt cx="92" cy="76"/>
            </a:xfrm>
          </p:grpSpPr>
          <p:sp>
            <p:nvSpPr>
              <p:cNvPr id="18494" name="WordArt 1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4473" y="230"/>
                <a:ext cx="35" cy="7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8495" name="Line 150"/>
              <p:cNvSpPr>
                <a:spLocks noChangeShapeType="1"/>
              </p:cNvSpPr>
              <p:nvPr/>
            </p:nvSpPr>
            <p:spPr bwMode="auto">
              <a:xfrm flipV="1">
                <a:off x="4416" y="269"/>
                <a:ext cx="44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484" name="WordArt 27"/>
            <p:cNvSpPr>
              <a:spLocks noChangeArrowheads="1" noChangeShapeType="1" noTextEdit="1"/>
            </p:cNvSpPr>
            <p:nvPr/>
          </p:nvSpPr>
          <p:spPr bwMode="auto">
            <a:xfrm>
              <a:off x="5083656" y="1796151"/>
              <a:ext cx="2003497" cy="24606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再求振动表达式。</a:t>
              </a:r>
            </a:p>
          </p:txBody>
        </p:sp>
        <p:grpSp>
          <p:nvGrpSpPr>
            <p:cNvPr id="18440" name="Group 154"/>
            <p:cNvGrpSpPr>
              <a:grpSpLocks/>
            </p:cNvGrpSpPr>
            <p:nvPr/>
          </p:nvGrpSpPr>
          <p:grpSpPr bwMode="auto">
            <a:xfrm>
              <a:off x="198438" y="256301"/>
              <a:ext cx="666750" cy="400050"/>
              <a:chOff x="127" y="728"/>
              <a:chExt cx="437" cy="256"/>
            </a:xfrm>
          </p:grpSpPr>
          <p:sp>
            <p:nvSpPr>
              <p:cNvPr id="18492" name="Oval 155" descr="栎木"/>
              <p:cNvSpPr>
                <a:spLocks noChangeArrowheads="1"/>
              </p:cNvSpPr>
              <p:nvPr/>
            </p:nvSpPr>
            <p:spPr bwMode="auto">
              <a:xfrm>
                <a:off x="127" y="728"/>
                <a:ext cx="437" cy="256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38100">
                <a:solidFill>
                  <a:srgbClr val="00CC99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93" name="WordArt 156"/>
              <p:cNvSpPr>
                <a:spLocks noChangeArrowheads="1" noChangeShapeType="1" noTextEdit="1"/>
              </p:cNvSpPr>
              <p:nvPr/>
            </p:nvSpPr>
            <p:spPr bwMode="auto">
              <a:xfrm>
                <a:off x="187" y="780"/>
                <a:ext cx="305" cy="14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287"/>
                  </a:avLst>
                </a:prstTxWarp>
              </a:bodyPr>
              <a:lstStyle/>
              <a:p>
                <a:pPr algn="ctr"/>
                <a:r>
                  <a:rPr lang="zh-CN" altLang="en-US" sz="3600" kern="10" dirty="0" smtClean="0">
                    <a:ln w="1905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effectLst>
                      <a:outerShdw dist="35921" dir="2700000" algn="ctr" rotWithShape="0">
                        <a:schemeClr val="tx1"/>
                      </a:outerShdw>
                    </a:effectLst>
                    <a:latin typeface="宋体"/>
                    <a:ea typeface="宋体"/>
                  </a:rPr>
                  <a:t>例</a:t>
                </a:r>
                <a:r>
                  <a:rPr lang="en-US" altLang="zh-CN" sz="3600" kern="10" dirty="0" smtClean="0">
                    <a:ln w="1905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effectLst>
                      <a:outerShdw dist="35921" dir="2700000" algn="ctr" rotWithShape="0">
                        <a:schemeClr val="tx1"/>
                      </a:outerShdw>
                    </a:effectLst>
                    <a:latin typeface="宋体"/>
                    <a:ea typeface="宋体"/>
                  </a:rPr>
                  <a:t>2</a:t>
                </a:r>
                <a:endParaRPr lang="zh-CN" altLang="en-US" sz="3600" kern="10" dirty="0">
                  <a:ln w="19050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effectLst>
                    <a:outerShdw dist="35921" dir="2700000" algn="ctr" rotWithShape="0">
                      <a:schemeClr val="tx1"/>
                    </a:outerShdw>
                  </a:effectLst>
                  <a:latin typeface="宋体"/>
                  <a:ea typeface="宋体"/>
                </a:endParaRPr>
              </a:p>
            </p:txBody>
          </p:sp>
        </p:grpSp>
        <p:sp>
          <p:nvSpPr>
            <p:cNvPr id="18486" name="WordArt 158"/>
            <p:cNvSpPr>
              <a:spLocks noChangeArrowheads="1" noChangeShapeType="1" noTextEdit="1"/>
            </p:cNvSpPr>
            <p:nvPr/>
          </p:nvSpPr>
          <p:spPr bwMode="auto">
            <a:xfrm>
              <a:off x="266700" y="896064"/>
              <a:ext cx="315913" cy="41116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华文中宋"/>
                  <a:ea typeface="华文中宋"/>
                </a:rPr>
                <a:t>求</a:t>
              </a:r>
            </a:p>
          </p:txBody>
        </p:sp>
        <p:grpSp>
          <p:nvGrpSpPr>
            <p:cNvPr id="18441" name="组合 492"/>
            <p:cNvGrpSpPr>
              <a:grpSpLocks/>
            </p:cNvGrpSpPr>
            <p:nvPr/>
          </p:nvGrpSpPr>
          <p:grpSpPr bwMode="auto">
            <a:xfrm>
              <a:off x="5964182" y="1331039"/>
              <a:ext cx="1324307" cy="236539"/>
              <a:chOff x="2692400" y="977900"/>
              <a:chExt cx="1329069" cy="217488"/>
            </a:xfrm>
          </p:grpSpPr>
          <p:sp>
            <p:nvSpPr>
              <p:cNvPr id="18489" name="WordArt 10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92400" y="1000125"/>
                <a:ext cx="195262" cy="16986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x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8490" name="WordArt 1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14650" y="1082675"/>
                <a:ext cx="77787" cy="11271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0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8491" name="WordArt 1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62288" y="977900"/>
                <a:ext cx="959181" cy="20796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= 0.05m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8488" name="WordArt 27"/>
            <p:cNvSpPr>
              <a:spLocks noChangeArrowheads="1" noChangeShapeType="1" noTextEdit="1"/>
            </p:cNvSpPr>
            <p:nvPr/>
          </p:nvSpPr>
          <p:spPr bwMode="auto">
            <a:xfrm>
              <a:off x="7429000" y="1304285"/>
              <a:ext cx="1493544" cy="24606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处释放的同时</a:t>
              </a:r>
            </a:p>
          </p:txBody>
        </p:sp>
      </p:grpSp>
      <p:sp>
        <p:nvSpPr>
          <p:cNvPr id="191" name="Text Box 118"/>
          <p:cNvSpPr txBox="1">
            <a:spLocks noChangeArrowheads="1"/>
          </p:cNvSpPr>
          <p:nvPr/>
        </p:nvSpPr>
        <p:spPr bwMode="auto">
          <a:xfrm>
            <a:off x="4427984" y="6457890"/>
            <a:ext cx="3759362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0033CC"/>
                </a:solidFill>
                <a:latin typeface="Calibri" pitchFamily="34" charset="0"/>
                <a:ea typeface="华文中宋" pitchFamily="2" charset="-122"/>
              </a:rPr>
              <a:t>注：此题振幅就是</a:t>
            </a:r>
            <a:r>
              <a:rPr lang="en-US" altLang="zh-CN" sz="2000" dirty="0" smtClean="0">
                <a:solidFill>
                  <a:srgbClr val="0033CC"/>
                </a:solidFill>
                <a:latin typeface="Calibri" pitchFamily="34" charset="0"/>
                <a:ea typeface="华文中宋" pitchFamily="2" charset="-122"/>
              </a:rPr>
              <a:t>x0</a:t>
            </a:r>
            <a:r>
              <a:rPr lang="zh-CN" altLang="en-US" sz="2000" dirty="0" smtClean="0">
                <a:solidFill>
                  <a:srgbClr val="0033CC"/>
                </a:solidFill>
                <a:latin typeface="Calibri" pitchFamily="34" charset="0"/>
                <a:ea typeface="华文中宋" pitchFamily="2" charset="-122"/>
              </a:rPr>
              <a:t>，不需要算</a:t>
            </a:r>
            <a:endParaRPr lang="zh-CN" altLang="en-US" sz="2000" dirty="0">
              <a:solidFill>
                <a:srgbClr val="0033CC"/>
              </a:solidFill>
              <a:latin typeface="Calibri" pitchFamily="34" charset="0"/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" grpId="0" animBg="1"/>
      <p:bldP spid="4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1"/>
          <p:cNvSpPr>
            <a:spLocks noChangeArrowheads="1"/>
          </p:cNvSpPr>
          <p:nvPr/>
        </p:nvSpPr>
        <p:spPr bwMode="auto">
          <a:xfrm>
            <a:off x="8353425" y="2300288"/>
            <a:ext cx="541338" cy="2222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59" name="Rectangle 116" descr="羊皮纸"/>
          <p:cNvSpPr>
            <a:spLocks noChangeArrowheads="1"/>
          </p:cNvSpPr>
          <p:nvPr/>
        </p:nvSpPr>
        <p:spPr bwMode="auto">
          <a:xfrm>
            <a:off x="0" y="0"/>
            <a:ext cx="9144000" cy="125413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0" name="Rectangle 119" descr="羊皮纸"/>
          <p:cNvSpPr>
            <a:spLocks noChangeArrowheads="1"/>
          </p:cNvSpPr>
          <p:nvPr/>
        </p:nvSpPr>
        <p:spPr bwMode="auto">
          <a:xfrm>
            <a:off x="0" y="6759575"/>
            <a:ext cx="9144000" cy="98425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20"/>
          <p:cNvGrpSpPr>
            <a:grpSpLocks/>
          </p:cNvGrpSpPr>
          <p:nvPr/>
        </p:nvGrpSpPr>
        <p:grpSpPr bwMode="auto">
          <a:xfrm>
            <a:off x="434975" y="2559050"/>
            <a:ext cx="1304925" cy="376238"/>
            <a:chOff x="2222" y="738"/>
            <a:chExt cx="1167" cy="340"/>
          </a:xfrm>
        </p:grpSpPr>
        <p:sp>
          <p:nvSpPr>
            <p:cNvPr id="19728" name="Rectangle 121" descr="栎木"/>
            <p:cNvSpPr>
              <a:spLocks noChangeArrowheads="1"/>
            </p:cNvSpPr>
            <p:nvPr/>
          </p:nvSpPr>
          <p:spPr bwMode="auto">
            <a:xfrm flipH="1">
              <a:off x="2222" y="738"/>
              <a:ext cx="1167" cy="34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38100">
              <a:solidFill>
                <a:srgbClr val="00CC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729" name="WordArt 122"/>
            <p:cNvSpPr>
              <a:spLocks noChangeArrowheads="1" noChangeShapeType="1" noTextEdit="1"/>
            </p:cNvSpPr>
            <p:nvPr/>
          </p:nvSpPr>
          <p:spPr bwMode="auto">
            <a:xfrm>
              <a:off x="2352" y="795"/>
              <a:ext cx="427" cy="22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effectLst>
                    <a:outerShdw dist="28398" dir="1593903" algn="ctr" rotWithShape="0">
                      <a:schemeClr val="tx1"/>
                    </a:outerShdw>
                  </a:effectLst>
                  <a:latin typeface="华文中宋"/>
                  <a:ea typeface="华文中宋"/>
                </a:rPr>
                <a:t>解法</a:t>
              </a:r>
            </a:p>
          </p:txBody>
        </p:sp>
        <p:sp>
          <p:nvSpPr>
            <p:cNvPr id="19730" name="WordArt 123"/>
            <p:cNvSpPr>
              <a:spLocks noChangeArrowheads="1" noChangeShapeType="1" noTextEdit="1"/>
            </p:cNvSpPr>
            <p:nvPr/>
          </p:nvSpPr>
          <p:spPr bwMode="auto">
            <a:xfrm>
              <a:off x="2795" y="806"/>
              <a:ext cx="448" cy="22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effectLst>
                    <a:outerShdw dist="28398" dir="1593903" algn="ctr" rotWithShape="0">
                      <a:schemeClr val="tx1"/>
                    </a:outerShdw>
                  </a:effectLst>
                  <a:latin typeface="华文中宋"/>
                  <a:ea typeface="华文中宋"/>
                </a:rPr>
                <a:t>提要</a:t>
              </a:r>
            </a:p>
          </p:txBody>
        </p:sp>
      </p:grpSp>
      <p:sp>
        <p:nvSpPr>
          <p:cNvPr id="19462" name="Rectangle 124" descr="羊皮纸"/>
          <p:cNvSpPr>
            <a:spLocks noChangeArrowheads="1"/>
          </p:cNvSpPr>
          <p:nvPr/>
        </p:nvSpPr>
        <p:spPr bwMode="auto">
          <a:xfrm>
            <a:off x="0" y="2135188"/>
            <a:ext cx="9144000" cy="98425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132"/>
          <p:cNvGrpSpPr>
            <a:grpSpLocks/>
          </p:cNvGrpSpPr>
          <p:nvPr/>
        </p:nvGrpSpPr>
        <p:grpSpPr bwMode="auto">
          <a:xfrm>
            <a:off x="600075" y="3641725"/>
            <a:ext cx="3487738" cy="285750"/>
            <a:chOff x="398" y="2484"/>
            <a:chExt cx="2197" cy="180"/>
          </a:xfrm>
        </p:grpSpPr>
        <p:sp>
          <p:nvSpPr>
            <p:cNvPr id="19713" name="WordArt 27"/>
            <p:cNvSpPr>
              <a:spLocks noChangeArrowheads="1" noChangeShapeType="1" noTextEdit="1"/>
            </p:cNvSpPr>
            <p:nvPr/>
          </p:nvSpPr>
          <p:spPr bwMode="auto">
            <a:xfrm>
              <a:off x="398" y="2505"/>
              <a:ext cx="147" cy="14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由</a:t>
              </a:r>
            </a:p>
          </p:txBody>
        </p:sp>
        <p:grpSp>
          <p:nvGrpSpPr>
            <p:cNvPr id="4" name="Group 134"/>
            <p:cNvGrpSpPr>
              <a:grpSpLocks/>
            </p:cNvGrpSpPr>
            <p:nvPr/>
          </p:nvGrpSpPr>
          <p:grpSpPr bwMode="auto">
            <a:xfrm>
              <a:off x="709" y="2484"/>
              <a:ext cx="1886" cy="180"/>
              <a:chOff x="3315" y="3917"/>
              <a:chExt cx="1886" cy="180"/>
            </a:xfrm>
          </p:grpSpPr>
          <p:grpSp>
            <p:nvGrpSpPr>
              <p:cNvPr id="5" name="Group 543"/>
              <p:cNvGrpSpPr>
                <a:grpSpLocks/>
              </p:cNvGrpSpPr>
              <p:nvPr/>
            </p:nvGrpSpPr>
            <p:grpSpPr bwMode="auto">
              <a:xfrm>
                <a:off x="3315" y="3953"/>
                <a:ext cx="158" cy="144"/>
                <a:chOff x="1104" y="2007"/>
                <a:chExt cx="109" cy="130"/>
              </a:xfrm>
            </p:grpSpPr>
            <p:sp>
              <p:nvSpPr>
                <p:cNvPr id="19726" name="WordArt 54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104" y="2011"/>
                  <a:ext cx="109" cy="12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762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Bookman Old Style"/>
                    </a:rPr>
                    <a:t>x</a:t>
                  </a:r>
                  <a:endParaRPr lang="zh-CN" altLang="en-US" sz="3600" i="1" kern="10">
                    <a:ln w="762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Bookman Old Style"/>
                  </a:endParaRPr>
                </a:p>
              </p:txBody>
            </p:sp>
            <p:sp>
              <p:nvSpPr>
                <p:cNvPr id="19727" name="WordArt 54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104" y="2007"/>
                  <a:ext cx="109" cy="12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noFill/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x</a:t>
                  </a:r>
                  <a:endParaRPr lang="zh-CN" altLang="en-US" sz="3600" i="1" kern="10">
                    <a:ln w="9525">
                      <a:noFill/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6" name="Group 546"/>
              <p:cNvGrpSpPr>
                <a:grpSpLocks/>
              </p:cNvGrpSpPr>
              <p:nvPr/>
            </p:nvGrpSpPr>
            <p:grpSpPr bwMode="auto">
              <a:xfrm>
                <a:off x="3517" y="3997"/>
                <a:ext cx="141" cy="52"/>
                <a:chOff x="1260" y="2371"/>
                <a:chExt cx="151" cy="53"/>
              </a:xfrm>
            </p:grpSpPr>
            <p:sp>
              <p:nvSpPr>
                <p:cNvPr id="19724" name="Line 547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725" name="Line 548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9717" name="WordArt 549"/>
              <p:cNvSpPr>
                <a:spLocks noChangeArrowheads="1" noChangeShapeType="1" noTextEdit="1"/>
              </p:cNvSpPr>
              <p:nvPr/>
            </p:nvSpPr>
            <p:spPr bwMode="auto">
              <a:xfrm>
                <a:off x="4101" y="3972"/>
                <a:ext cx="257" cy="10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noFill/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cos</a:t>
                </a:r>
                <a:endParaRPr lang="zh-CN" altLang="en-US" sz="3600" kern="10">
                  <a:ln w="9525">
                    <a:noFill/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9718" name="WordArt 552"/>
              <p:cNvSpPr>
                <a:spLocks noChangeArrowheads="1" noChangeShapeType="1" noTextEdit="1"/>
              </p:cNvSpPr>
              <p:nvPr/>
            </p:nvSpPr>
            <p:spPr bwMode="auto">
              <a:xfrm>
                <a:off x="4393" y="3939"/>
                <a:ext cx="62" cy="15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(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19719" name="WordArt 553"/>
              <p:cNvSpPr>
                <a:spLocks noChangeArrowheads="1" noChangeShapeType="1" noTextEdit="1"/>
              </p:cNvSpPr>
              <p:nvPr/>
            </p:nvSpPr>
            <p:spPr bwMode="auto">
              <a:xfrm>
                <a:off x="4915" y="3924"/>
                <a:ext cx="62" cy="15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)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19720" name="WordArt 555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66" y="3917"/>
                <a:ext cx="89" cy="15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noFill/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noFill/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9721" name="WordArt 612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10" y="3949"/>
                <a:ext cx="352" cy="14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noFill/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0.05</a:t>
                </a:r>
                <a:endParaRPr lang="zh-CN" altLang="en-US" sz="3600" kern="10">
                  <a:ln w="9525">
                    <a:noFill/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9722" name="WordArt 612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07" y="3941"/>
                <a:ext cx="238" cy="14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noFill/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6.0</a:t>
                </a:r>
                <a:endParaRPr lang="zh-CN" altLang="en-US" sz="3600" kern="10">
                  <a:ln w="9525">
                    <a:noFill/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9723" name="WordArt 549"/>
              <p:cNvSpPr>
                <a:spLocks noChangeArrowheads="1" noChangeShapeType="1" noTextEdit="1"/>
              </p:cNvSpPr>
              <p:nvPr/>
            </p:nvSpPr>
            <p:spPr bwMode="auto">
              <a:xfrm>
                <a:off x="5042" y="3970"/>
                <a:ext cx="159" cy="9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noFill/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m</a:t>
                </a:r>
                <a:endParaRPr lang="zh-CN" altLang="en-US" sz="3600" kern="10">
                  <a:ln w="9525">
                    <a:noFill/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7" name="组合 4"/>
          <p:cNvGrpSpPr>
            <a:grpSpLocks/>
          </p:cNvGrpSpPr>
          <p:nvPr/>
        </p:nvGrpSpPr>
        <p:grpSpPr bwMode="auto">
          <a:xfrm>
            <a:off x="520700" y="4060825"/>
            <a:ext cx="5345113" cy="612775"/>
            <a:chOff x="520119" y="4061134"/>
            <a:chExt cx="5346487" cy="612775"/>
          </a:xfrm>
        </p:grpSpPr>
        <p:sp>
          <p:nvSpPr>
            <p:cNvPr id="19682" name="WordArt 27"/>
            <p:cNvSpPr>
              <a:spLocks noChangeArrowheads="1" noChangeShapeType="1" noTextEdit="1"/>
            </p:cNvSpPr>
            <p:nvPr/>
          </p:nvSpPr>
          <p:spPr bwMode="auto">
            <a:xfrm>
              <a:off x="520119" y="4240037"/>
              <a:ext cx="298953" cy="27463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得</a:t>
              </a:r>
            </a:p>
          </p:txBody>
        </p:sp>
        <p:grpSp>
          <p:nvGrpSpPr>
            <p:cNvPr id="8" name="Group 151"/>
            <p:cNvGrpSpPr>
              <a:grpSpLocks/>
            </p:cNvGrpSpPr>
            <p:nvPr/>
          </p:nvGrpSpPr>
          <p:grpSpPr bwMode="auto">
            <a:xfrm>
              <a:off x="1891506" y="4061134"/>
              <a:ext cx="531813" cy="612775"/>
              <a:chOff x="5001" y="2380"/>
              <a:chExt cx="360" cy="405"/>
            </a:xfrm>
          </p:grpSpPr>
          <p:sp>
            <p:nvSpPr>
              <p:cNvPr id="19707" name="WordArt 152"/>
              <p:cNvSpPr>
                <a:spLocks noChangeArrowheads="1" noChangeShapeType="1" noTextEdit="1"/>
              </p:cNvSpPr>
              <p:nvPr/>
            </p:nvSpPr>
            <p:spPr bwMode="auto">
              <a:xfrm>
                <a:off x="5137" y="2380"/>
                <a:ext cx="44" cy="8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+mn-lt"/>
                    <a:ea typeface="+mn-lt"/>
                    <a:cs typeface="+mn-lt"/>
                  </a:rPr>
                  <a:t>2</a:t>
                </a:r>
                <a:endPara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+mn-lt"/>
                  <a:ea typeface="+mn-lt"/>
                  <a:cs typeface="+mn-lt"/>
                </a:endParaRPr>
              </a:p>
            </p:txBody>
          </p:sp>
          <p:sp>
            <p:nvSpPr>
              <p:cNvPr id="19708" name="Line 153"/>
              <p:cNvSpPr>
                <a:spLocks noChangeShapeType="1"/>
              </p:cNvSpPr>
              <p:nvPr/>
            </p:nvSpPr>
            <p:spPr bwMode="auto">
              <a:xfrm flipV="1">
                <a:off x="5001" y="2587"/>
                <a:ext cx="36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09" name="WordArt 154"/>
              <p:cNvSpPr>
                <a:spLocks noChangeArrowheads="1" noChangeShapeType="1" noTextEdit="1"/>
              </p:cNvSpPr>
              <p:nvPr/>
            </p:nvSpPr>
            <p:spPr bwMode="auto">
              <a:xfrm>
                <a:off x="5023" y="2411"/>
                <a:ext cx="94" cy="14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d</a:t>
                </a:r>
                <a:endParaRPr lang="zh-CN" altLang="en-US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19710" name="WordArt 155"/>
              <p:cNvSpPr>
                <a:spLocks noChangeArrowheads="1" noChangeShapeType="1" noTextEdit="1"/>
              </p:cNvSpPr>
              <p:nvPr/>
            </p:nvSpPr>
            <p:spPr bwMode="auto">
              <a:xfrm>
                <a:off x="5045" y="2640"/>
                <a:ext cx="94" cy="14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d</a:t>
                </a:r>
                <a:endParaRPr lang="zh-CN" altLang="en-US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19711" name="WordArt 156"/>
              <p:cNvSpPr>
                <a:spLocks noChangeArrowheads="1" noChangeShapeType="1" noTextEdit="1"/>
              </p:cNvSpPr>
              <p:nvPr/>
            </p:nvSpPr>
            <p:spPr bwMode="auto">
              <a:xfrm>
                <a:off x="5152" y="2640"/>
                <a:ext cx="122" cy="14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64958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noFill/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1200" i="1" kern="10">
                  <a:ln w="9525">
                    <a:noFill/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9712" name="WordArt 157"/>
              <p:cNvSpPr>
                <a:spLocks noChangeArrowheads="1" noChangeShapeType="1" noTextEdit="1"/>
              </p:cNvSpPr>
              <p:nvPr/>
            </p:nvSpPr>
            <p:spPr bwMode="auto">
              <a:xfrm>
                <a:off x="5280" y="2620"/>
                <a:ext cx="48" cy="6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+mn-lt"/>
                    <a:ea typeface="+mn-lt"/>
                    <a:cs typeface="+mn-lt"/>
                  </a:rPr>
                  <a:t>2</a:t>
                </a:r>
                <a:endPara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+mn-lt"/>
                  <a:ea typeface="+mn-lt"/>
                  <a:cs typeface="+mn-lt"/>
                </a:endParaRPr>
              </a:p>
            </p:txBody>
          </p:sp>
        </p:grpSp>
        <p:sp>
          <p:nvSpPr>
            <p:cNvPr id="19684" name="WordArt 158"/>
            <p:cNvSpPr>
              <a:spLocks noChangeArrowheads="1" noChangeShapeType="1" noTextEdit="1"/>
            </p:cNvSpPr>
            <p:nvPr/>
          </p:nvSpPr>
          <p:spPr bwMode="auto">
            <a:xfrm>
              <a:off x="2193131" y="4126222"/>
              <a:ext cx="180975" cy="1936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x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9" name="Group 159"/>
            <p:cNvGrpSpPr>
              <a:grpSpLocks/>
            </p:cNvGrpSpPr>
            <p:nvPr/>
          </p:nvGrpSpPr>
          <p:grpSpPr bwMode="auto">
            <a:xfrm>
              <a:off x="1488281" y="4343709"/>
              <a:ext cx="266700" cy="101600"/>
              <a:chOff x="1260" y="2371"/>
              <a:chExt cx="151" cy="53"/>
            </a:xfrm>
          </p:grpSpPr>
          <p:sp>
            <p:nvSpPr>
              <p:cNvPr id="19705" name="Line 160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06" name="Line 161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686" name="WordArt 162"/>
            <p:cNvSpPr>
              <a:spLocks noChangeArrowheads="1" noChangeShapeType="1" noTextEdit="1"/>
            </p:cNvSpPr>
            <p:nvPr/>
          </p:nvSpPr>
          <p:spPr bwMode="auto">
            <a:xfrm>
              <a:off x="1162843" y="4270684"/>
              <a:ext cx="184150" cy="2095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a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10" name="Group 163"/>
            <p:cNvGrpSpPr>
              <a:grpSpLocks/>
            </p:cNvGrpSpPr>
            <p:nvPr/>
          </p:nvGrpSpPr>
          <p:grpSpPr bwMode="auto">
            <a:xfrm>
              <a:off x="2561431" y="4345297"/>
              <a:ext cx="266700" cy="101600"/>
              <a:chOff x="1260" y="2371"/>
              <a:chExt cx="151" cy="53"/>
            </a:xfrm>
          </p:grpSpPr>
          <p:sp>
            <p:nvSpPr>
              <p:cNvPr id="19703" name="Line 164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04" name="Line 165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" name="Group 166"/>
            <p:cNvGrpSpPr>
              <a:grpSpLocks/>
            </p:cNvGrpSpPr>
            <p:nvPr/>
          </p:nvGrpSpPr>
          <p:grpSpPr bwMode="auto">
            <a:xfrm>
              <a:off x="2961481" y="4194484"/>
              <a:ext cx="2905125" cy="287338"/>
              <a:chOff x="2211" y="2842"/>
              <a:chExt cx="1830" cy="181"/>
            </a:xfrm>
          </p:grpSpPr>
          <p:sp>
            <p:nvSpPr>
              <p:cNvPr id="19689" name="Line 547"/>
              <p:cNvSpPr>
                <a:spLocks noChangeShapeType="1"/>
              </p:cNvSpPr>
              <p:nvPr/>
            </p:nvSpPr>
            <p:spPr bwMode="auto">
              <a:xfrm>
                <a:off x="2211" y="2966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90" name="WordArt 54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81" y="2897"/>
                <a:ext cx="257" cy="10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noFill/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cos</a:t>
                </a:r>
                <a:endParaRPr lang="zh-CN" altLang="en-US" sz="3600" kern="10">
                  <a:ln w="9525">
                    <a:noFill/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9691" name="WordArt 612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77" y="2874"/>
                <a:ext cx="248" cy="14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noFill/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1.8</a:t>
                </a:r>
                <a:endParaRPr lang="zh-CN" altLang="en-US" sz="3600" kern="10">
                  <a:ln w="9525">
                    <a:noFill/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12" name="Group 170"/>
              <p:cNvGrpSpPr>
                <a:grpSpLocks/>
              </p:cNvGrpSpPr>
              <p:nvPr/>
            </p:nvGrpSpPr>
            <p:grpSpPr bwMode="auto">
              <a:xfrm>
                <a:off x="2973" y="2842"/>
                <a:ext cx="584" cy="179"/>
                <a:chOff x="1254" y="3514"/>
                <a:chExt cx="584" cy="179"/>
              </a:xfrm>
            </p:grpSpPr>
            <p:sp>
              <p:nvSpPr>
                <p:cNvPr id="19699" name="WordArt 55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254" y="3536"/>
                  <a:ext cx="62" cy="15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(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19700" name="WordArt 55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776" y="3521"/>
                  <a:ext cx="62" cy="15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)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19701" name="WordArt 55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627" y="3514"/>
                  <a:ext cx="89" cy="15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noFill/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t</a:t>
                  </a:r>
                  <a:endParaRPr lang="zh-CN" altLang="en-US" sz="3600" i="1" kern="10">
                    <a:ln w="9525">
                      <a:noFill/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9702" name="WordArt 61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368" y="3538"/>
                  <a:ext cx="238" cy="14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noFill/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6.0</a:t>
                  </a:r>
                  <a:endParaRPr lang="zh-CN" altLang="en-US" sz="3600" kern="10">
                    <a:ln w="9525">
                      <a:noFill/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13" name="Group 175"/>
              <p:cNvGrpSpPr>
                <a:grpSpLocks/>
              </p:cNvGrpSpPr>
              <p:nvPr/>
            </p:nvGrpSpPr>
            <p:grpSpPr bwMode="auto">
              <a:xfrm>
                <a:off x="3620" y="2859"/>
                <a:ext cx="421" cy="121"/>
                <a:chOff x="3663" y="3539"/>
                <a:chExt cx="421" cy="121"/>
              </a:xfrm>
            </p:grpSpPr>
            <p:sp>
              <p:nvSpPr>
                <p:cNvPr id="19694" name="WordArt 17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663" y="3564"/>
                  <a:ext cx="154" cy="9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m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9695" name="WordArt 17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044" y="3539"/>
                  <a:ext cx="40" cy="6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2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9696" name="Oval 178"/>
                <p:cNvSpPr>
                  <a:spLocks noChangeArrowheads="1"/>
                </p:cNvSpPr>
                <p:nvPr/>
              </p:nvSpPr>
              <p:spPr bwMode="auto">
                <a:xfrm>
                  <a:off x="3844" y="3605"/>
                  <a:ext cx="21" cy="21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697" name="Line 179"/>
                <p:cNvSpPr>
                  <a:spLocks noChangeShapeType="1"/>
                </p:cNvSpPr>
                <p:nvPr/>
              </p:nvSpPr>
              <p:spPr bwMode="auto">
                <a:xfrm>
                  <a:off x="3984" y="3570"/>
                  <a:ext cx="49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698" name="WordArt 18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903" y="3577"/>
                  <a:ext cx="67" cy="7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s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</p:grpSp>
      </p:grpSp>
      <p:grpSp>
        <p:nvGrpSpPr>
          <p:cNvPr id="14" name="组合 7"/>
          <p:cNvGrpSpPr>
            <a:grpSpLocks/>
          </p:cNvGrpSpPr>
          <p:nvPr/>
        </p:nvGrpSpPr>
        <p:grpSpPr bwMode="auto">
          <a:xfrm>
            <a:off x="681038" y="5276850"/>
            <a:ext cx="5089525" cy="411163"/>
            <a:chOff x="680441" y="5276384"/>
            <a:chExt cx="5089525" cy="411162"/>
          </a:xfrm>
        </p:grpSpPr>
        <p:sp>
          <p:nvSpPr>
            <p:cNvPr id="19657" name="WordArt 183"/>
            <p:cNvSpPr>
              <a:spLocks noChangeArrowheads="1" noChangeShapeType="1" noTextEdit="1"/>
            </p:cNvSpPr>
            <p:nvPr/>
          </p:nvSpPr>
          <p:spPr bwMode="auto">
            <a:xfrm>
              <a:off x="680441" y="5417671"/>
              <a:ext cx="312738" cy="2698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1597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F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9658" name="WordArt 184"/>
            <p:cNvSpPr>
              <a:spLocks noChangeArrowheads="1" noChangeShapeType="1" noTextEdit="1"/>
            </p:cNvSpPr>
            <p:nvPr/>
          </p:nvSpPr>
          <p:spPr bwMode="auto">
            <a:xfrm>
              <a:off x="1459904" y="5451009"/>
              <a:ext cx="263525" cy="2095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9659" name="WordArt 185"/>
            <p:cNvSpPr>
              <a:spLocks noChangeArrowheads="1" noChangeShapeType="1" noTextEdit="1"/>
            </p:cNvSpPr>
            <p:nvPr/>
          </p:nvSpPr>
          <p:spPr bwMode="auto">
            <a:xfrm>
              <a:off x="1813916" y="5444659"/>
              <a:ext cx="196850" cy="21431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a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9660" name="Line 547"/>
            <p:cNvSpPr>
              <a:spLocks noChangeShapeType="1"/>
            </p:cNvSpPr>
            <p:nvPr/>
          </p:nvSpPr>
          <p:spPr bwMode="auto">
            <a:xfrm>
              <a:off x="2498129" y="5557371"/>
              <a:ext cx="2238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1" name="WordArt 549"/>
            <p:cNvSpPr>
              <a:spLocks noChangeArrowheads="1" noChangeShapeType="1" noTextEdit="1"/>
            </p:cNvSpPr>
            <p:nvPr/>
          </p:nvSpPr>
          <p:spPr bwMode="auto">
            <a:xfrm>
              <a:off x="4038004" y="5463709"/>
              <a:ext cx="407988" cy="1714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noFill/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rPr>
                <a:t>cos</a:t>
              </a:r>
              <a:endParaRPr lang="zh-CN" altLang="en-US" sz="3600" kern="10">
                <a:ln w="9525">
                  <a:noFill/>
                  <a:round/>
                  <a:headEnd/>
                  <a:tailEnd/>
                </a:ln>
                <a:solidFill>
                  <a:schemeClr val="tx2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15" name="Group 188"/>
            <p:cNvGrpSpPr>
              <a:grpSpLocks/>
            </p:cNvGrpSpPr>
            <p:nvPr/>
          </p:nvGrpSpPr>
          <p:grpSpPr bwMode="auto">
            <a:xfrm>
              <a:off x="4509491" y="5377984"/>
              <a:ext cx="927100" cy="284162"/>
              <a:chOff x="1254" y="3514"/>
              <a:chExt cx="584" cy="179"/>
            </a:xfrm>
          </p:grpSpPr>
          <p:sp>
            <p:nvSpPr>
              <p:cNvPr id="19678" name="WordArt 552"/>
              <p:cNvSpPr>
                <a:spLocks noChangeArrowheads="1" noChangeShapeType="1" noTextEdit="1"/>
              </p:cNvSpPr>
              <p:nvPr/>
            </p:nvSpPr>
            <p:spPr bwMode="auto">
              <a:xfrm>
                <a:off x="1254" y="3536"/>
                <a:ext cx="62" cy="15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(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19679" name="WordArt 55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76" y="3521"/>
                <a:ext cx="62" cy="15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)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19680" name="WordArt 55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627" y="3514"/>
                <a:ext cx="89" cy="15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noFill/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noFill/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9681" name="WordArt 612"/>
              <p:cNvSpPr>
                <a:spLocks noChangeArrowheads="1" noChangeShapeType="1" noTextEdit="1"/>
              </p:cNvSpPr>
              <p:nvPr/>
            </p:nvSpPr>
            <p:spPr bwMode="auto">
              <a:xfrm>
                <a:off x="1368" y="3538"/>
                <a:ext cx="238" cy="14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noFill/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6.0</a:t>
                </a:r>
                <a:endParaRPr lang="zh-CN" altLang="en-US" sz="3600" kern="10">
                  <a:ln w="9525">
                    <a:noFill/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6" name="Group 193"/>
            <p:cNvGrpSpPr>
              <a:grpSpLocks/>
            </p:cNvGrpSpPr>
            <p:nvPr/>
          </p:nvGrpSpPr>
          <p:grpSpPr bwMode="auto">
            <a:xfrm>
              <a:off x="2133004" y="5498634"/>
              <a:ext cx="266700" cy="101600"/>
              <a:chOff x="1260" y="2371"/>
              <a:chExt cx="151" cy="53"/>
            </a:xfrm>
          </p:grpSpPr>
          <p:sp>
            <p:nvSpPr>
              <p:cNvPr id="19676" name="Line 194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77" name="Line 195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" name="Group 196"/>
            <p:cNvGrpSpPr>
              <a:grpSpLocks/>
            </p:cNvGrpSpPr>
            <p:nvPr/>
          </p:nvGrpSpPr>
          <p:grpSpPr bwMode="auto">
            <a:xfrm>
              <a:off x="1091604" y="5509746"/>
              <a:ext cx="266700" cy="101600"/>
              <a:chOff x="1260" y="2371"/>
              <a:chExt cx="151" cy="53"/>
            </a:xfrm>
          </p:grpSpPr>
          <p:sp>
            <p:nvSpPr>
              <p:cNvPr id="19674" name="Line 197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75" name="Line 198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665" name="WordArt 612"/>
            <p:cNvSpPr>
              <a:spLocks noChangeArrowheads="1" noChangeShapeType="1" noTextEdit="1"/>
            </p:cNvSpPr>
            <p:nvPr/>
          </p:nvSpPr>
          <p:spPr bwMode="auto">
            <a:xfrm>
              <a:off x="2758479" y="5414496"/>
              <a:ext cx="393700" cy="2365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noFill/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3.6</a:t>
              </a:r>
              <a:endParaRPr lang="zh-CN" altLang="en-US" sz="3600" kern="10">
                <a:ln w="9525">
                  <a:noFill/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18" name="Group 200"/>
            <p:cNvGrpSpPr>
              <a:grpSpLocks/>
            </p:cNvGrpSpPr>
            <p:nvPr/>
          </p:nvGrpSpPr>
          <p:grpSpPr bwMode="auto">
            <a:xfrm>
              <a:off x="3260129" y="5451009"/>
              <a:ext cx="174625" cy="176212"/>
              <a:chOff x="1781" y="2282"/>
              <a:chExt cx="577" cy="577"/>
            </a:xfrm>
          </p:grpSpPr>
          <p:sp>
            <p:nvSpPr>
              <p:cNvPr id="19672" name="Line 201"/>
              <p:cNvSpPr>
                <a:spLocks noChangeShapeType="1"/>
              </p:cNvSpPr>
              <p:nvPr/>
            </p:nvSpPr>
            <p:spPr bwMode="auto">
              <a:xfrm>
                <a:off x="1782" y="2282"/>
                <a:ext cx="576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73" name="Line 202"/>
              <p:cNvSpPr>
                <a:spLocks noChangeShapeType="1"/>
              </p:cNvSpPr>
              <p:nvPr/>
            </p:nvSpPr>
            <p:spPr bwMode="auto">
              <a:xfrm flipH="1">
                <a:off x="1781" y="2282"/>
                <a:ext cx="577" cy="57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667" name="WordArt 203"/>
            <p:cNvSpPr>
              <a:spLocks noChangeArrowheads="1" noChangeShapeType="1" noTextEdit="1"/>
            </p:cNvSpPr>
            <p:nvPr/>
          </p:nvSpPr>
          <p:spPr bwMode="auto">
            <a:xfrm>
              <a:off x="3682404" y="5398621"/>
              <a:ext cx="146050" cy="23018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0</a:t>
              </a:r>
              <a:endParaRPr lang="zh-CN" altLang="en-US" sz="14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9668" name="WordArt 204"/>
            <p:cNvSpPr>
              <a:spLocks noChangeArrowheads="1" noChangeShapeType="1" noTextEdit="1"/>
            </p:cNvSpPr>
            <p:nvPr/>
          </p:nvSpPr>
          <p:spPr bwMode="auto">
            <a:xfrm>
              <a:off x="3520479" y="5406559"/>
              <a:ext cx="115888" cy="2365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1</a:t>
              </a:r>
              <a:endParaRPr lang="zh-CN" altLang="en-US" sz="14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9669" name="WordArt 205"/>
            <p:cNvSpPr>
              <a:spLocks noChangeArrowheads="1" noChangeShapeType="1" noTextEdit="1"/>
            </p:cNvSpPr>
            <p:nvPr/>
          </p:nvSpPr>
          <p:spPr bwMode="auto">
            <a:xfrm>
              <a:off x="3960216" y="5276384"/>
              <a:ext cx="88900" cy="1365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2</a:t>
              </a:r>
              <a:endParaRPr lang="zh-CN" altLang="en-US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9670" name="Line 206"/>
            <p:cNvSpPr>
              <a:spLocks noChangeShapeType="1"/>
            </p:cNvSpPr>
            <p:nvPr/>
          </p:nvSpPr>
          <p:spPr bwMode="auto">
            <a:xfrm>
              <a:off x="3823691" y="5362109"/>
              <a:ext cx="952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71" name="WordArt 207"/>
            <p:cNvSpPr>
              <a:spLocks noChangeArrowheads="1" noChangeShapeType="1" noTextEdit="1"/>
            </p:cNvSpPr>
            <p:nvPr/>
          </p:nvSpPr>
          <p:spPr bwMode="auto">
            <a:xfrm>
              <a:off x="5500091" y="5376396"/>
              <a:ext cx="269875" cy="2698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N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</p:grpSp>
      <p:grpSp>
        <p:nvGrpSpPr>
          <p:cNvPr id="19" name="组合 8"/>
          <p:cNvGrpSpPr>
            <a:grpSpLocks/>
          </p:cNvGrpSpPr>
          <p:nvPr/>
        </p:nvGrpSpPr>
        <p:grpSpPr bwMode="auto">
          <a:xfrm>
            <a:off x="606425" y="5930900"/>
            <a:ext cx="4933950" cy="415925"/>
            <a:chOff x="606804" y="5930981"/>
            <a:chExt cx="4933334" cy="415924"/>
          </a:xfrm>
        </p:grpSpPr>
        <p:grpSp>
          <p:nvGrpSpPr>
            <p:cNvPr id="20" name="Group 209"/>
            <p:cNvGrpSpPr>
              <a:grpSpLocks/>
            </p:cNvGrpSpPr>
            <p:nvPr/>
          </p:nvGrpSpPr>
          <p:grpSpPr bwMode="auto">
            <a:xfrm>
              <a:off x="606804" y="6083380"/>
              <a:ext cx="2019300" cy="263525"/>
              <a:chOff x="374" y="3892"/>
              <a:chExt cx="1272" cy="166"/>
            </a:xfrm>
          </p:grpSpPr>
          <p:sp>
            <p:nvSpPr>
              <p:cNvPr id="19649" name="WordArt 2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4" y="3903"/>
                <a:ext cx="142" cy="15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31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当</a:t>
                </a:r>
              </a:p>
            </p:txBody>
          </p:sp>
          <p:sp>
            <p:nvSpPr>
              <p:cNvPr id="19650" name="WordArt 2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504" y="3894"/>
                <a:ext cx="142" cy="15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31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时</a:t>
                </a:r>
              </a:p>
            </p:txBody>
          </p:sp>
          <p:grpSp>
            <p:nvGrpSpPr>
              <p:cNvPr id="21" name="Group 212"/>
              <p:cNvGrpSpPr>
                <a:grpSpLocks/>
              </p:cNvGrpSpPr>
              <p:nvPr/>
            </p:nvGrpSpPr>
            <p:grpSpPr bwMode="auto">
              <a:xfrm>
                <a:off x="657" y="3892"/>
                <a:ext cx="734" cy="161"/>
                <a:chOff x="885" y="3936"/>
                <a:chExt cx="734" cy="161"/>
              </a:xfrm>
            </p:grpSpPr>
            <p:sp>
              <p:nvSpPr>
                <p:cNvPr id="19652" name="WordArt 21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885" y="3936"/>
                  <a:ext cx="92" cy="16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noFill/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t</a:t>
                  </a:r>
                  <a:endParaRPr lang="zh-CN" altLang="en-US" sz="1200" i="1" kern="10">
                    <a:ln w="9525">
                      <a:noFill/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9653" name="WordArt 21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537" y="3953"/>
                  <a:ext cx="82" cy="12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S</a:t>
                  </a:r>
                  <a:endParaRPr lang="zh-CN" altLang="en-US" sz="12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9654" name="WordArt 21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234" y="3945"/>
                  <a:ext cx="254" cy="13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2.0</a:t>
                  </a:r>
                  <a:endParaRPr lang="zh-CN" altLang="en-US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9655" name="Line 216"/>
                <p:cNvSpPr>
                  <a:spLocks noChangeShapeType="1"/>
                </p:cNvSpPr>
                <p:nvPr/>
              </p:nvSpPr>
              <p:spPr bwMode="auto">
                <a:xfrm>
                  <a:off x="1023" y="3998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656" name="Line 217"/>
                <p:cNvSpPr>
                  <a:spLocks noChangeShapeType="1"/>
                </p:cNvSpPr>
                <p:nvPr/>
              </p:nvSpPr>
              <p:spPr bwMode="auto">
                <a:xfrm>
                  <a:off x="1023" y="405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9635" name="WordArt 219"/>
            <p:cNvSpPr>
              <a:spLocks noChangeArrowheads="1" noChangeShapeType="1" noTextEdit="1"/>
            </p:cNvSpPr>
            <p:nvPr/>
          </p:nvSpPr>
          <p:spPr bwMode="auto">
            <a:xfrm>
              <a:off x="2865200" y="6062743"/>
              <a:ext cx="312738" cy="2698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1597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F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22" name="Group 220"/>
            <p:cNvGrpSpPr>
              <a:grpSpLocks/>
            </p:cNvGrpSpPr>
            <p:nvPr/>
          </p:nvGrpSpPr>
          <p:grpSpPr bwMode="auto">
            <a:xfrm>
              <a:off x="3238263" y="6178631"/>
              <a:ext cx="266700" cy="101600"/>
              <a:chOff x="1260" y="2371"/>
              <a:chExt cx="151" cy="53"/>
            </a:xfrm>
          </p:grpSpPr>
          <p:sp>
            <p:nvSpPr>
              <p:cNvPr id="19647" name="Line 221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48" name="Line 222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637" name="WordArt 612"/>
            <p:cNvSpPr>
              <a:spLocks noChangeArrowheads="1" noChangeShapeType="1" noTextEdit="1"/>
            </p:cNvSpPr>
            <p:nvPr/>
          </p:nvSpPr>
          <p:spPr bwMode="auto">
            <a:xfrm>
              <a:off x="3881200" y="6086556"/>
              <a:ext cx="393700" cy="2365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noFill/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3.0</a:t>
              </a:r>
              <a:endParaRPr lang="zh-CN" altLang="en-US" sz="3600" kern="10">
                <a:ln w="9525">
                  <a:noFill/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23" name="Group 224"/>
            <p:cNvGrpSpPr>
              <a:grpSpLocks/>
            </p:cNvGrpSpPr>
            <p:nvPr/>
          </p:nvGrpSpPr>
          <p:grpSpPr bwMode="auto">
            <a:xfrm>
              <a:off x="4359038" y="6123068"/>
              <a:ext cx="174625" cy="176212"/>
              <a:chOff x="1781" y="2282"/>
              <a:chExt cx="577" cy="577"/>
            </a:xfrm>
          </p:grpSpPr>
          <p:sp>
            <p:nvSpPr>
              <p:cNvPr id="19645" name="Line 225"/>
              <p:cNvSpPr>
                <a:spLocks noChangeShapeType="1"/>
              </p:cNvSpPr>
              <p:nvPr/>
            </p:nvSpPr>
            <p:spPr bwMode="auto">
              <a:xfrm>
                <a:off x="1782" y="2282"/>
                <a:ext cx="576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46" name="Line 226"/>
              <p:cNvSpPr>
                <a:spLocks noChangeShapeType="1"/>
              </p:cNvSpPr>
              <p:nvPr/>
            </p:nvSpPr>
            <p:spPr bwMode="auto">
              <a:xfrm flipH="1">
                <a:off x="1781" y="2282"/>
                <a:ext cx="577" cy="57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639" name="WordArt 227"/>
            <p:cNvSpPr>
              <a:spLocks noChangeArrowheads="1" noChangeShapeType="1" noTextEdit="1"/>
            </p:cNvSpPr>
            <p:nvPr/>
          </p:nvSpPr>
          <p:spPr bwMode="auto">
            <a:xfrm>
              <a:off x="4797188" y="6051631"/>
              <a:ext cx="146050" cy="2571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0</a:t>
              </a:r>
              <a:endParaRPr lang="zh-CN" altLang="en-US" sz="14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9640" name="WordArt 228"/>
            <p:cNvSpPr>
              <a:spLocks noChangeArrowheads="1" noChangeShapeType="1" noTextEdit="1"/>
            </p:cNvSpPr>
            <p:nvPr/>
          </p:nvSpPr>
          <p:spPr bwMode="auto">
            <a:xfrm>
              <a:off x="4619388" y="6072268"/>
              <a:ext cx="101600" cy="23018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1</a:t>
              </a:r>
              <a:endParaRPr lang="zh-CN" altLang="en-US" sz="14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9641" name="WordArt 229"/>
            <p:cNvSpPr>
              <a:spLocks noChangeArrowheads="1" noChangeShapeType="1" noTextEdit="1"/>
            </p:cNvSpPr>
            <p:nvPr/>
          </p:nvSpPr>
          <p:spPr bwMode="auto">
            <a:xfrm>
              <a:off x="5079763" y="5930981"/>
              <a:ext cx="88900" cy="1365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2</a:t>
              </a:r>
              <a:endParaRPr lang="zh-CN" altLang="en-US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9642" name="Line 230"/>
            <p:cNvSpPr>
              <a:spLocks noChangeShapeType="1"/>
            </p:cNvSpPr>
            <p:nvPr/>
          </p:nvSpPr>
          <p:spPr bwMode="auto">
            <a:xfrm>
              <a:off x="4948000" y="6011943"/>
              <a:ext cx="952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43" name="WordArt 231"/>
            <p:cNvSpPr>
              <a:spLocks noChangeArrowheads="1" noChangeShapeType="1" noTextEdit="1"/>
            </p:cNvSpPr>
            <p:nvPr/>
          </p:nvSpPr>
          <p:spPr bwMode="auto">
            <a:xfrm>
              <a:off x="5270263" y="6061156"/>
              <a:ext cx="269875" cy="2698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N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9644" name="Line 547"/>
            <p:cNvSpPr>
              <a:spLocks noChangeShapeType="1"/>
            </p:cNvSpPr>
            <p:nvPr/>
          </p:nvSpPr>
          <p:spPr bwMode="auto">
            <a:xfrm>
              <a:off x="3603388" y="6223081"/>
              <a:ext cx="2238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" name="组合 5"/>
          <p:cNvGrpSpPr>
            <a:grpSpLocks/>
          </p:cNvGrpSpPr>
          <p:nvPr/>
        </p:nvGrpSpPr>
        <p:grpSpPr bwMode="auto">
          <a:xfrm>
            <a:off x="531813" y="4864100"/>
            <a:ext cx="3584575" cy="258763"/>
            <a:chOff x="531813" y="4864111"/>
            <a:chExt cx="3583781" cy="258763"/>
          </a:xfrm>
        </p:grpSpPr>
        <p:sp>
          <p:nvSpPr>
            <p:cNvPr id="19632" name="WordArt 27"/>
            <p:cNvSpPr>
              <a:spLocks noChangeArrowheads="1" noChangeShapeType="1" noTextEdit="1"/>
            </p:cNvSpPr>
            <p:nvPr/>
          </p:nvSpPr>
          <p:spPr bwMode="auto">
            <a:xfrm>
              <a:off x="531813" y="4864111"/>
              <a:ext cx="3583781" cy="25876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再由牛顿运动定律，   受力为</a:t>
              </a:r>
            </a:p>
          </p:txBody>
        </p:sp>
        <p:sp>
          <p:nvSpPr>
            <p:cNvPr id="19633" name="WordArt 184"/>
            <p:cNvSpPr>
              <a:spLocks noChangeArrowheads="1" noChangeShapeType="1" noTextEdit="1"/>
            </p:cNvSpPr>
            <p:nvPr/>
          </p:nvSpPr>
          <p:spPr bwMode="auto">
            <a:xfrm>
              <a:off x="2967646" y="4888717"/>
              <a:ext cx="263525" cy="2095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</p:grpSp>
      <p:grpSp>
        <p:nvGrpSpPr>
          <p:cNvPr id="25" name="组合 351"/>
          <p:cNvGrpSpPr>
            <a:grpSpLocks/>
          </p:cNvGrpSpPr>
          <p:nvPr/>
        </p:nvGrpSpPr>
        <p:grpSpPr bwMode="auto">
          <a:xfrm>
            <a:off x="2146300" y="2271713"/>
            <a:ext cx="5700713" cy="1189037"/>
            <a:chOff x="1492303" y="2643185"/>
            <a:chExt cx="5700660" cy="1189101"/>
          </a:xfrm>
        </p:grpSpPr>
        <p:grpSp>
          <p:nvGrpSpPr>
            <p:cNvPr id="26" name="Group 8"/>
            <p:cNvGrpSpPr>
              <a:grpSpLocks/>
            </p:cNvGrpSpPr>
            <p:nvPr/>
          </p:nvGrpSpPr>
          <p:grpSpPr bwMode="auto">
            <a:xfrm>
              <a:off x="2169849" y="3095627"/>
              <a:ext cx="190500" cy="293688"/>
              <a:chOff x="1371" y="2241"/>
              <a:chExt cx="132" cy="192"/>
            </a:xfrm>
          </p:grpSpPr>
          <p:sp>
            <p:nvSpPr>
              <p:cNvPr id="19630" name="Rectangle 9" descr="深色上对角线"/>
              <p:cNvSpPr>
                <a:spLocks noChangeArrowheads="1"/>
              </p:cNvSpPr>
              <p:nvPr/>
            </p:nvSpPr>
            <p:spPr bwMode="auto">
              <a:xfrm>
                <a:off x="1371" y="2241"/>
                <a:ext cx="132" cy="192"/>
              </a:xfrm>
              <a:prstGeom prst="rect">
                <a:avLst/>
              </a:prstGeom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631" name="Line 10"/>
              <p:cNvSpPr>
                <a:spLocks noChangeShapeType="1"/>
              </p:cNvSpPr>
              <p:nvPr/>
            </p:nvSpPr>
            <p:spPr bwMode="auto">
              <a:xfrm>
                <a:off x="1494" y="2244"/>
                <a:ext cx="6" cy="18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" name="Group 11"/>
            <p:cNvGrpSpPr>
              <a:grpSpLocks/>
            </p:cNvGrpSpPr>
            <p:nvPr/>
          </p:nvGrpSpPr>
          <p:grpSpPr bwMode="auto">
            <a:xfrm>
              <a:off x="2356461" y="3151019"/>
              <a:ext cx="3682792" cy="216074"/>
              <a:chOff x="1509" y="2299"/>
              <a:chExt cx="2316" cy="119"/>
            </a:xfrm>
          </p:grpSpPr>
          <p:grpSp>
            <p:nvGrpSpPr>
              <p:cNvPr id="28" name="Group 12"/>
              <p:cNvGrpSpPr>
                <a:grpSpLocks/>
              </p:cNvGrpSpPr>
              <p:nvPr/>
            </p:nvGrpSpPr>
            <p:grpSpPr bwMode="auto">
              <a:xfrm flipV="1">
                <a:off x="1567" y="2299"/>
                <a:ext cx="1108" cy="119"/>
                <a:chOff x="196" y="3246"/>
                <a:chExt cx="1585" cy="240"/>
              </a:xfrm>
            </p:grpSpPr>
            <p:grpSp>
              <p:nvGrpSpPr>
                <p:cNvPr id="29" name="Group 13"/>
                <p:cNvGrpSpPr>
                  <a:grpSpLocks/>
                </p:cNvGrpSpPr>
                <p:nvPr/>
              </p:nvGrpSpPr>
              <p:grpSpPr bwMode="auto">
                <a:xfrm>
                  <a:off x="196" y="3248"/>
                  <a:ext cx="1051" cy="237"/>
                  <a:chOff x="624" y="912"/>
                  <a:chExt cx="960" cy="96"/>
                </a:xfrm>
              </p:grpSpPr>
              <p:sp>
                <p:nvSpPr>
                  <p:cNvPr id="19628" name="Freeform 14"/>
                  <p:cNvSpPr>
                    <a:spLocks/>
                  </p:cNvSpPr>
                  <p:nvPr/>
                </p:nvSpPr>
                <p:spPr bwMode="auto">
                  <a:xfrm>
                    <a:off x="624" y="912"/>
                    <a:ext cx="480" cy="96"/>
                  </a:xfrm>
                  <a:custGeom>
                    <a:avLst/>
                    <a:gdLst>
                      <a:gd name="T0" fmla="*/ 0 w 5040"/>
                      <a:gd name="T1" fmla="*/ 46 h 1208"/>
                      <a:gd name="T2" fmla="*/ 41 w 5040"/>
                      <a:gd name="T3" fmla="*/ 1 h 1208"/>
                      <a:gd name="T4" fmla="*/ 78 w 5040"/>
                      <a:gd name="T5" fmla="*/ 46 h 1208"/>
                      <a:gd name="T6" fmla="*/ 119 w 5040"/>
                      <a:gd name="T7" fmla="*/ 96 h 1208"/>
                      <a:gd name="T8" fmla="*/ 160 w 5040"/>
                      <a:gd name="T9" fmla="*/ 46 h 1208"/>
                      <a:gd name="T10" fmla="*/ 201 w 5040"/>
                      <a:gd name="T11" fmla="*/ 1 h 1208"/>
                      <a:gd name="T12" fmla="*/ 242 w 5040"/>
                      <a:gd name="T13" fmla="*/ 50 h 1208"/>
                      <a:gd name="T14" fmla="*/ 279 w 5040"/>
                      <a:gd name="T15" fmla="*/ 96 h 1208"/>
                      <a:gd name="T16" fmla="*/ 320 w 5040"/>
                      <a:gd name="T17" fmla="*/ 50 h 1208"/>
                      <a:gd name="T18" fmla="*/ 361 w 5040"/>
                      <a:gd name="T19" fmla="*/ 1 h 1208"/>
                      <a:gd name="T20" fmla="*/ 398 w 5040"/>
                      <a:gd name="T21" fmla="*/ 50 h 1208"/>
                      <a:gd name="T22" fmla="*/ 439 w 5040"/>
                      <a:gd name="T23" fmla="*/ 96 h 1208"/>
                      <a:gd name="T24" fmla="*/ 480 w 5040"/>
                      <a:gd name="T25" fmla="*/ 50 h 120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5040" h="1208">
                        <a:moveTo>
                          <a:pt x="0" y="584"/>
                        </a:moveTo>
                        <a:cubicBezTo>
                          <a:pt x="148" y="296"/>
                          <a:pt x="296" y="8"/>
                          <a:pt x="432" y="8"/>
                        </a:cubicBezTo>
                        <a:cubicBezTo>
                          <a:pt x="568" y="8"/>
                          <a:pt x="680" y="384"/>
                          <a:pt x="816" y="584"/>
                        </a:cubicBezTo>
                        <a:cubicBezTo>
                          <a:pt x="952" y="784"/>
                          <a:pt x="1104" y="1208"/>
                          <a:pt x="1248" y="1208"/>
                        </a:cubicBezTo>
                        <a:cubicBezTo>
                          <a:pt x="1392" y="1208"/>
                          <a:pt x="1536" y="784"/>
                          <a:pt x="1680" y="584"/>
                        </a:cubicBezTo>
                        <a:cubicBezTo>
                          <a:pt x="1824" y="384"/>
                          <a:pt x="1968" y="0"/>
                          <a:pt x="2112" y="8"/>
                        </a:cubicBezTo>
                        <a:cubicBezTo>
                          <a:pt x="2256" y="16"/>
                          <a:pt x="2408" y="432"/>
                          <a:pt x="2544" y="632"/>
                        </a:cubicBezTo>
                        <a:cubicBezTo>
                          <a:pt x="2680" y="832"/>
                          <a:pt x="2792" y="1208"/>
                          <a:pt x="2928" y="1208"/>
                        </a:cubicBezTo>
                        <a:cubicBezTo>
                          <a:pt x="3064" y="1208"/>
                          <a:pt x="3216" y="832"/>
                          <a:pt x="3360" y="632"/>
                        </a:cubicBezTo>
                        <a:cubicBezTo>
                          <a:pt x="3504" y="432"/>
                          <a:pt x="3656" y="8"/>
                          <a:pt x="3792" y="8"/>
                        </a:cubicBezTo>
                        <a:cubicBezTo>
                          <a:pt x="3928" y="8"/>
                          <a:pt x="4040" y="432"/>
                          <a:pt x="4176" y="632"/>
                        </a:cubicBezTo>
                        <a:cubicBezTo>
                          <a:pt x="4312" y="832"/>
                          <a:pt x="4464" y="1208"/>
                          <a:pt x="4608" y="1208"/>
                        </a:cubicBezTo>
                        <a:cubicBezTo>
                          <a:pt x="4752" y="1208"/>
                          <a:pt x="4968" y="728"/>
                          <a:pt x="5040" y="632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D27D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29" name="Freeform 15"/>
                  <p:cNvSpPr>
                    <a:spLocks/>
                  </p:cNvSpPr>
                  <p:nvPr/>
                </p:nvSpPr>
                <p:spPr bwMode="auto">
                  <a:xfrm>
                    <a:off x="1104" y="912"/>
                    <a:ext cx="480" cy="96"/>
                  </a:xfrm>
                  <a:custGeom>
                    <a:avLst/>
                    <a:gdLst>
                      <a:gd name="T0" fmla="*/ 0 w 5040"/>
                      <a:gd name="T1" fmla="*/ 46 h 1208"/>
                      <a:gd name="T2" fmla="*/ 41 w 5040"/>
                      <a:gd name="T3" fmla="*/ 1 h 1208"/>
                      <a:gd name="T4" fmla="*/ 78 w 5040"/>
                      <a:gd name="T5" fmla="*/ 46 h 1208"/>
                      <a:gd name="T6" fmla="*/ 119 w 5040"/>
                      <a:gd name="T7" fmla="*/ 96 h 1208"/>
                      <a:gd name="T8" fmla="*/ 160 w 5040"/>
                      <a:gd name="T9" fmla="*/ 46 h 1208"/>
                      <a:gd name="T10" fmla="*/ 201 w 5040"/>
                      <a:gd name="T11" fmla="*/ 1 h 1208"/>
                      <a:gd name="T12" fmla="*/ 242 w 5040"/>
                      <a:gd name="T13" fmla="*/ 50 h 1208"/>
                      <a:gd name="T14" fmla="*/ 279 w 5040"/>
                      <a:gd name="T15" fmla="*/ 96 h 1208"/>
                      <a:gd name="T16" fmla="*/ 320 w 5040"/>
                      <a:gd name="T17" fmla="*/ 50 h 1208"/>
                      <a:gd name="T18" fmla="*/ 361 w 5040"/>
                      <a:gd name="T19" fmla="*/ 1 h 1208"/>
                      <a:gd name="T20" fmla="*/ 398 w 5040"/>
                      <a:gd name="T21" fmla="*/ 50 h 1208"/>
                      <a:gd name="T22" fmla="*/ 439 w 5040"/>
                      <a:gd name="T23" fmla="*/ 96 h 1208"/>
                      <a:gd name="T24" fmla="*/ 480 w 5040"/>
                      <a:gd name="T25" fmla="*/ 50 h 120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5040" h="1208">
                        <a:moveTo>
                          <a:pt x="0" y="584"/>
                        </a:moveTo>
                        <a:cubicBezTo>
                          <a:pt x="148" y="296"/>
                          <a:pt x="296" y="8"/>
                          <a:pt x="432" y="8"/>
                        </a:cubicBezTo>
                        <a:cubicBezTo>
                          <a:pt x="568" y="8"/>
                          <a:pt x="680" y="384"/>
                          <a:pt x="816" y="584"/>
                        </a:cubicBezTo>
                        <a:cubicBezTo>
                          <a:pt x="952" y="784"/>
                          <a:pt x="1104" y="1208"/>
                          <a:pt x="1248" y="1208"/>
                        </a:cubicBezTo>
                        <a:cubicBezTo>
                          <a:pt x="1392" y="1208"/>
                          <a:pt x="1536" y="784"/>
                          <a:pt x="1680" y="584"/>
                        </a:cubicBezTo>
                        <a:cubicBezTo>
                          <a:pt x="1824" y="384"/>
                          <a:pt x="1968" y="0"/>
                          <a:pt x="2112" y="8"/>
                        </a:cubicBezTo>
                        <a:cubicBezTo>
                          <a:pt x="2256" y="16"/>
                          <a:pt x="2408" y="432"/>
                          <a:pt x="2544" y="632"/>
                        </a:cubicBezTo>
                        <a:cubicBezTo>
                          <a:pt x="2680" y="832"/>
                          <a:pt x="2792" y="1208"/>
                          <a:pt x="2928" y="1208"/>
                        </a:cubicBezTo>
                        <a:cubicBezTo>
                          <a:pt x="3064" y="1208"/>
                          <a:pt x="3216" y="832"/>
                          <a:pt x="3360" y="632"/>
                        </a:cubicBezTo>
                        <a:cubicBezTo>
                          <a:pt x="3504" y="432"/>
                          <a:pt x="3656" y="8"/>
                          <a:pt x="3792" y="8"/>
                        </a:cubicBezTo>
                        <a:cubicBezTo>
                          <a:pt x="3928" y="8"/>
                          <a:pt x="4040" y="432"/>
                          <a:pt x="4176" y="632"/>
                        </a:cubicBezTo>
                        <a:cubicBezTo>
                          <a:pt x="4312" y="832"/>
                          <a:pt x="4464" y="1208"/>
                          <a:pt x="4608" y="1208"/>
                        </a:cubicBezTo>
                        <a:cubicBezTo>
                          <a:pt x="4752" y="1208"/>
                          <a:pt x="4968" y="728"/>
                          <a:pt x="5040" y="632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D27D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9627" name="Freeform 16"/>
                <p:cNvSpPr>
                  <a:spLocks/>
                </p:cNvSpPr>
                <p:nvPr/>
              </p:nvSpPr>
              <p:spPr bwMode="auto">
                <a:xfrm>
                  <a:off x="1253" y="3246"/>
                  <a:ext cx="528" cy="240"/>
                </a:xfrm>
                <a:custGeom>
                  <a:avLst/>
                  <a:gdLst>
                    <a:gd name="T0" fmla="*/ 0 w 5040"/>
                    <a:gd name="T1" fmla="*/ 116 h 1208"/>
                    <a:gd name="T2" fmla="*/ 45 w 5040"/>
                    <a:gd name="T3" fmla="*/ 2 h 1208"/>
                    <a:gd name="T4" fmla="*/ 85 w 5040"/>
                    <a:gd name="T5" fmla="*/ 116 h 1208"/>
                    <a:gd name="T6" fmla="*/ 131 w 5040"/>
                    <a:gd name="T7" fmla="*/ 240 h 1208"/>
                    <a:gd name="T8" fmla="*/ 176 w 5040"/>
                    <a:gd name="T9" fmla="*/ 116 h 1208"/>
                    <a:gd name="T10" fmla="*/ 221 w 5040"/>
                    <a:gd name="T11" fmla="*/ 2 h 1208"/>
                    <a:gd name="T12" fmla="*/ 267 w 5040"/>
                    <a:gd name="T13" fmla="*/ 126 h 1208"/>
                    <a:gd name="T14" fmla="*/ 307 w 5040"/>
                    <a:gd name="T15" fmla="*/ 240 h 1208"/>
                    <a:gd name="T16" fmla="*/ 352 w 5040"/>
                    <a:gd name="T17" fmla="*/ 126 h 1208"/>
                    <a:gd name="T18" fmla="*/ 397 w 5040"/>
                    <a:gd name="T19" fmla="*/ 2 h 1208"/>
                    <a:gd name="T20" fmla="*/ 437 w 5040"/>
                    <a:gd name="T21" fmla="*/ 126 h 1208"/>
                    <a:gd name="T22" fmla="*/ 483 w 5040"/>
                    <a:gd name="T23" fmla="*/ 240 h 1208"/>
                    <a:gd name="T24" fmla="*/ 528 w 5040"/>
                    <a:gd name="T25" fmla="*/ 126 h 120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5040" h="1208">
                      <a:moveTo>
                        <a:pt x="0" y="584"/>
                      </a:moveTo>
                      <a:cubicBezTo>
                        <a:pt x="148" y="296"/>
                        <a:pt x="296" y="8"/>
                        <a:pt x="432" y="8"/>
                      </a:cubicBezTo>
                      <a:cubicBezTo>
                        <a:pt x="568" y="8"/>
                        <a:pt x="680" y="384"/>
                        <a:pt x="816" y="584"/>
                      </a:cubicBezTo>
                      <a:cubicBezTo>
                        <a:pt x="952" y="784"/>
                        <a:pt x="1104" y="1208"/>
                        <a:pt x="1248" y="1208"/>
                      </a:cubicBezTo>
                      <a:cubicBezTo>
                        <a:pt x="1392" y="1208"/>
                        <a:pt x="1536" y="784"/>
                        <a:pt x="1680" y="584"/>
                      </a:cubicBezTo>
                      <a:cubicBezTo>
                        <a:pt x="1824" y="384"/>
                        <a:pt x="1968" y="0"/>
                        <a:pt x="2112" y="8"/>
                      </a:cubicBezTo>
                      <a:cubicBezTo>
                        <a:pt x="2256" y="16"/>
                        <a:pt x="2408" y="432"/>
                        <a:pt x="2544" y="632"/>
                      </a:cubicBezTo>
                      <a:cubicBezTo>
                        <a:pt x="2680" y="832"/>
                        <a:pt x="2792" y="1208"/>
                        <a:pt x="2928" y="1208"/>
                      </a:cubicBezTo>
                      <a:cubicBezTo>
                        <a:pt x="3064" y="1208"/>
                        <a:pt x="3216" y="832"/>
                        <a:pt x="3360" y="632"/>
                      </a:cubicBezTo>
                      <a:cubicBezTo>
                        <a:pt x="3504" y="432"/>
                        <a:pt x="3656" y="8"/>
                        <a:pt x="3792" y="8"/>
                      </a:cubicBezTo>
                      <a:cubicBezTo>
                        <a:pt x="3928" y="8"/>
                        <a:pt x="4040" y="432"/>
                        <a:pt x="4176" y="632"/>
                      </a:cubicBezTo>
                      <a:cubicBezTo>
                        <a:pt x="4312" y="832"/>
                        <a:pt x="4464" y="1208"/>
                        <a:pt x="4608" y="1208"/>
                      </a:cubicBezTo>
                      <a:cubicBezTo>
                        <a:pt x="4752" y="1208"/>
                        <a:pt x="4968" y="728"/>
                        <a:pt x="5040" y="632"/>
                      </a:cubicBezTo>
                    </a:path>
                  </a:pathLst>
                </a:custGeom>
                <a:noFill/>
                <a:ln w="28575" cmpd="sng">
                  <a:solidFill>
                    <a:srgbClr val="D27D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9615" name="Line 17"/>
              <p:cNvSpPr>
                <a:spLocks noChangeShapeType="1"/>
              </p:cNvSpPr>
              <p:nvPr/>
            </p:nvSpPr>
            <p:spPr bwMode="auto">
              <a:xfrm flipH="1" flipV="1">
                <a:off x="2670" y="2349"/>
                <a:ext cx="9" cy="18"/>
              </a:xfrm>
              <a:prstGeom prst="line">
                <a:avLst/>
              </a:prstGeom>
              <a:noFill/>
              <a:ln w="28575">
                <a:solidFill>
                  <a:srgbClr val="D27D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0" name="Group 18"/>
              <p:cNvGrpSpPr>
                <a:grpSpLocks/>
              </p:cNvGrpSpPr>
              <p:nvPr/>
            </p:nvGrpSpPr>
            <p:grpSpPr bwMode="auto">
              <a:xfrm flipV="1">
                <a:off x="2675" y="2299"/>
                <a:ext cx="1116" cy="119"/>
                <a:chOff x="196" y="3246"/>
                <a:chExt cx="1585" cy="240"/>
              </a:xfrm>
            </p:grpSpPr>
            <p:grpSp>
              <p:nvGrpSpPr>
                <p:cNvPr id="31" name="Group 19"/>
                <p:cNvGrpSpPr>
                  <a:grpSpLocks/>
                </p:cNvGrpSpPr>
                <p:nvPr/>
              </p:nvGrpSpPr>
              <p:grpSpPr bwMode="auto">
                <a:xfrm>
                  <a:off x="196" y="3248"/>
                  <a:ext cx="1051" cy="237"/>
                  <a:chOff x="624" y="912"/>
                  <a:chExt cx="960" cy="96"/>
                </a:xfrm>
              </p:grpSpPr>
              <p:sp>
                <p:nvSpPr>
                  <p:cNvPr id="19624" name="Freeform 20"/>
                  <p:cNvSpPr>
                    <a:spLocks/>
                  </p:cNvSpPr>
                  <p:nvPr/>
                </p:nvSpPr>
                <p:spPr bwMode="auto">
                  <a:xfrm>
                    <a:off x="624" y="912"/>
                    <a:ext cx="480" cy="96"/>
                  </a:xfrm>
                  <a:custGeom>
                    <a:avLst/>
                    <a:gdLst>
                      <a:gd name="T0" fmla="*/ 0 w 5040"/>
                      <a:gd name="T1" fmla="*/ 46 h 1208"/>
                      <a:gd name="T2" fmla="*/ 41 w 5040"/>
                      <a:gd name="T3" fmla="*/ 1 h 1208"/>
                      <a:gd name="T4" fmla="*/ 78 w 5040"/>
                      <a:gd name="T5" fmla="*/ 46 h 1208"/>
                      <a:gd name="T6" fmla="*/ 119 w 5040"/>
                      <a:gd name="T7" fmla="*/ 96 h 1208"/>
                      <a:gd name="T8" fmla="*/ 160 w 5040"/>
                      <a:gd name="T9" fmla="*/ 46 h 1208"/>
                      <a:gd name="T10" fmla="*/ 201 w 5040"/>
                      <a:gd name="T11" fmla="*/ 1 h 1208"/>
                      <a:gd name="T12" fmla="*/ 242 w 5040"/>
                      <a:gd name="T13" fmla="*/ 50 h 1208"/>
                      <a:gd name="T14" fmla="*/ 279 w 5040"/>
                      <a:gd name="T15" fmla="*/ 96 h 1208"/>
                      <a:gd name="T16" fmla="*/ 320 w 5040"/>
                      <a:gd name="T17" fmla="*/ 50 h 1208"/>
                      <a:gd name="T18" fmla="*/ 361 w 5040"/>
                      <a:gd name="T19" fmla="*/ 1 h 1208"/>
                      <a:gd name="T20" fmla="*/ 398 w 5040"/>
                      <a:gd name="T21" fmla="*/ 50 h 1208"/>
                      <a:gd name="T22" fmla="*/ 439 w 5040"/>
                      <a:gd name="T23" fmla="*/ 96 h 1208"/>
                      <a:gd name="T24" fmla="*/ 480 w 5040"/>
                      <a:gd name="T25" fmla="*/ 50 h 120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5040" h="1208">
                        <a:moveTo>
                          <a:pt x="0" y="584"/>
                        </a:moveTo>
                        <a:cubicBezTo>
                          <a:pt x="148" y="296"/>
                          <a:pt x="296" y="8"/>
                          <a:pt x="432" y="8"/>
                        </a:cubicBezTo>
                        <a:cubicBezTo>
                          <a:pt x="568" y="8"/>
                          <a:pt x="680" y="384"/>
                          <a:pt x="816" y="584"/>
                        </a:cubicBezTo>
                        <a:cubicBezTo>
                          <a:pt x="952" y="784"/>
                          <a:pt x="1104" y="1208"/>
                          <a:pt x="1248" y="1208"/>
                        </a:cubicBezTo>
                        <a:cubicBezTo>
                          <a:pt x="1392" y="1208"/>
                          <a:pt x="1536" y="784"/>
                          <a:pt x="1680" y="584"/>
                        </a:cubicBezTo>
                        <a:cubicBezTo>
                          <a:pt x="1824" y="384"/>
                          <a:pt x="1968" y="0"/>
                          <a:pt x="2112" y="8"/>
                        </a:cubicBezTo>
                        <a:cubicBezTo>
                          <a:pt x="2256" y="16"/>
                          <a:pt x="2408" y="432"/>
                          <a:pt x="2544" y="632"/>
                        </a:cubicBezTo>
                        <a:cubicBezTo>
                          <a:pt x="2680" y="832"/>
                          <a:pt x="2792" y="1208"/>
                          <a:pt x="2928" y="1208"/>
                        </a:cubicBezTo>
                        <a:cubicBezTo>
                          <a:pt x="3064" y="1208"/>
                          <a:pt x="3216" y="832"/>
                          <a:pt x="3360" y="632"/>
                        </a:cubicBezTo>
                        <a:cubicBezTo>
                          <a:pt x="3504" y="432"/>
                          <a:pt x="3656" y="8"/>
                          <a:pt x="3792" y="8"/>
                        </a:cubicBezTo>
                        <a:cubicBezTo>
                          <a:pt x="3928" y="8"/>
                          <a:pt x="4040" y="432"/>
                          <a:pt x="4176" y="632"/>
                        </a:cubicBezTo>
                        <a:cubicBezTo>
                          <a:pt x="4312" y="832"/>
                          <a:pt x="4464" y="1208"/>
                          <a:pt x="4608" y="1208"/>
                        </a:cubicBezTo>
                        <a:cubicBezTo>
                          <a:pt x="4752" y="1208"/>
                          <a:pt x="4968" y="728"/>
                          <a:pt x="5040" y="632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D27D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25" name="Freeform 21"/>
                  <p:cNvSpPr>
                    <a:spLocks/>
                  </p:cNvSpPr>
                  <p:nvPr/>
                </p:nvSpPr>
                <p:spPr bwMode="auto">
                  <a:xfrm>
                    <a:off x="1104" y="912"/>
                    <a:ext cx="480" cy="96"/>
                  </a:xfrm>
                  <a:custGeom>
                    <a:avLst/>
                    <a:gdLst>
                      <a:gd name="T0" fmla="*/ 0 w 5040"/>
                      <a:gd name="T1" fmla="*/ 46 h 1208"/>
                      <a:gd name="T2" fmla="*/ 41 w 5040"/>
                      <a:gd name="T3" fmla="*/ 1 h 1208"/>
                      <a:gd name="T4" fmla="*/ 78 w 5040"/>
                      <a:gd name="T5" fmla="*/ 46 h 1208"/>
                      <a:gd name="T6" fmla="*/ 119 w 5040"/>
                      <a:gd name="T7" fmla="*/ 96 h 1208"/>
                      <a:gd name="T8" fmla="*/ 160 w 5040"/>
                      <a:gd name="T9" fmla="*/ 46 h 1208"/>
                      <a:gd name="T10" fmla="*/ 201 w 5040"/>
                      <a:gd name="T11" fmla="*/ 1 h 1208"/>
                      <a:gd name="T12" fmla="*/ 242 w 5040"/>
                      <a:gd name="T13" fmla="*/ 50 h 1208"/>
                      <a:gd name="T14" fmla="*/ 279 w 5040"/>
                      <a:gd name="T15" fmla="*/ 96 h 1208"/>
                      <a:gd name="T16" fmla="*/ 320 w 5040"/>
                      <a:gd name="T17" fmla="*/ 50 h 1208"/>
                      <a:gd name="T18" fmla="*/ 361 w 5040"/>
                      <a:gd name="T19" fmla="*/ 1 h 1208"/>
                      <a:gd name="T20" fmla="*/ 398 w 5040"/>
                      <a:gd name="T21" fmla="*/ 50 h 1208"/>
                      <a:gd name="T22" fmla="*/ 439 w 5040"/>
                      <a:gd name="T23" fmla="*/ 96 h 1208"/>
                      <a:gd name="T24" fmla="*/ 480 w 5040"/>
                      <a:gd name="T25" fmla="*/ 50 h 120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5040" h="1208">
                        <a:moveTo>
                          <a:pt x="0" y="584"/>
                        </a:moveTo>
                        <a:cubicBezTo>
                          <a:pt x="148" y="296"/>
                          <a:pt x="296" y="8"/>
                          <a:pt x="432" y="8"/>
                        </a:cubicBezTo>
                        <a:cubicBezTo>
                          <a:pt x="568" y="8"/>
                          <a:pt x="680" y="384"/>
                          <a:pt x="816" y="584"/>
                        </a:cubicBezTo>
                        <a:cubicBezTo>
                          <a:pt x="952" y="784"/>
                          <a:pt x="1104" y="1208"/>
                          <a:pt x="1248" y="1208"/>
                        </a:cubicBezTo>
                        <a:cubicBezTo>
                          <a:pt x="1392" y="1208"/>
                          <a:pt x="1536" y="784"/>
                          <a:pt x="1680" y="584"/>
                        </a:cubicBezTo>
                        <a:cubicBezTo>
                          <a:pt x="1824" y="384"/>
                          <a:pt x="1968" y="0"/>
                          <a:pt x="2112" y="8"/>
                        </a:cubicBezTo>
                        <a:cubicBezTo>
                          <a:pt x="2256" y="16"/>
                          <a:pt x="2408" y="432"/>
                          <a:pt x="2544" y="632"/>
                        </a:cubicBezTo>
                        <a:cubicBezTo>
                          <a:pt x="2680" y="832"/>
                          <a:pt x="2792" y="1208"/>
                          <a:pt x="2928" y="1208"/>
                        </a:cubicBezTo>
                        <a:cubicBezTo>
                          <a:pt x="3064" y="1208"/>
                          <a:pt x="3216" y="832"/>
                          <a:pt x="3360" y="632"/>
                        </a:cubicBezTo>
                        <a:cubicBezTo>
                          <a:pt x="3504" y="432"/>
                          <a:pt x="3656" y="8"/>
                          <a:pt x="3792" y="8"/>
                        </a:cubicBezTo>
                        <a:cubicBezTo>
                          <a:pt x="3928" y="8"/>
                          <a:pt x="4040" y="432"/>
                          <a:pt x="4176" y="632"/>
                        </a:cubicBezTo>
                        <a:cubicBezTo>
                          <a:pt x="4312" y="832"/>
                          <a:pt x="4464" y="1208"/>
                          <a:pt x="4608" y="1208"/>
                        </a:cubicBezTo>
                        <a:cubicBezTo>
                          <a:pt x="4752" y="1208"/>
                          <a:pt x="4968" y="728"/>
                          <a:pt x="5040" y="632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D27D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9623" name="Freeform 22"/>
                <p:cNvSpPr>
                  <a:spLocks/>
                </p:cNvSpPr>
                <p:nvPr/>
              </p:nvSpPr>
              <p:spPr bwMode="auto">
                <a:xfrm>
                  <a:off x="1253" y="3246"/>
                  <a:ext cx="528" cy="240"/>
                </a:xfrm>
                <a:custGeom>
                  <a:avLst/>
                  <a:gdLst>
                    <a:gd name="T0" fmla="*/ 0 w 5040"/>
                    <a:gd name="T1" fmla="*/ 116 h 1208"/>
                    <a:gd name="T2" fmla="*/ 45 w 5040"/>
                    <a:gd name="T3" fmla="*/ 2 h 1208"/>
                    <a:gd name="T4" fmla="*/ 85 w 5040"/>
                    <a:gd name="T5" fmla="*/ 116 h 1208"/>
                    <a:gd name="T6" fmla="*/ 131 w 5040"/>
                    <a:gd name="T7" fmla="*/ 240 h 1208"/>
                    <a:gd name="T8" fmla="*/ 176 w 5040"/>
                    <a:gd name="T9" fmla="*/ 116 h 1208"/>
                    <a:gd name="T10" fmla="*/ 221 w 5040"/>
                    <a:gd name="T11" fmla="*/ 2 h 1208"/>
                    <a:gd name="T12" fmla="*/ 267 w 5040"/>
                    <a:gd name="T13" fmla="*/ 126 h 1208"/>
                    <a:gd name="T14" fmla="*/ 307 w 5040"/>
                    <a:gd name="T15" fmla="*/ 240 h 1208"/>
                    <a:gd name="T16" fmla="*/ 352 w 5040"/>
                    <a:gd name="T17" fmla="*/ 126 h 1208"/>
                    <a:gd name="T18" fmla="*/ 397 w 5040"/>
                    <a:gd name="T19" fmla="*/ 2 h 1208"/>
                    <a:gd name="T20" fmla="*/ 437 w 5040"/>
                    <a:gd name="T21" fmla="*/ 126 h 1208"/>
                    <a:gd name="T22" fmla="*/ 483 w 5040"/>
                    <a:gd name="T23" fmla="*/ 240 h 1208"/>
                    <a:gd name="T24" fmla="*/ 528 w 5040"/>
                    <a:gd name="T25" fmla="*/ 126 h 120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5040" h="1208">
                      <a:moveTo>
                        <a:pt x="0" y="584"/>
                      </a:moveTo>
                      <a:cubicBezTo>
                        <a:pt x="148" y="296"/>
                        <a:pt x="296" y="8"/>
                        <a:pt x="432" y="8"/>
                      </a:cubicBezTo>
                      <a:cubicBezTo>
                        <a:pt x="568" y="8"/>
                        <a:pt x="680" y="384"/>
                        <a:pt x="816" y="584"/>
                      </a:cubicBezTo>
                      <a:cubicBezTo>
                        <a:pt x="952" y="784"/>
                        <a:pt x="1104" y="1208"/>
                        <a:pt x="1248" y="1208"/>
                      </a:cubicBezTo>
                      <a:cubicBezTo>
                        <a:pt x="1392" y="1208"/>
                        <a:pt x="1536" y="784"/>
                        <a:pt x="1680" y="584"/>
                      </a:cubicBezTo>
                      <a:cubicBezTo>
                        <a:pt x="1824" y="384"/>
                        <a:pt x="1968" y="0"/>
                        <a:pt x="2112" y="8"/>
                      </a:cubicBezTo>
                      <a:cubicBezTo>
                        <a:pt x="2256" y="16"/>
                        <a:pt x="2408" y="432"/>
                        <a:pt x="2544" y="632"/>
                      </a:cubicBezTo>
                      <a:cubicBezTo>
                        <a:pt x="2680" y="832"/>
                        <a:pt x="2792" y="1208"/>
                        <a:pt x="2928" y="1208"/>
                      </a:cubicBezTo>
                      <a:cubicBezTo>
                        <a:pt x="3064" y="1208"/>
                        <a:pt x="3216" y="832"/>
                        <a:pt x="3360" y="632"/>
                      </a:cubicBezTo>
                      <a:cubicBezTo>
                        <a:pt x="3504" y="432"/>
                        <a:pt x="3656" y="8"/>
                        <a:pt x="3792" y="8"/>
                      </a:cubicBezTo>
                      <a:cubicBezTo>
                        <a:pt x="3928" y="8"/>
                        <a:pt x="4040" y="432"/>
                        <a:pt x="4176" y="632"/>
                      </a:cubicBezTo>
                      <a:cubicBezTo>
                        <a:pt x="4312" y="832"/>
                        <a:pt x="4464" y="1208"/>
                        <a:pt x="4608" y="1208"/>
                      </a:cubicBezTo>
                      <a:cubicBezTo>
                        <a:pt x="4752" y="1208"/>
                        <a:pt x="4968" y="728"/>
                        <a:pt x="5040" y="632"/>
                      </a:cubicBezTo>
                    </a:path>
                  </a:pathLst>
                </a:custGeom>
                <a:noFill/>
                <a:ln w="28575" cmpd="sng">
                  <a:solidFill>
                    <a:srgbClr val="D27D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9617" name="Line 23"/>
              <p:cNvSpPr>
                <a:spLocks noChangeShapeType="1"/>
              </p:cNvSpPr>
              <p:nvPr/>
            </p:nvSpPr>
            <p:spPr bwMode="auto">
              <a:xfrm flipH="1" flipV="1">
                <a:off x="3039" y="2349"/>
                <a:ext cx="10" cy="18"/>
              </a:xfrm>
              <a:prstGeom prst="line">
                <a:avLst/>
              </a:prstGeom>
              <a:noFill/>
              <a:ln w="28575">
                <a:solidFill>
                  <a:srgbClr val="D27D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18" name="Line 24"/>
              <p:cNvSpPr>
                <a:spLocks noChangeShapeType="1"/>
              </p:cNvSpPr>
              <p:nvPr/>
            </p:nvSpPr>
            <p:spPr bwMode="auto">
              <a:xfrm flipH="1" flipV="1">
                <a:off x="3412" y="2350"/>
                <a:ext cx="9" cy="18"/>
              </a:xfrm>
              <a:prstGeom prst="line">
                <a:avLst/>
              </a:prstGeom>
              <a:noFill/>
              <a:ln w="28575">
                <a:solidFill>
                  <a:srgbClr val="D27D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19" name="Line 25"/>
              <p:cNvSpPr>
                <a:spLocks noChangeShapeType="1"/>
              </p:cNvSpPr>
              <p:nvPr/>
            </p:nvSpPr>
            <p:spPr bwMode="auto">
              <a:xfrm flipH="1" flipV="1">
                <a:off x="2298" y="2349"/>
                <a:ext cx="9" cy="18"/>
              </a:xfrm>
              <a:prstGeom prst="line">
                <a:avLst/>
              </a:prstGeom>
              <a:noFill/>
              <a:ln w="28575">
                <a:solidFill>
                  <a:srgbClr val="D27D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20" name="Line 26"/>
              <p:cNvSpPr>
                <a:spLocks noChangeShapeType="1"/>
              </p:cNvSpPr>
              <p:nvPr/>
            </p:nvSpPr>
            <p:spPr bwMode="auto">
              <a:xfrm flipV="1">
                <a:off x="1509" y="2358"/>
                <a:ext cx="57" cy="0"/>
              </a:xfrm>
              <a:prstGeom prst="line">
                <a:avLst/>
              </a:prstGeom>
              <a:noFill/>
              <a:ln w="28575">
                <a:solidFill>
                  <a:srgbClr val="D27D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21" name="Line 27"/>
              <p:cNvSpPr>
                <a:spLocks noChangeShapeType="1"/>
              </p:cNvSpPr>
              <p:nvPr/>
            </p:nvSpPr>
            <p:spPr bwMode="auto">
              <a:xfrm flipV="1">
                <a:off x="3786" y="2356"/>
                <a:ext cx="39" cy="6"/>
              </a:xfrm>
              <a:prstGeom prst="line">
                <a:avLst/>
              </a:prstGeom>
              <a:noFill/>
              <a:ln w="28575">
                <a:solidFill>
                  <a:srgbClr val="D27D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598" name="Line 34"/>
            <p:cNvSpPr>
              <a:spLocks noChangeShapeType="1"/>
            </p:cNvSpPr>
            <p:nvPr/>
          </p:nvSpPr>
          <p:spPr bwMode="auto">
            <a:xfrm>
              <a:off x="4964430" y="3382147"/>
              <a:ext cx="0" cy="736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99" name="Line 36"/>
            <p:cNvSpPr>
              <a:spLocks noChangeShapeType="1"/>
            </p:cNvSpPr>
            <p:nvPr/>
          </p:nvSpPr>
          <p:spPr bwMode="auto">
            <a:xfrm>
              <a:off x="2165086" y="3381377"/>
              <a:ext cx="47339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00" name="WordArt 37"/>
            <p:cNvSpPr>
              <a:spLocks noChangeArrowheads="1" noChangeShapeType="1" noTextEdit="1"/>
            </p:cNvSpPr>
            <p:nvPr/>
          </p:nvSpPr>
          <p:spPr bwMode="auto">
            <a:xfrm>
              <a:off x="4784461" y="3555050"/>
              <a:ext cx="174625" cy="1714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noFill/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O</a:t>
              </a:r>
              <a:endParaRPr lang="zh-CN" altLang="en-US" sz="1200" i="1" kern="10">
                <a:ln w="9525">
                  <a:noFill/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9601" name="Text Box 39"/>
            <p:cNvSpPr txBox="1">
              <a:spLocks noChangeArrowheads="1"/>
            </p:cNvSpPr>
            <p:nvPr/>
          </p:nvSpPr>
          <p:spPr bwMode="auto">
            <a:xfrm>
              <a:off x="4321969" y="2650805"/>
              <a:ext cx="12795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2000">
                  <a:latin typeface="黑体" pitchFamily="49" charset="-122"/>
                  <a:ea typeface="黑体" pitchFamily="49" charset="-122"/>
                </a:rPr>
                <a:t>平衡位置</a:t>
              </a:r>
            </a:p>
          </p:txBody>
        </p:sp>
        <p:grpSp>
          <p:nvGrpSpPr>
            <p:cNvPr id="19456" name="Group 62"/>
            <p:cNvGrpSpPr>
              <a:grpSpLocks/>
            </p:cNvGrpSpPr>
            <p:nvPr/>
          </p:nvGrpSpPr>
          <p:grpSpPr bwMode="auto">
            <a:xfrm>
              <a:off x="6022978" y="3100216"/>
              <a:ext cx="294887" cy="285925"/>
              <a:chOff x="4024" y="2287"/>
              <a:chExt cx="140" cy="133"/>
            </a:xfrm>
          </p:grpSpPr>
          <p:sp>
            <p:nvSpPr>
              <p:cNvPr id="19612" name="Oval 63"/>
              <p:cNvSpPr>
                <a:spLocks noChangeArrowheads="1"/>
              </p:cNvSpPr>
              <p:nvPr/>
            </p:nvSpPr>
            <p:spPr bwMode="auto">
              <a:xfrm>
                <a:off x="4024" y="2287"/>
                <a:ext cx="140" cy="133"/>
              </a:xfrm>
              <a:prstGeom prst="ellipse">
                <a:avLst/>
              </a:prstGeom>
              <a:gradFill rotWithShape="1">
                <a:gsLst>
                  <a:gs pos="0">
                    <a:srgbClr val="FF9A05"/>
                  </a:gs>
                  <a:gs pos="100000">
                    <a:srgbClr val="6432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613" name="Oval 64"/>
              <p:cNvSpPr>
                <a:spLocks noChangeArrowheads="1"/>
              </p:cNvSpPr>
              <p:nvPr/>
            </p:nvSpPr>
            <p:spPr bwMode="auto">
              <a:xfrm rot="2678942">
                <a:off x="4046" y="2299"/>
                <a:ext cx="42" cy="64"/>
              </a:xfrm>
              <a:prstGeom prst="ellipse">
                <a:avLst/>
              </a:prstGeom>
              <a:gradFill rotWithShape="1">
                <a:gsLst>
                  <a:gs pos="0">
                    <a:srgbClr val="FFDB81"/>
                  </a:gs>
                  <a:gs pos="100000">
                    <a:srgbClr val="EE9F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9603" name="Line 66"/>
            <p:cNvSpPr>
              <a:spLocks noChangeShapeType="1"/>
            </p:cNvSpPr>
            <p:nvPr/>
          </p:nvSpPr>
          <p:spPr bwMode="auto">
            <a:xfrm>
              <a:off x="3825875" y="3389313"/>
              <a:ext cx="0" cy="182563"/>
            </a:xfrm>
            <a:prstGeom prst="line">
              <a:avLst/>
            </a:prstGeom>
            <a:noFill/>
            <a:ln w="9525">
              <a:solidFill>
                <a:srgbClr val="000000">
                  <a:alpha val="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04" name="Line 67"/>
            <p:cNvSpPr>
              <a:spLocks noChangeShapeType="1"/>
            </p:cNvSpPr>
            <p:nvPr/>
          </p:nvSpPr>
          <p:spPr bwMode="auto">
            <a:xfrm>
              <a:off x="6167438" y="3394076"/>
              <a:ext cx="0" cy="1825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05" name="Rectangle 73"/>
            <p:cNvSpPr>
              <a:spLocks noChangeArrowheads="1"/>
            </p:cNvSpPr>
            <p:nvPr/>
          </p:nvSpPr>
          <p:spPr bwMode="auto">
            <a:xfrm>
              <a:off x="6124575" y="3460751"/>
              <a:ext cx="88900" cy="1333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06" name="Text Box 74"/>
            <p:cNvSpPr txBox="1">
              <a:spLocks noChangeArrowheads="1"/>
            </p:cNvSpPr>
            <p:nvPr/>
          </p:nvSpPr>
          <p:spPr bwMode="auto">
            <a:xfrm>
              <a:off x="5558789" y="3432176"/>
              <a:ext cx="143732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000" i="1"/>
                <a:t>x</a:t>
              </a:r>
              <a:r>
                <a:rPr kumimoji="0" lang="en-US" altLang="zh-CN" sz="2000" baseline="-25000"/>
                <a:t>0 </a:t>
              </a:r>
              <a:r>
                <a:rPr kumimoji="0" lang="en-US" altLang="zh-CN" sz="2000"/>
                <a:t>= 0.05m</a:t>
              </a:r>
            </a:p>
          </p:txBody>
        </p:sp>
        <p:sp>
          <p:nvSpPr>
            <p:cNvPr id="19607" name="Text Box 76"/>
            <p:cNvSpPr txBox="1">
              <a:spLocks noChangeArrowheads="1"/>
            </p:cNvSpPr>
            <p:nvPr/>
          </p:nvSpPr>
          <p:spPr bwMode="auto">
            <a:xfrm>
              <a:off x="5587525" y="2643185"/>
              <a:ext cx="124015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2000">
                  <a:latin typeface="黑体" pitchFamily="49" charset="-122"/>
                  <a:ea typeface="黑体" pitchFamily="49" charset="-122"/>
                </a:rPr>
                <a:t>静止释放</a:t>
              </a:r>
            </a:p>
          </p:txBody>
        </p:sp>
        <p:sp>
          <p:nvSpPr>
            <p:cNvPr id="19608" name="WordArt 96"/>
            <p:cNvSpPr>
              <a:spLocks noChangeArrowheads="1" noChangeShapeType="1" noTextEdit="1"/>
            </p:cNvSpPr>
            <p:nvPr/>
          </p:nvSpPr>
          <p:spPr bwMode="auto">
            <a:xfrm>
              <a:off x="6996113" y="3322911"/>
              <a:ext cx="196850" cy="1714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x</a:t>
              </a:r>
              <a:endParaRPr lang="zh-CN" altLang="en-US" sz="12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9609" name="Line 102"/>
            <p:cNvSpPr>
              <a:spLocks noChangeShapeType="1"/>
            </p:cNvSpPr>
            <p:nvPr/>
          </p:nvSpPr>
          <p:spPr bwMode="auto">
            <a:xfrm>
              <a:off x="3819525" y="3386138"/>
              <a:ext cx="0" cy="992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10" name="Line 103"/>
            <p:cNvSpPr>
              <a:spLocks noChangeShapeType="1"/>
            </p:cNvSpPr>
            <p:nvPr/>
          </p:nvSpPr>
          <p:spPr bwMode="auto">
            <a:xfrm flipH="1">
              <a:off x="6172897" y="3382963"/>
              <a:ext cx="2477" cy="841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" name="WordArt 191"/>
            <p:cNvSpPr>
              <a:spLocks noChangeArrowheads="1" noChangeShapeType="1" noTextEdit="1"/>
            </p:cNvSpPr>
            <p:nvPr/>
          </p:nvSpPr>
          <p:spPr bwMode="auto">
            <a:xfrm>
              <a:off x="1492303" y="3103693"/>
              <a:ext cx="390525" cy="277812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defRPr/>
              </a:pPr>
              <a:r>
                <a:rPr lang="zh-CN" altLang="en-US" sz="3600" kern="10" dirty="0"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Times New Roman"/>
                  <a:ea typeface="宋体" pitchFamily="2" charset="-122"/>
                  <a:cs typeface="Times New Roman"/>
                </a:rPr>
                <a:t>（</a:t>
              </a:r>
              <a:r>
                <a:rPr lang="en-US" altLang="zh-CN" sz="3600" kern="10" dirty="0"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Times New Roman"/>
                  <a:ea typeface="宋体" pitchFamily="2" charset="-122"/>
                  <a:cs typeface="Times New Roman"/>
                </a:rPr>
                <a:t>2</a:t>
              </a:r>
              <a:r>
                <a:rPr lang="zh-CN" altLang="en-US" sz="3600" kern="10" dirty="0"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Times New Roman"/>
                  <a:ea typeface="宋体" pitchFamily="2" charset="-122"/>
                  <a:cs typeface="Times New Roman"/>
                </a:rPr>
                <a:t>）</a:t>
              </a:r>
            </a:p>
          </p:txBody>
        </p:sp>
      </p:grpSp>
      <p:sp>
        <p:nvSpPr>
          <p:cNvPr id="399" name="WordArt 27"/>
          <p:cNvSpPr>
            <a:spLocks noChangeArrowheads="1" noChangeShapeType="1" noTextEdit="1"/>
          </p:cNvSpPr>
          <p:nvPr/>
        </p:nvSpPr>
        <p:spPr bwMode="auto">
          <a:xfrm>
            <a:off x="552450" y="3222625"/>
            <a:ext cx="773113" cy="2746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3175">
                  <a:solidFill>
                    <a:srgbClr val="0000FF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宋体"/>
                <a:ea typeface="宋体"/>
              </a:rPr>
              <a:t>方法一</a:t>
            </a:r>
          </a:p>
        </p:txBody>
      </p:sp>
      <p:grpSp>
        <p:nvGrpSpPr>
          <p:cNvPr id="19457" name="组合 9"/>
          <p:cNvGrpSpPr>
            <a:grpSpLocks/>
          </p:cNvGrpSpPr>
          <p:nvPr/>
        </p:nvGrpSpPr>
        <p:grpSpPr bwMode="auto">
          <a:xfrm>
            <a:off x="6035675" y="3679825"/>
            <a:ext cx="2798763" cy="3079750"/>
            <a:chOff x="6036168" y="3679825"/>
            <a:chExt cx="2797636" cy="3079749"/>
          </a:xfrm>
        </p:grpSpPr>
        <p:grpSp>
          <p:nvGrpSpPr>
            <p:cNvPr id="19461" name="Group 209"/>
            <p:cNvGrpSpPr>
              <a:grpSpLocks/>
            </p:cNvGrpSpPr>
            <p:nvPr/>
          </p:nvGrpSpPr>
          <p:grpSpPr bwMode="auto">
            <a:xfrm>
              <a:off x="6284853" y="4187787"/>
              <a:ext cx="2019300" cy="263525"/>
              <a:chOff x="374" y="3892"/>
              <a:chExt cx="1272" cy="166"/>
            </a:xfrm>
          </p:grpSpPr>
          <p:sp>
            <p:nvSpPr>
              <p:cNvPr id="19588" name="WordArt 2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4" y="3903"/>
                <a:ext cx="142" cy="15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31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当</a:t>
                </a:r>
              </a:p>
            </p:txBody>
          </p:sp>
          <p:sp>
            <p:nvSpPr>
              <p:cNvPr id="19589" name="WordArt 2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504" y="3894"/>
                <a:ext cx="142" cy="15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31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时</a:t>
                </a:r>
              </a:p>
            </p:txBody>
          </p:sp>
          <p:grpSp>
            <p:nvGrpSpPr>
              <p:cNvPr id="19463" name="Group 212"/>
              <p:cNvGrpSpPr>
                <a:grpSpLocks/>
              </p:cNvGrpSpPr>
              <p:nvPr/>
            </p:nvGrpSpPr>
            <p:grpSpPr bwMode="auto">
              <a:xfrm>
                <a:off x="657" y="3892"/>
                <a:ext cx="734" cy="161"/>
                <a:chOff x="885" y="3936"/>
                <a:chExt cx="734" cy="161"/>
              </a:xfrm>
            </p:grpSpPr>
            <p:sp>
              <p:nvSpPr>
                <p:cNvPr id="19591" name="WordArt 21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885" y="3936"/>
                  <a:ext cx="92" cy="16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noFill/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t</a:t>
                  </a:r>
                  <a:endParaRPr lang="zh-CN" altLang="en-US" sz="1200" i="1" kern="10">
                    <a:ln w="9525">
                      <a:noFill/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9592" name="WordArt 21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537" y="3953"/>
                  <a:ext cx="82" cy="12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S</a:t>
                  </a:r>
                  <a:endParaRPr lang="zh-CN" altLang="en-US" sz="12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9593" name="WordArt 21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234" y="3945"/>
                  <a:ext cx="254" cy="13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2.0</a:t>
                  </a:r>
                  <a:endParaRPr lang="zh-CN" altLang="en-US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9594" name="Line 216"/>
                <p:cNvSpPr>
                  <a:spLocks noChangeShapeType="1"/>
                </p:cNvSpPr>
                <p:nvPr/>
              </p:nvSpPr>
              <p:spPr bwMode="auto">
                <a:xfrm>
                  <a:off x="1023" y="3998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95" name="Line 217"/>
                <p:cNvSpPr>
                  <a:spLocks noChangeShapeType="1"/>
                </p:cNvSpPr>
                <p:nvPr/>
              </p:nvSpPr>
              <p:spPr bwMode="auto">
                <a:xfrm>
                  <a:off x="1023" y="405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9550" name="WordArt 27"/>
            <p:cNvSpPr>
              <a:spLocks noChangeArrowheads="1" noChangeShapeType="1" noTextEdit="1"/>
            </p:cNvSpPr>
            <p:nvPr/>
          </p:nvSpPr>
          <p:spPr bwMode="auto">
            <a:xfrm>
              <a:off x="6418262" y="3698876"/>
              <a:ext cx="695703" cy="27463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3175">
                    <a:solidFill>
                      <a:srgbClr val="0000FF"/>
                    </a:solidFill>
                    <a:round/>
                    <a:headEnd/>
                    <a:tailEnd/>
                  </a:ln>
                  <a:solidFill>
                    <a:srgbClr val="0000FF"/>
                  </a:solidFill>
                  <a:latin typeface="宋体"/>
                  <a:ea typeface="宋体"/>
                </a:rPr>
                <a:t>方法二</a:t>
              </a:r>
            </a:p>
          </p:txBody>
        </p:sp>
        <p:grpSp>
          <p:nvGrpSpPr>
            <p:cNvPr id="19464" name="组合 1"/>
            <p:cNvGrpSpPr>
              <a:grpSpLocks/>
            </p:cNvGrpSpPr>
            <p:nvPr/>
          </p:nvGrpSpPr>
          <p:grpSpPr bwMode="auto">
            <a:xfrm>
              <a:off x="6309765" y="4600746"/>
              <a:ext cx="2398738" cy="405764"/>
              <a:chOff x="5588794" y="4583918"/>
              <a:chExt cx="2398738" cy="405764"/>
            </a:xfrm>
          </p:grpSpPr>
          <p:grpSp>
            <p:nvGrpSpPr>
              <p:cNvPr id="19465" name="Group 543"/>
              <p:cNvGrpSpPr>
                <a:grpSpLocks/>
              </p:cNvGrpSpPr>
              <p:nvPr/>
            </p:nvGrpSpPr>
            <p:grpSpPr bwMode="auto">
              <a:xfrm>
                <a:off x="5588794" y="4761082"/>
                <a:ext cx="250825" cy="228600"/>
                <a:chOff x="1104" y="2007"/>
                <a:chExt cx="109" cy="130"/>
              </a:xfrm>
            </p:grpSpPr>
            <p:sp>
              <p:nvSpPr>
                <p:cNvPr id="19586" name="WordArt 54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104" y="2011"/>
                  <a:ext cx="109" cy="12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762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Bookman Old Style"/>
                    </a:rPr>
                    <a:t>x</a:t>
                  </a:r>
                  <a:endParaRPr lang="zh-CN" altLang="en-US" sz="3600" i="1" kern="10">
                    <a:ln w="762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Bookman Old Style"/>
                  </a:endParaRPr>
                </a:p>
              </p:txBody>
            </p:sp>
            <p:sp>
              <p:nvSpPr>
                <p:cNvPr id="19587" name="WordArt 54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104" y="2007"/>
                  <a:ext cx="109" cy="12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noFill/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x</a:t>
                  </a:r>
                  <a:endParaRPr lang="zh-CN" altLang="en-US" sz="3600" i="1" kern="10">
                    <a:ln w="9525">
                      <a:noFill/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19466" name="Group 546"/>
              <p:cNvGrpSpPr>
                <a:grpSpLocks/>
              </p:cNvGrpSpPr>
              <p:nvPr/>
            </p:nvGrpSpPr>
            <p:grpSpPr bwMode="auto">
              <a:xfrm>
                <a:off x="5919757" y="4815929"/>
                <a:ext cx="223838" cy="82550"/>
                <a:chOff x="1260" y="2371"/>
                <a:chExt cx="151" cy="53"/>
              </a:xfrm>
            </p:grpSpPr>
            <p:sp>
              <p:nvSpPr>
                <p:cNvPr id="19584" name="Line 547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85" name="Line 548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9575" name="WordArt 612"/>
              <p:cNvSpPr>
                <a:spLocks noChangeArrowheads="1" noChangeShapeType="1" noTextEdit="1"/>
              </p:cNvSpPr>
              <p:nvPr/>
            </p:nvSpPr>
            <p:spPr bwMode="auto">
              <a:xfrm>
                <a:off x="6231346" y="4739493"/>
                <a:ext cx="568716" cy="23653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noFill/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4.22</a:t>
                </a:r>
                <a:endParaRPr lang="zh-CN" altLang="en-US" sz="3600" kern="10">
                  <a:ln w="9525">
                    <a:noFill/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19467" name="Group 224"/>
              <p:cNvGrpSpPr>
                <a:grpSpLocks/>
              </p:cNvGrpSpPr>
              <p:nvPr/>
            </p:nvGrpSpPr>
            <p:grpSpPr bwMode="auto">
              <a:xfrm>
                <a:off x="6884200" y="4776005"/>
                <a:ext cx="174625" cy="176212"/>
                <a:chOff x="1781" y="2282"/>
                <a:chExt cx="577" cy="577"/>
              </a:xfrm>
            </p:grpSpPr>
            <p:sp>
              <p:nvSpPr>
                <p:cNvPr id="19582" name="Line 225"/>
                <p:cNvSpPr>
                  <a:spLocks noChangeShapeType="1"/>
                </p:cNvSpPr>
                <p:nvPr/>
              </p:nvSpPr>
              <p:spPr bwMode="auto">
                <a:xfrm>
                  <a:off x="1782" y="2282"/>
                  <a:ext cx="576" cy="57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83" name="Line 226"/>
                <p:cNvSpPr>
                  <a:spLocks noChangeShapeType="1"/>
                </p:cNvSpPr>
                <p:nvPr/>
              </p:nvSpPr>
              <p:spPr bwMode="auto">
                <a:xfrm flipH="1">
                  <a:off x="1781" y="2282"/>
                  <a:ext cx="577" cy="57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9577" name="WordArt 227"/>
              <p:cNvSpPr>
                <a:spLocks noChangeArrowheads="1" noChangeShapeType="1" noTextEdit="1"/>
              </p:cNvSpPr>
              <p:nvPr/>
            </p:nvSpPr>
            <p:spPr bwMode="auto">
              <a:xfrm>
                <a:off x="7322350" y="4704568"/>
                <a:ext cx="146050" cy="25717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0</a:t>
                </a:r>
                <a:endParaRPr lang="zh-CN" altLang="en-US" sz="14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9578" name="WordArt 228"/>
              <p:cNvSpPr>
                <a:spLocks noChangeArrowheads="1" noChangeShapeType="1" noTextEdit="1"/>
              </p:cNvSpPr>
              <p:nvPr/>
            </p:nvSpPr>
            <p:spPr bwMode="auto">
              <a:xfrm>
                <a:off x="7144550" y="4725205"/>
                <a:ext cx="101600" cy="23018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1</a:t>
                </a:r>
                <a:endParaRPr lang="zh-CN" altLang="en-US" sz="14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9579" name="WordArt 229"/>
              <p:cNvSpPr>
                <a:spLocks noChangeArrowheads="1" noChangeShapeType="1" noTextEdit="1"/>
              </p:cNvSpPr>
              <p:nvPr/>
            </p:nvSpPr>
            <p:spPr bwMode="auto">
              <a:xfrm>
                <a:off x="7604925" y="4583918"/>
                <a:ext cx="88900" cy="13652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2</a:t>
                </a:r>
                <a:endPara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9580" name="Line 230"/>
              <p:cNvSpPr>
                <a:spLocks noChangeShapeType="1"/>
              </p:cNvSpPr>
              <p:nvPr/>
            </p:nvSpPr>
            <p:spPr bwMode="auto">
              <a:xfrm>
                <a:off x="7473162" y="4664880"/>
                <a:ext cx="9525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81" name="WordArt 549"/>
              <p:cNvSpPr>
                <a:spLocks noChangeArrowheads="1" noChangeShapeType="1" noTextEdit="1"/>
              </p:cNvSpPr>
              <p:nvPr/>
            </p:nvSpPr>
            <p:spPr bwMode="auto">
              <a:xfrm>
                <a:off x="7735119" y="4799512"/>
                <a:ext cx="252413" cy="15240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noFill/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m</a:t>
                </a:r>
                <a:endParaRPr lang="zh-CN" altLang="en-US" sz="3600" kern="10">
                  <a:ln w="9525">
                    <a:noFill/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9552" name="WordArt 183"/>
            <p:cNvSpPr>
              <a:spLocks noChangeArrowheads="1" noChangeShapeType="1" noTextEdit="1"/>
            </p:cNvSpPr>
            <p:nvPr/>
          </p:nvSpPr>
          <p:spPr bwMode="auto">
            <a:xfrm>
              <a:off x="6281666" y="5317341"/>
              <a:ext cx="312738" cy="2698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1597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F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9553" name="WordArt 184"/>
            <p:cNvSpPr>
              <a:spLocks noChangeArrowheads="1" noChangeShapeType="1" noTextEdit="1"/>
            </p:cNvSpPr>
            <p:nvPr/>
          </p:nvSpPr>
          <p:spPr bwMode="auto">
            <a:xfrm>
              <a:off x="7335449" y="5305754"/>
              <a:ext cx="196545" cy="31543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k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9554" name="WordArt 185"/>
            <p:cNvSpPr>
              <a:spLocks noChangeArrowheads="1" noChangeShapeType="1" noTextEdit="1"/>
            </p:cNvSpPr>
            <p:nvPr/>
          </p:nvSpPr>
          <p:spPr bwMode="auto">
            <a:xfrm>
              <a:off x="7575161" y="5405289"/>
              <a:ext cx="196850" cy="21431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x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19468" name="Group 196"/>
            <p:cNvGrpSpPr>
              <a:grpSpLocks/>
            </p:cNvGrpSpPr>
            <p:nvPr/>
          </p:nvGrpSpPr>
          <p:grpSpPr bwMode="auto">
            <a:xfrm>
              <a:off x="6662349" y="5409416"/>
              <a:ext cx="266700" cy="101600"/>
              <a:chOff x="1260" y="2371"/>
              <a:chExt cx="151" cy="53"/>
            </a:xfrm>
          </p:grpSpPr>
          <p:sp>
            <p:nvSpPr>
              <p:cNvPr id="19571" name="Line 197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72" name="Line 198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556" name="Line 547"/>
            <p:cNvSpPr>
              <a:spLocks noChangeShapeType="1"/>
            </p:cNvSpPr>
            <p:nvPr/>
          </p:nvSpPr>
          <p:spPr bwMode="auto">
            <a:xfrm>
              <a:off x="7020213" y="5466566"/>
              <a:ext cx="2238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9469" name="Group 220"/>
            <p:cNvGrpSpPr>
              <a:grpSpLocks/>
            </p:cNvGrpSpPr>
            <p:nvPr/>
          </p:nvGrpSpPr>
          <p:grpSpPr bwMode="auto">
            <a:xfrm>
              <a:off x="6603941" y="6012659"/>
              <a:ext cx="266700" cy="101600"/>
              <a:chOff x="1260" y="2371"/>
              <a:chExt cx="151" cy="53"/>
            </a:xfrm>
          </p:grpSpPr>
          <p:sp>
            <p:nvSpPr>
              <p:cNvPr id="19569" name="Line 221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70" name="Line 222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558" name="WordArt 612"/>
            <p:cNvSpPr>
              <a:spLocks noChangeArrowheads="1" noChangeShapeType="1" noTextEdit="1"/>
            </p:cNvSpPr>
            <p:nvPr/>
          </p:nvSpPr>
          <p:spPr bwMode="auto">
            <a:xfrm>
              <a:off x="7246878" y="5920584"/>
              <a:ext cx="393700" cy="2365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noFill/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3.0</a:t>
              </a:r>
              <a:endParaRPr lang="zh-CN" altLang="en-US" sz="3600" kern="10">
                <a:ln w="9525">
                  <a:noFill/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19470" name="Group 224"/>
            <p:cNvGrpSpPr>
              <a:grpSpLocks/>
            </p:cNvGrpSpPr>
            <p:nvPr/>
          </p:nvGrpSpPr>
          <p:grpSpPr bwMode="auto">
            <a:xfrm>
              <a:off x="7724716" y="5957096"/>
              <a:ext cx="174625" cy="176212"/>
              <a:chOff x="1781" y="2282"/>
              <a:chExt cx="577" cy="577"/>
            </a:xfrm>
          </p:grpSpPr>
          <p:sp>
            <p:nvSpPr>
              <p:cNvPr id="19567" name="Line 225"/>
              <p:cNvSpPr>
                <a:spLocks noChangeShapeType="1"/>
              </p:cNvSpPr>
              <p:nvPr/>
            </p:nvSpPr>
            <p:spPr bwMode="auto">
              <a:xfrm>
                <a:off x="1782" y="2282"/>
                <a:ext cx="576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68" name="Line 226"/>
              <p:cNvSpPr>
                <a:spLocks noChangeShapeType="1"/>
              </p:cNvSpPr>
              <p:nvPr/>
            </p:nvSpPr>
            <p:spPr bwMode="auto">
              <a:xfrm flipH="1">
                <a:off x="1781" y="2282"/>
                <a:ext cx="577" cy="57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560" name="WordArt 227"/>
            <p:cNvSpPr>
              <a:spLocks noChangeArrowheads="1" noChangeShapeType="1" noTextEdit="1"/>
            </p:cNvSpPr>
            <p:nvPr/>
          </p:nvSpPr>
          <p:spPr bwMode="auto">
            <a:xfrm>
              <a:off x="8162866" y="5885659"/>
              <a:ext cx="146050" cy="2571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0</a:t>
              </a:r>
              <a:endParaRPr lang="zh-CN" altLang="en-US" sz="14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9561" name="WordArt 228"/>
            <p:cNvSpPr>
              <a:spLocks noChangeArrowheads="1" noChangeShapeType="1" noTextEdit="1"/>
            </p:cNvSpPr>
            <p:nvPr/>
          </p:nvSpPr>
          <p:spPr bwMode="auto">
            <a:xfrm>
              <a:off x="7985066" y="5906296"/>
              <a:ext cx="101600" cy="23018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1</a:t>
              </a:r>
              <a:endParaRPr lang="zh-CN" altLang="en-US" sz="14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9562" name="WordArt 229"/>
            <p:cNvSpPr>
              <a:spLocks noChangeArrowheads="1" noChangeShapeType="1" noTextEdit="1"/>
            </p:cNvSpPr>
            <p:nvPr/>
          </p:nvSpPr>
          <p:spPr bwMode="auto">
            <a:xfrm>
              <a:off x="8445441" y="5765009"/>
              <a:ext cx="88900" cy="1365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2</a:t>
              </a:r>
              <a:endParaRPr lang="zh-CN" altLang="en-US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9563" name="Line 230"/>
            <p:cNvSpPr>
              <a:spLocks noChangeShapeType="1"/>
            </p:cNvSpPr>
            <p:nvPr/>
          </p:nvSpPr>
          <p:spPr bwMode="auto">
            <a:xfrm>
              <a:off x="8313678" y="5845971"/>
              <a:ext cx="952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4" name="WordArt 231"/>
            <p:cNvSpPr>
              <a:spLocks noChangeArrowheads="1" noChangeShapeType="1" noTextEdit="1"/>
            </p:cNvSpPr>
            <p:nvPr/>
          </p:nvSpPr>
          <p:spPr bwMode="auto">
            <a:xfrm>
              <a:off x="8635942" y="5895185"/>
              <a:ext cx="197862" cy="2476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N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9565" name="Line 547"/>
            <p:cNvSpPr>
              <a:spLocks noChangeShapeType="1"/>
            </p:cNvSpPr>
            <p:nvPr/>
          </p:nvSpPr>
          <p:spPr bwMode="auto">
            <a:xfrm>
              <a:off x="6969066" y="6057109"/>
              <a:ext cx="2238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6" name="Rectangle 124" descr="羊皮纸"/>
            <p:cNvSpPr>
              <a:spLocks noChangeArrowheads="1"/>
            </p:cNvSpPr>
            <p:nvPr/>
          </p:nvSpPr>
          <p:spPr bwMode="auto">
            <a:xfrm flipV="1">
              <a:off x="6036168" y="3679825"/>
              <a:ext cx="122576" cy="3079749"/>
            </a:xfrm>
            <a:prstGeom prst="rect">
              <a:avLst/>
            </a:prstGeom>
            <a:blipFill dpi="0" rotWithShape="1">
              <a:blip r:embed="rId2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471" name="组合 456"/>
          <p:cNvGrpSpPr>
            <a:grpSpLocks/>
          </p:cNvGrpSpPr>
          <p:nvPr/>
        </p:nvGrpSpPr>
        <p:grpSpPr bwMode="auto">
          <a:xfrm>
            <a:off x="198438" y="150813"/>
            <a:ext cx="8724900" cy="1911350"/>
            <a:chOff x="198438" y="151526"/>
            <a:chExt cx="8724106" cy="1911410"/>
          </a:xfrm>
        </p:grpSpPr>
        <p:sp>
          <p:nvSpPr>
            <p:cNvPr id="19472" name="Rectangle 74"/>
            <p:cNvSpPr>
              <a:spLocks noChangeArrowheads="1"/>
            </p:cNvSpPr>
            <p:nvPr/>
          </p:nvSpPr>
          <p:spPr bwMode="auto">
            <a:xfrm>
              <a:off x="357188" y="151526"/>
              <a:ext cx="985837" cy="42862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9473" name="Group 75"/>
            <p:cNvGrpSpPr>
              <a:grpSpLocks/>
            </p:cNvGrpSpPr>
            <p:nvPr/>
          </p:nvGrpSpPr>
          <p:grpSpPr bwMode="auto">
            <a:xfrm>
              <a:off x="911225" y="205501"/>
              <a:ext cx="7523163" cy="357188"/>
              <a:chOff x="521" y="259"/>
              <a:chExt cx="4739" cy="225"/>
            </a:xfrm>
          </p:grpSpPr>
          <p:sp>
            <p:nvSpPr>
              <p:cNvPr id="19525" name="Rectangle 76"/>
              <p:cNvSpPr>
                <a:spLocks noChangeArrowheads="1"/>
              </p:cNvSpPr>
              <p:nvPr/>
            </p:nvSpPr>
            <p:spPr bwMode="auto">
              <a:xfrm>
                <a:off x="521" y="259"/>
                <a:ext cx="4653" cy="22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26" name="WordArt 27"/>
              <p:cNvSpPr>
                <a:spLocks noChangeArrowheads="1" noChangeShapeType="1" noTextEdit="1"/>
              </p:cNvSpPr>
              <p:nvPr/>
            </p:nvSpPr>
            <p:spPr bwMode="auto">
              <a:xfrm>
                <a:off x="591" y="326"/>
                <a:ext cx="644" cy="14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31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振子质量</a:t>
                </a:r>
              </a:p>
            </p:txBody>
          </p:sp>
          <p:sp>
            <p:nvSpPr>
              <p:cNvPr id="19527" name="WordArt 2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080" y="321"/>
                <a:ext cx="971" cy="15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31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弹簧劲度系数</a:t>
                </a:r>
              </a:p>
            </p:txBody>
          </p:sp>
          <p:sp>
            <p:nvSpPr>
              <p:cNvPr id="19528" name="WordArt 79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02" y="337"/>
                <a:ext cx="87" cy="12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k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19476" name="Group 80"/>
              <p:cNvGrpSpPr>
                <a:grpSpLocks/>
              </p:cNvGrpSpPr>
              <p:nvPr/>
            </p:nvGrpSpPr>
            <p:grpSpPr bwMode="auto">
              <a:xfrm>
                <a:off x="3218" y="376"/>
                <a:ext cx="109" cy="51"/>
                <a:chOff x="1260" y="2371"/>
                <a:chExt cx="151" cy="53"/>
              </a:xfrm>
            </p:grpSpPr>
            <p:sp>
              <p:nvSpPr>
                <p:cNvPr id="19547" name="Line 81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48" name="Line 82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9530" name="WordArt 1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380" y="329"/>
                <a:ext cx="279" cy="12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0.72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9531" name="WordArt 84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01" y="329"/>
                <a:ext cx="138" cy="11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N</a:t>
                </a:r>
                <a:endParaRPr lang="zh-CN" altLang="en-US" sz="12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9532" name="WordArt 85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25" y="351"/>
                <a:ext cx="130" cy="8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12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9533" name="Oval 86"/>
              <p:cNvSpPr>
                <a:spLocks noChangeArrowheads="1"/>
              </p:cNvSpPr>
              <p:nvPr/>
            </p:nvSpPr>
            <p:spPr bwMode="auto">
              <a:xfrm>
                <a:off x="3860" y="379"/>
                <a:ext cx="29" cy="2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9480" name="Group 87"/>
              <p:cNvGrpSpPr>
                <a:grpSpLocks/>
              </p:cNvGrpSpPr>
              <p:nvPr/>
            </p:nvGrpSpPr>
            <p:grpSpPr bwMode="auto">
              <a:xfrm>
                <a:off x="4067" y="305"/>
                <a:ext cx="92" cy="76"/>
                <a:chOff x="4416" y="230"/>
                <a:chExt cx="92" cy="76"/>
              </a:xfrm>
            </p:grpSpPr>
            <p:sp>
              <p:nvSpPr>
                <p:cNvPr id="19545" name="WordArt 11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473" y="230"/>
                  <a:ext cx="35" cy="7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9546" name="Line 89"/>
                <p:cNvSpPr>
                  <a:spLocks noChangeShapeType="1"/>
                </p:cNvSpPr>
                <p:nvPr/>
              </p:nvSpPr>
              <p:spPr bwMode="auto">
                <a:xfrm flipV="1">
                  <a:off x="4416" y="269"/>
                  <a:ext cx="44" cy="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9535" name="WordArt 90"/>
              <p:cNvSpPr>
                <a:spLocks noChangeArrowheads="1" noChangeShapeType="1" noTextEdit="1"/>
              </p:cNvSpPr>
              <p:nvPr/>
            </p:nvSpPr>
            <p:spPr bwMode="auto">
              <a:xfrm>
                <a:off x="4154" y="422"/>
                <a:ext cx="27" cy="4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12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，</a:t>
                </a:r>
              </a:p>
            </p:txBody>
          </p:sp>
          <p:grpSp>
            <p:nvGrpSpPr>
              <p:cNvPr id="19484" name="Group 91"/>
              <p:cNvGrpSpPr>
                <a:grpSpLocks/>
              </p:cNvGrpSpPr>
              <p:nvPr/>
            </p:nvGrpSpPr>
            <p:grpSpPr bwMode="auto">
              <a:xfrm>
                <a:off x="1294" y="325"/>
                <a:ext cx="694" cy="135"/>
                <a:chOff x="1583" y="246"/>
                <a:chExt cx="694" cy="135"/>
              </a:xfrm>
            </p:grpSpPr>
            <p:grpSp>
              <p:nvGrpSpPr>
                <p:cNvPr id="19487" name="Group 92"/>
                <p:cNvGrpSpPr>
                  <a:grpSpLocks/>
                </p:cNvGrpSpPr>
                <p:nvPr/>
              </p:nvGrpSpPr>
              <p:grpSpPr bwMode="auto">
                <a:xfrm>
                  <a:off x="1775" y="293"/>
                  <a:ext cx="109" cy="51"/>
                  <a:chOff x="1260" y="2371"/>
                  <a:chExt cx="151" cy="53"/>
                </a:xfrm>
              </p:grpSpPr>
              <p:sp>
                <p:nvSpPr>
                  <p:cNvPr id="19543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1260" y="2371"/>
                    <a:ext cx="15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44" name="Line 94"/>
                  <p:cNvSpPr>
                    <a:spLocks noChangeShapeType="1"/>
                  </p:cNvSpPr>
                  <p:nvPr/>
                </p:nvSpPr>
                <p:spPr bwMode="auto">
                  <a:xfrm>
                    <a:off x="1260" y="2424"/>
                    <a:ext cx="15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9539" name="WordArt 9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583" y="258"/>
                  <a:ext cx="123" cy="10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m</a:t>
                  </a:r>
                  <a:endParaRPr lang="zh-CN" altLang="en-US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9540" name="WordArt 11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921" y="246"/>
                  <a:ext cx="179" cy="12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20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9541" name="WordArt 9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122" y="262"/>
                  <a:ext cx="86" cy="11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g</a:t>
                  </a:r>
                  <a:endParaRPr lang="zh-CN" altLang="en-US" sz="12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9542" name="WordArt 9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250" y="330"/>
                  <a:ext cx="27" cy="4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zh-CN" altLang="en-US" sz="12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，</a:t>
                  </a:r>
                </a:p>
              </p:txBody>
            </p:sp>
          </p:grpSp>
          <p:sp>
            <p:nvSpPr>
              <p:cNvPr id="19537" name="WordArt 27"/>
              <p:cNvSpPr>
                <a:spLocks noChangeArrowheads="1" noChangeShapeType="1" noTextEdit="1"/>
              </p:cNvSpPr>
              <p:nvPr/>
            </p:nvSpPr>
            <p:spPr bwMode="auto">
              <a:xfrm>
                <a:off x="4255" y="304"/>
                <a:ext cx="1005" cy="16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31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平衡点在原点。</a:t>
                </a:r>
              </a:p>
            </p:txBody>
          </p:sp>
        </p:grpSp>
        <p:sp>
          <p:nvSpPr>
            <p:cNvPr id="19474" name="Rectangle 101"/>
            <p:cNvSpPr>
              <a:spLocks noChangeArrowheads="1"/>
            </p:cNvSpPr>
            <p:nvPr/>
          </p:nvSpPr>
          <p:spPr bwMode="auto">
            <a:xfrm>
              <a:off x="484188" y="1057989"/>
              <a:ext cx="568325" cy="66516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5" name="Rectangle 102"/>
            <p:cNvSpPr>
              <a:spLocks noChangeArrowheads="1"/>
            </p:cNvSpPr>
            <p:nvPr/>
          </p:nvSpPr>
          <p:spPr bwMode="auto">
            <a:xfrm>
              <a:off x="927100" y="789701"/>
              <a:ext cx="2228850" cy="242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2" name="WordArt 103"/>
            <p:cNvSpPr>
              <a:spLocks noChangeArrowheads="1" noChangeShapeType="1" noTextEdit="1"/>
            </p:cNvSpPr>
            <p:nvPr/>
          </p:nvSpPr>
          <p:spPr bwMode="auto">
            <a:xfrm>
              <a:off x="755650" y="869076"/>
              <a:ext cx="325437" cy="22225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defRPr/>
              </a:pPr>
              <a:r>
                <a:rPr lang="zh-CN" altLang="en-US" sz="3600" kern="10"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（</a:t>
              </a:r>
              <a:r>
                <a:rPr lang="en-US" altLang="zh-CN" sz="3600" kern="10"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1</a:t>
              </a:r>
              <a:r>
                <a:rPr lang="zh-CN" altLang="en-US" sz="3600" kern="10"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）</a:t>
              </a:r>
            </a:p>
          </p:txBody>
        </p:sp>
        <p:sp>
          <p:nvSpPr>
            <p:cNvPr id="19477" name="WordArt 27"/>
            <p:cNvSpPr>
              <a:spLocks noChangeArrowheads="1" noChangeShapeType="1" noTextEdit="1"/>
            </p:cNvSpPr>
            <p:nvPr/>
          </p:nvSpPr>
          <p:spPr bwMode="auto">
            <a:xfrm>
              <a:off x="1212850" y="846851"/>
              <a:ext cx="255587" cy="24606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将</a:t>
              </a:r>
            </a:p>
          </p:txBody>
        </p:sp>
        <p:sp>
          <p:nvSpPr>
            <p:cNvPr id="19478" name="WordArt 105"/>
            <p:cNvSpPr>
              <a:spLocks noChangeArrowheads="1" noChangeShapeType="1" noTextEdit="1"/>
            </p:cNvSpPr>
            <p:nvPr/>
          </p:nvSpPr>
          <p:spPr bwMode="auto">
            <a:xfrm>
              <a:off x="1533525" y="897651"/>
              <a:ext cx="195262" cy="16986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9479" name="WordArt 27"/>
            <p:cNvSpPr>
              <a:spLocks noChangeArrowheads="1" noChangeShapeType="1" noTextEdit="1"/>
            </p:cNvSpPr>
            <p:nvPr/>
          </p:nvSpPr>
          <p:spPr bwMode="auto">
            <a:xfrm>
              <a:off x="1803400" y="843676"/>
              <a:ext cx="987425" cy="24606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向右拉至</a:t>
              </a:r>
            </a:p>
          </p:txBody>
        </p:sp>
        <p:grpSp>
          <p:nvGrpSpPr>
            <p:cNvPr id="19492" name="组合 465"/>
            <p:cNvGrpSpPr>
              <a:grpSpLocks/>
            </p:cNvGrpSpPr>
            <p:nvPr/>
          </p:nvGrpSpPr>
          <p:grpSpPr bwMode="auto">
            <a:xfrm>
              <a:off x="2902125" y="852065"/>
              <a:ext cx="1329069" cy="217488"/>
              <a:chOff x="2692400" y="977900"/>
              <a:chExt cx="1329069" cy="217488"/>
            </a:xfrm>
          </p:grpSpPr>
          <p:sp>
            <p:nvSpPr>
              <p:cNvPr id="19522" name="WordArt 10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92400" y="1000125"/>
                <a:ext cx="195262" cy="16986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x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9523" name="WordArt 1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14650" y="1082675"/>
                <a:ext cx="77787" cy="11271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0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9524" name="WordArt 1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62288" y="977900"/>
                <a:ext cx="959181" cy="20796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= 0.05m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9481" name="WordArt 27"/>
            <p:cNvSpPr>
              <a:spLocks noChangeArrowheads="1" noChangeShapeType="1" noTextEdit="1"/>
            </p:cNvSpPr>
            <p:nvPr/>
          </p:nvSpPr>
          <p:spPr bwMode="auto">
            <a:xfrm>
              <a:off x="4356319" y="837093"/>
              <a:ext cx="1135062" cy="24606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处静释放，</a:t>
              </a:r>
            </a:p>
          </p:txBody>
        </p:sp>
        <p:sp>
          <p:nvSpPr>
            <p:cNvPr id="19482" name="WordArt 27"/>
            <p:cNvSpPr>
              <a:spLocks noChangeArrowheads="1" noChangeShapeType="1" noTextEdit="1"/>
            </p:cNvSpPr>
            <p:nvPr/>
          </p:nvSpPr>
          <p:spPr bwMode="auto">
            <a:xfrm>
              <a:off x="5615206" y="833918"/>
              <a:ext cx="2092325" cy="24606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其简谐振动表达式；</a:t>
              </a:r>
            </a:p>
          </p:txBody>
        </p:sp>
        <p:sp>
          <p:nvSpPr>
            <p:cNvPr id="19483" name="Rectangle 116"/>
            <p:cNvSpPr>
              <a:spLocks noChangeArrowheads="1"/>
            </p:cNvSpPr>
            <p:nvPr/>
          </p:nvSpPr>
          <p:spPr bwMode="auto">
            <a:xfrm>
              <a:off x="900113" y="1234201"/>
              <a:ext cx="2228850" cy="242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0" name="WordArt 117"/>
            <p:cNvSpPr>
              <a:spLocks noChangeArrowheads="1" noChangeShapeType="1" noTextEdit="1"/>
            </p:cNvSpPr>
            <p:nvPr/>
          </p:nvSpPr>
          <p:spPr bwMode="auto">
            <a:xfrm>
              <a:off x="757238" y="1313576"/>
              <a:ext cx="325437" cy="22225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defRPr/>
              </a:pPr>
              <a:r>
                <a:rPr lang="zh-CN" altLang="en-US" sz="3600" kern="10"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（</a:t>
              </a:r>
              <a:r>
                <a:rPr lang="en-US" altLang="zh-CN" sz="3600" kern="10"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r>
                <a:rPr lang="zh-CN" altLang="en-US" sz="3600" kern="10"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）</a:t>
              </a:r>
            </a:p>
          </p:txBody>
        </p:sp>
        <p:sp>
          <p:nvSpPr>
            <p:cNvPr id="19485" name="WordArt 27"/>
            <p:cNvSpPr>
              <a:spLocks noChangeArrowheads="1" noChangeShapeType="1" noTextEdit="1"/>
            </p:cNvSpPr>
            <p:nvPr/>
          </p:nvSpPr>
          <p:spPr bwMode="auto">
            <a:xfrm>
              <a:off x="2438400" y="1296114"/>
              <a:ext cx="352425" cy="24606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时，</a:t>
              </a:r>
            </a:p>
          </p:txBody>
        </p:sp>
        <p:sp>
          <p:nvSpPr>
            <p:cNvPr id="19486" name="WordArt 113"/>
            <p:cNvSpPr>
              <a:spLocks noChangeArrowheads="1" noChangeShapeType="1" noTextEdit="1"/>
            </p:cNvSpPr>
            <p:nvPr/>
          </p:nvSpPr>
          <p:spPr bwMode="auto">
            <a:xfrm>
              <a:off x="1735138" y="1318339"/>
              <a:ext cx="354012" cy="20161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2.0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19496" name="Group 120"/>
            <p:cNvGrpSpPr>
              <a:grpSpLocks/>
            </p:cNvGrpSpPr>
            <p:nvPr/>
          </p:nvGrpSpPr>
          <p:grpSpPr bwMode="auto">
            <a:xfrm>
              <a:off x="1446213" y="1386601"/>
              <a:ext cx="173037" cy="80963"/>
              <a:chOff x="1260" y="2371"/>
              <a:chExt cx="151" cy="53"/>
            </a:xfrm>
          </p:grpSpPr>
          <p:sp>
            <p:nvSpPr>
              <p:cNvPr id="19520" name="Line 121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21" name="Line 122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488" name="WordArt 123"/>
            <p:cNvSpPr>
              <a:spLocks noChangeArrowheads="1" noChangeShapeType="1" noTextEdit="1"/>
            </p:cNvSpPr>
            <p:nvPr/>
          </p:nvSpPr>
          <p:spPr bwMode="auto">
            <a:xfrm>
              <a:off x="2174875" y="1356439"/>
              <a:ext cx="130175" cy="13811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s</a:t>
              </a:r>
              <a:endParaRPr lang="zh-CN" altLang="en-US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9489" name="WordArt 124"/>
            <p:cNvSpPr>
              <a:spLocks noChangeArrowheads="1" noChangeShapeType="1" noTextEdit="1"/>
            </p:cNvSpPr>
            <p:nvPr/>
          </p:nvSpPr>
          <p:spPr bwMode="auto">
            <a:xfrm>
              <a:off x="1228725" y="1292939"/>
              <a:ext cx="136525" cy="22701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t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9490" name="WordArt 27"/>
            <p:cNvSpPr>
              <a:spLocks noChangeArrowheads="1" noChangeShapeType="1" noTextEdit="1"/>
            </p:cNvSpPr>
            <p:nvPr/>
          </p:nvSpPr>
          <p:spPr bwMode="auto">
            <a:xfrm>
              <a:off x="3251200" y="1283414"/>
              <a:ext cx="828675" cy="24606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受的力；</a:t>
              </a:r>
            </a:p>
          </p:txBody>
        </p:sp>
        <p:sp>
          <p:nvSpPr>
            <p:cNvPr id="19491" name="WordArt 126"/>
            <p:cNvSpPr>
              <a:spLocks noChangeArrowheads="1" noChangeShapeType="1" noTextEdit="1"/>
            </p:cNvSpPr>
            <p:nvPr/>
          </p:nvSpPr>
          <p:spPr bwMode="auto">
            <a:xfrm>
              <a:off x="2932113" y="1331039"/>
              <a:ext cx="195262" cy="16986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478" name="WordArt 129"/>
            <p:cNvSpPr>
              <a:spLocks noChangeArrowheads="1" noChangeShapeType="1" noTextEdit="1"/>
            </p:cNvSpPr>
            <p:nvPr/>
          </p:nvSpPr>
          <p:spPr bwMode="auto">
            <a:xfrm>
              <a:off x="4602948" y="1318339"/>
              <a:ext cx="325438" cy="22225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defRPr/>
              </a:pPr>
              <a:r>
                <a:rPr lang="zh-CN" altLang="en-US" sz="3600" kern="10" dirty="0"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（</a:t>
              </a:r>
              <a:r>
                <a:rPr lang="en-US" altLang="zh-CN" sz="3600" kern="10" dirty="0"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3</a:t>
              </a:r>
              <a:r>
                <a:rPr lang="zh-CN" altLang="en-US" sz="3600" kern="10" dirty="0"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）</a:t>
              </a:r>
            </a:p>
          </p:txBody>
        </p:sp>
        <p:sp>
          <p:nvSpPr>
            <p:cNvPr id="19493" name="WordArt 27"/>
            <p:cNvSpPr>
              <a:spLocks noChangeArrowheads="1" noChangeShapeType="1" noTextEdit="1"/>
            </p:cNvSpPr>
            <p:nvPr/>
          </p:nvSpPr>
          <p:spPr bwMode="auto">
            <a:xfrm>
              <a:off x="5059929" y="1307110"/>
              <a:ext cx="820492" cy="24606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若  在</a:t>
              </a:r>
            </a:p>
          </p:txBody>
        </p:sp>
        <p:sp>
          <p:nvSpPr>
            <p:cNvPr id="19494" name="WordArt 27"/>
            <p:cNvSpPr>
              <a:spLocks noChangeArrowheads="1" noChangeShapeType="1" noTextEdit="1"/>
            </p:cNvSpPr>
            <p:nvPr/>
          </p:nvSpPr>
          <p:spPr bwMode="auto">
            <a:xfrm>
              <a:off x="748638" y="1772788"/>
              <a:ext cx="2245388" cy="24606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有一个向右的初速</a:t>
              </a:r>
            </a:p>
          </p:txBody>
        </p:sp>
        <p:sp>
          <p:nvSpPr>
            <p:cNvPr id="19495" name="WordArt 135"/>
            <p:cNvSpPr>
              <a:spLocks noChangeArrowheads="1" noChangeShapeType="1" noTextEdit="1"/>
            </p:cNvSpPr>
            <p:nvPr/>
          </p:nvSpPr>
          <p:spPr bwMode="auto">
            <a:xfrm>
              <a:off x="5379724" y="1366366"/>
              <a:ext cx="195263" cy="16986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19501" name="Group 137"/>
            <p:cNvGrpSpPr>
              <a:grpSpLocks/>
            </p:cNvGrpSpPr>
            <p:nvPr/>
          </p:nvGrpSpPr>
          <p:grpSpPr bwMode="auto">
            <a:xfrm>
              <a:off x="3457203" y="1869261"/>
              <a:ext cx="173038" cy="80963"/>
              <a:chOff x="1260" y="2371"/>
              <a:chExt cx="151" cy="53"/>
            </a:xfrm>
          </p:grpSpPr>
          <p:sp>
            <p:nvSpPr>
              <p:cNvPr id="19518" name="Line 138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19" name="Line 139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497" name="WordArt 140"/>
            <p:cNvSpPr>
              <a:spLocks noChangeArrowheads="1" noChangeShapeType="1" noTextEdit="1"/>
            </p:cNvSpPr>
            <p:nvPr/>
          </p:nvSpPr>
          <p:spPr bwMode="auto">
            <a:xfrm>
              <a:off x="4214441" y="1862911"/>
              <a:ext cx="195263" cy="13176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9498" name="WordArt 113"/>
            <p:cNvSpPr>
              <a:spLocks noChangeArrowheads="1" noChangeShapeType="1" noTextEdit="1"/>
            </p:cNvSpPr>
            <p:nvPr/>
          </p:nvSpPr>
          <p:spPr bwMode="auto">
            <a:xfrm>
              <a:off x="3704853" y="1796236"/>
              <a:ext cx="455613" cy="20161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0.30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9499" name="WordArt 142"/>
            <p:cNvSpPr>
              <a:spLocks noChangeArrowheads="1" noChangeShapeType="1" noTextEdit="1"/>
            </p:cNvSpPr>
            <p:nvPr/>
          </p:nvSpPr>
          <p:spPr bwMode="auto">
            <a:xfrm>
              <a:off x="4543053" y="1851799"/>
              <a:ext cx="120650" cy="13811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s</a:t>
              </a:r>
              <a:endParaRPr lang="zh-CN" altLang="en-US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9500" name="WordArt 143"/>
            <p:cNvSpPr>
              <a:spLocks noChangeArrowheads="1" noChangeShapeType="1" noTextEdit="1"/>
            </p:cNvSpPr>
            <p:nvPr/>
          </p:nvSpPr>
          <p:spPr bwMode="auto">
            <a:xfrm>
              <a:off x="4928117" y="1947049"/>
              <a:ext cx="42863" cy="7461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12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，</a:t>
              </a:r>
            </a:p>
          </p:txBody>
        </p:sp>
        <p:grpSp>
          <p:nvGrpSpPr>
            <p:cNvPr id="19503" name="Group 144"/>
            <p:cNvGrpSpPr>
              <a:grpSpLocks/>
            </p:cNvGrpSpPr>
            <p:nvPr/>
          </p:nvGrpSpPr>
          <p:grpSpPr bwMode="auto">
            <a:xfrm>
              <a:off x="3106366" y="1824811"/>
              <a:ext cx="265113" cy="238125"/>
              <a:chOff x="1770" y="643"/>
              <a:chExt cx="263" cy="238"/>
            </a:xfrm>
          </p:grpSpPr>
          <p:sp>
            <p:nvSpPr>
              <p:cNvPr id="19516" name="WordArt 14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70" y="643"/>
                <a:ext cx="201" cy="19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noFill/>
                      <a:round/>
                      <a:headEnd/>
                      <a:tailEnd/>
                    </a:ln>
                    <a:latin typeface="Book Antiqua"/>
                  </a:rPr>
                  <a:t>v</a:t>
                </a:r>
                <a:endParaRPr lang="zh-CN" altLang="en-US" sz="3600" i="1" kern="10">
                  <a:ln w="9525">
                    <a:noFill/>
                    <a:round/>
                    <a:headEnd/>
                    <a:tailEnd/>
                  </a:ln>
                  <a:latin typeface="Book Antiqua"/>
                </a:endParaRPr>
              </a:p>
            </p:txBody>
          </p:sp>
          <p:sp>
            <p:nvSpPr>
              <p:cNvPr id="19517" name="WordArt 146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51" y="762"/>
                <a:ext cx="82" cy="11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0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9502" name="Oval 147"/>
            <p:cNvSpPr>
              <a:spLocks noChangeArrowheads="1"/>
            </p:cNvSpPr>
            <p:nvPr/>
          </p:nvSpPr>
          <p:spPr bwMode="auto">
            <a:xfrm>
              <a:off x="4443041" y="1897836"/>
              <a:ext cx="46038" cy="4286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9505" name="Group 148"/>
            <p:cNvGrpSpPr>
              <a:grpSpLocks/>
            </p:cNvGrpSpPr>
            <p:nvPr/>
          </p:nvGrpSpPr>
          <p:grpSpPr bwMode="auto">
            <a:xfrm>
              <a:off x="4695453" y="1780361"/>
              <a:ext cx="146050" cy="120650"/>
              <a:chOff x="4416" y="230"/>
              <a:chExt cx="92" cy="76"/>
            </a:xfrm>
          </p:grpSpPr>
          <p:sp>
            <p:nvSpPr>
              <p:cNvPr id="19514" name="WordArt 1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4473" y="230"/>
                <a:ext cx="35" cy="7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9515" name="Line 150"/>
              <p:cNvSpPr>
                <a:spLocks noChangeShapeType="1"/>
              </p:cNvSpPr>
              <p:nvPr/>
            </p:nvSpPr>
            <p:spPr bwMode="auto">
              <a:xfrm flipV="1">
                <a:off x="4416" y="269"/>
                <a:ext cx="44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504" name="WordArt 27"/>
            <p:cNvSpPr>
              <a:spLocks noChangeArrowheads="1" noChangeShapeType="1" noTextEdit="1"/>
            </p:cNvSpPr>
            <p:nvPr/>
          </p:nvSpPr>
          <p:spPr bwMode="auto">
            <a:xfrm>
              <a:off x="5083656" y="1796151"/>
              <a:ext cx="2003497" cy="24606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再求振动表达式。</a:t>
              </a:r>
            </a:p>
          </p:txBody>
        </p:sp>
        <p:grpSp>
          <p:nvGrpSpPr>
            <p:cNvPr id="19507" name="Group 154"/>
            <p:cNvGrpSpPr>
              <a:grpSpLocks/>
            </p:cNvGrpSpPr>
            <p:nvPr/>
          </p:nvGrpSpPr>
          <p:grpSpPr bwMode="auto">
            <a:xfrm>
              <a:off x="198438" y="256301"/>
              <a:ext cx="666750" cy="400050"/>
              <a:chOff x="127" y="728"/>
              <a:chExt cx="437" cy="256"/>
            </a:xfrm>
          </p:grpSpPr>
          <p:sp>
            <p:nvSpPr>
              <p:cNvPr id="19512" name="Oval 155" descr="栎木"/>
              <p:cNvSpPr>
                <a:spLocks noChangeArrowheads="1"/>
              </p:cNvSpPr>
              <p:nvPr/>
            </p:nvSpPr>
            <p:spPr bwMode="auto">
              <a:xfrm>
                <a:off x="127" y="728"/>
                <a:ext cx="437" cy="256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38100">
                <a:solidFill>
                  <a:srgbClr val="00CC99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13" name="WordArt 156"/>
              <p:cNvSpPr>
                <a:spLocks noChangeArrowheads="1" noChangeShapeType="1" noTextEdit="1"/>
              </p:cNvSpPr>
              <p:nvPr/>
            </p:nvSpPr>
            <p:spPr bwMode="auto">
              <a:xfrm>
                <a:off x="187" y="780"/>
                <a:ext cx="305" cy="14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287"/>
                  </a:avLst>
                </a:prstTxWarp>
              </a:bodyPr>
              <a:lstStyle/>
              <a:p>
                <a:pPr algn="ctr"/>
                <a:r>
                  <a:rPr lang="zh-CN" altLang="en-US" sz="3600" kern="10" dirty="0" smtClean="0">
                    <a:ln w="1905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effectLst>
                      <a:outerShdw dist="35921" dir="2700000" algn="ctr" rotWithShape="0">
                        <a:schemeClr val="tx1"/>
                      </a:outerShdw>
                    </a:effectLst>
                    <a:latin typeface="宋体"/>
                    <a:ea typeface="宋体"/>
                  </a:rPr>
                  <a:t>例</a:t>
                </a:r>
                <a:r>
                  <a:rPr lang="en-US" altLang="zh-CN" sz="3600" kern="10" dirty="0" smtClean="0">
                    <a:ln w="1905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effectLst>
                      <a:outerShdw dist="35921" dir="2700000" algn="ctr" rotWithShape="0">
                        <a:schemeClr val="tx1"/>
                      </a:outerShdw>
                    </a:effectLst>
                    <a:latin typeface="宋体"/>
                    <a:ea typeface="宋体"/>
                  </a:rPr>
                  <a:t>2</a:t>
                </a:r>
                <a:endParaRPr lang="zh-CN" altLang="en-US" sz="3600" kern="10" dirty="0">
                  <a:ln w="19050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effectLst>
                    <a:outerShdw dist="35921" dir="2700000" algn="ctr" rotWithShape="0">
                      <a:schemeClr val="tx1"/>
                    </a:outerShdw>
                  </a:effectLst>
                  <a:latin typeface="宋体"/>
                  <a:ea typeface="宋体"/>
                </a:endParaRPr>
              </a:p>
            </p:txBody>
          </p:sp>
        </p:grpSp>
        <p:sp>
          <p:nvSpPr>
            <p:cNvPr id="19506" name="WordArt 158"/>
            <p:cNvSpPr>
              <a:spLocks noChangeArrowheads="1" noChangeShapeType="1" noTextEdit="1"/>
            </p:cNvSpPr>
            <p:nvPr/>
          </p:nvSpPr>
          <p:spPr bwMode="auto">
            <a:xfrm>
              <a:off x="266700" y="896064"/>
              <a:ext cx="315913" cy="41116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华文中宋"/>
                  <a:ea typeface="华文中宋"/>
                </a:rPr>
                <a:t>求</a:t>
              </a:r>
            </a:p>
          </p:txBody>
        </p:sp>
        <p:grpSp>
          <p:nvGrpSpPr>
            <p:cNvPr id="352" name="组合 492"/>
            <p:cNvGrpSpPr>
              <a:grpSpLocks/>
            </p:cNvGrpSpPr>
            <p:nvPr/>
          </p:nvGrpSpPr>
          <p:grpSpPr bwMode="auto">
            <a:xfrm>
              <a:off x="5964182" y="1331039"/>
              <a:ext cx="1324307" cy="236539"/>
              <a:chOff x="2692400" y="977900"/>
              <a:chExt cx="1329069" cy="217488"/>
            </a:xfrm>
          </p:grpSpPr>
          <p:sp>
            <p:nvSpPr>
              <p:cNvPr id="19509" name="WordArt 10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92400" y="1000125"/>
                <a:ext cx="195262" cy="16986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x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9510" name="WordArt 1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14650" y="1082675"/>
                <a:ext cx="77787" cy="11271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0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9511" name="WordArt 1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62288" y="977900"/>
                <a:ext cx="959181" cy="20796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= 0.05m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9508" name="WordArt 27"/>
            <p:cNvSpPr>
              <a:spLocks noChangeArrowheads="1" noChangeShapeType="1" noTextEdit="1"/>
            </p:cNvSpPr>
            <p:nvPr/>
          </p:nvSpPr>
          <p:spPr bwMode="auto">
            <a:xfrm>
              <a:off x="7429000" y="1304285"/>
              <a:ext cx="1493544" cy="24606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处释放的同时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9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96975" y="0"/>
            <a:ext cx="8229600" cy="16033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700" smtClean="0">
                <a:solidFill>
                  <a:schemeClr val="bg1"/>
                </a:solidFill>
              </a:rPr>
              <a:t>本章内容</a:t>
            </a:r>
          </a:p>
        </p:txBody>
      </p:sp>
      <p:sp>
        <p:nvSpPr>
          <p:cNvPr id="3076" name="Rectangle 3" descr="羊皮纸"/>
          <p:cNvSpPr>
            <a:spLocks noChangeArrowheads="1"/>
          </p:cNvSpPr>
          <p:nvPr/>
        </p:nvSpPr>
        <p:spPr bwMode="auto">
          <a:xfrm>
            <a:off x="0" y="6651625"/>
            <a:ext cx="9144000" cy="1968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3077" name="Rectangle 4" descr="羊皮纸"/>
          <p:cNvSpPr>
            <a:spLocks noChangeArrowheads="1"/>
          </p:cNvSpPr>
          <p:nvPr/>
        </p:nvSpPr>
        <p:spPr bwMode="auto">
          <a:xfrm>
            <a:off x="0" y="0"/>
            <a:ext cx="9144000" cy="1952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3078" name="WordArt 6"/>
          <p:cNvSpPr>
            <a:spLocks noChangeArrowheads="1" noChangeShapeType="1" noTextEdit="1"/>
          </p:cNvSpPr>
          <p:nvPr/>
        </p:nvSpPr>
        <p:spPr bwMode="auto">
          <a:xfrm>
            <a:off x="2308225" y="688975"/>
            <a:ext cx="4352925" cy="5318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华文中宋"/>
                <a:ea typeface="华文中宋"/>
              </a:rPr>
              <a:t>本章内容</a:t>
            </a:r>
          </a:p>
        </p:txBody>
      </p:sp>
      <p:grpSp>
        <p:nvGrpSpPr>
          <p:cNvPr id="3079" name="Group 10"/>
          <p:cNvGrpSpPr>
            <a:grpSpLocks/>
          </p:cNvGrpSpPr>
          <p:nvPr/>
        </p:nvGrpSpPr>
        <p:grpSpPr bwMode="auto">
          <a:xfrm>
            <a:off x="1409700" y="2451521"/>
            <a:ext cx="319088" cy="322263"/>
            <a:chOff x="2136" y="1382"/>
            <a:chExt cx="576" cy="576"/>
          </a:xfrm>
        </p:grpSpPr>
        <p:sp>
          <p:nvSpPr>
            <p:cNvPr id="3094" name="Oval 11"/>
            <p:cNvSpPr>
              <a:spLocks noChangeArrowheads="1"/>
            </p:cNvSpPr>
            <p:nvPr/>
          </p:nvSpPr>
          <p:spPr bwMode="auto">
            <a:xfrm>
              <a:off x="2136" y="1382"/>
              <a:ext cx="576" cy="576"/>
            </a:xfrm>
            <a:prstGeom prst="ellipse">
              <a:avLst/>
            </a:prstGeom>
            <a:gradFill rotWithShape="0">
              <a:gsLst>
                <a:gs pos="0">
                  <a:srgbClr val="FF9900"/>
                </a:gs>
                <a:gs pos="100000">
                  <a:srgbClr val="EC0000"/>
                </a:gs>
              </a:gsLst>
              <a:lin ang="2700000" scaled="1"/>
            </a:gradFill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3095" name="Oval 12"/>
            <p:cNvSpPr>
              <a:spLocks noChangeArrowheads="1"/>
            </p:cNvSpPr>
            <p:nvPr/>
          </p:nvSpPr>
          <p:spPr bwMode="auto">
            <a:xfrm rot="-3104273">
              <a:off x="2212" y="1482"/>
              <a:ext cx="232" cy="149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FF9900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grpSp>
        <p:nvGrpSpPr>
          <p:cNvPr id="3080" name="Group 15"/>
          <p:cNvGrpSpPr>
            <a:grpSpLocks/>
          </p:cNvGrpSpPr>
          <p:nvPr/>
        </p:nvGrpSpPr>
        <p:grpSpPr bwMode="auto">
          <a:xfrm>
            <a:off x="1400175" y="3588171"/>
            <a:ext cx="331788" cy="323850"/>
            <a:chOff x="2136" y="1382"/>
            <a:chExt cx="576" cy="576"/>
          </a:xfrm>
        </p:grpSpPr>
        <p:sp>
          <p:nvSpPr>
            <p:cNvPr id="3092" name="Oval 16"/>
            <p:cNvSpPr>
              <a:spLocks noChangeArrowheads="1"/>
            </p:cNvSpPr>
            <p:nvPr/>
          </p:nvSpPr>
          <p:spPr bwMode="auto">
            <a:xfrm>
              <a:off x="2136" y="1382"/>
              <a:ext cx="576" cy="576"/>
            </a:xfrm>
            <a:prstGeom prst="ellipse">
              <a:avLst/>
            </a:prstGeom>
            <a:gradFill rotWithShape="0">
              <a:gsLst>
                <a:gs pos="0">
                  <a:srgbClr val="FF9900"/>
                </a:gs>
                <a:gs pos="100000">
                  <a:srgbClr val="EC0000"/>
                </a:gs>
              </a:gsLst>
              <a:lin ang="2700000" scaled="1"/>
            </a:gradFill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3093" name="Oval 17"/>
            <p:cNvSpPr>
              <a:spLocks noChangeArrowheads="1"/>
            </p:cNvSpPr>
            <p:nvPr/>
          </p:nvSpPr>
          <p:spPr bwMode="auto">
            <a:xfrm rot="-3104273">
              <a:off x="2212" y="1482"/>
              <a:ext cx="232" cy="149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FF9900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grpSp>
        <p:nvGrpSpPr>
          <p:cNvPr id="3081" name="Group 29"/>
          <p:cNvGrpSpPr>
            <a:grpSpLocks/>
          </p:cNvGrpSpPr>
          <p:nvPr/>
        </p:nvGrpSpPr>
        <p:grpSpPr bwMode="auto">
          <a:xfrm>
            <a:off x="1412875" y="4762921"/>
            <a:ext cx="331788" cy="322263"/>
            <a:chOff x="2136" y="1382"/>
            <a:chExt cx="576" cy="576"/>
          </a:xfrm>
        </p:grpSpPr>
        <p:sp>
          <p:nvSpPr>
            <p:cNvPr id="3090" name="Oval 30"/>
            <p:cNvSpPr>
              <a:spLocks noChangeArrowheads="1"/>
            </p:cNvSpPr>
            <p:nvPr/>
          </p:nvSpPr>
          <p:spPr bwMode="auto">
            <a:xfrm>
              <a:off x="2136" y="1382"/>
              <a:ext cx="576" cy="576"/>
            </a:xfrm>
            <a:prstGeom prst="ellipse">
              <a:avLst/>
            </a:prstGeom>
            <a:gradFill rotWithShape="0">
              <a:gsLst>
                <a:gs pos="0">
                  <a:srgbClr val="FF9900"/>
                </a:gs>
                <a:gs pos="100000">
                  <a:srgbClr val="EC0000"/>
                </a:gs>
              </a:gsLst>
              <a:lin ang="2700000" scaled="1"/>
            </a:gradFill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3091" name="Oval 31"/>
            <p:cNvSpPr>
              <a:spLocks noChangeArrowheads="1"/>
            </p:cNvSpPr>
            <p:nvPr/>
          </p:nvSpPr>
          <p:spPr bwMode="auto">
            <a:xfrm rot="-3104273">
              <a:off x="2212" y="1482"/>
              <a:ext cx="232" cy="149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FF9900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sp>
        <p:nvSpPr>
          <p:cNvPr id="3083" name="WordArt 25">
            <a:hlinkClick r:id="rId4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2120900" y="2372146"/>
            <a:ext cx="5710238" cy="3651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9525">
                  <a:solidFill>
                    <a:srgbClr val="7A4900"/>
                  </a:solidFill>
                  <a:round/>
                  <a:headEnd/>
                  <a:tailEnd/>
                </a:ln>
                <a:solidFill>
                  <a:srgbClr val="7A4900"/>
                </a:solidFill>
                <a:latin typeface="华文中宋"/>
                <a:ea typeface="华文中宋"/>
              </a:rPr>
              <a:t>简谐运动的特征和描述</a:t>
            </a:r>
          </a:p>
        </p:txBody>
      </p:sp>
      <p:sp>
        <p:nvSpPr>
          <p:cNvPr id="3084" name="WordArt 27">
            <a:hlinkClick r:id="rId5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2100263" y="3477046"/>
            <a:ext cx="3992563" cy="3873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9525">
                  <a:solidFill>
                    <a:srgbClr val="7A4900"/>
                  </a:solidFill>
                  <a:round/>
                  <a:headEnd/>
                  <a:tailEnd/>
                </a:ln>
                <a:solidFill>
                  <a:srgbClr val="7A4900"/>
                </a:solidFill>
                <a:latin typeface="华文中宋"/>
                <a:ea typeface="华文中宋"/>
              </a:rPr>
              <a:t>简谐运动的能量</a:t>
            </a:r>
          </a:p>
        </p:txBody>
      </p:sp>
      <p:sp>
        <p:nvSpPr>
          <p:cNvPr id="3085" name="WordArt 32">
            <a:hlinkClick r:id="rId6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2135188" y="4662909"/>
            <a:ext cx="4144963" cy="3683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9525">
                  <a:solidFill>
                    <a:srgbClr val="7A4900"/>
                  </a:solidFill>
                  <a:round/>
                  <a:headEnd/>
                  <a:tailEnd/>
                </a:ln>
                <a:solidFill>
                  <a:srgbClr val="7A4900"/>
                </a:solidFill>
                <a:latin typeface="华文中宋"/>
                <a:ea typeface="华文中宋"/>
              </a:rPr>
              <a:t>简谐运动的合成</a:t>
            </a:r>
          </a:p>
        </p:txBody>
      </p:sp>
      <p:sp>
        <p:nvSpPr>
          <p:cNvPr id="3087" name="AutoShape 46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8890000" y="6592888"/>
            <a:ext cx="254000" cy="250825"/>
          </a:xfrm>
          <a:prstGeom prst="actionButtonEnd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57" descr="羊皮纸"/>
          <p:cNvSpPr>
            <a:spLocks noChangeArrowheads="1"/>
          </p:cNvSpPr>
          <p:nvPr/>
        </p:nvSpPr>
        <p:spPr bwMode="auto">
          <a:xfrm>
            <a:off x="0" y="0"/>
            <a:ext cx="9144000" cy="125413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3" name="Rectangle 159" descr="羊皮纸"/>
          <p:cNvSpPr>
            <a:spLocks noChangeArrowheads="1"/>
          </p:cNvSpPr>
          <p:nvPr/>
        </p:nvSpPr>
        <p:spPr bwMode="auto">
          <a:xfrm>
            <a:off x="0" y="2176463"/>
            <a:ext cx="9144000" cy="98425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87"/>
          <p:cNvGrpSpPr>
            <a:grpSpLocks/>
          </p:cNvGrpSpPr>
          <p:nvPr/>
        </p:nvGrpSpPr>
        <p:grpSpPr bwMode="auto">
          <a:xfrm>
            <a:off x="407988" y="2573338"/>
            <a:ext cx="1304925" cy="376237"/>
            <a:chOff x="2222" y="738"/>
            <a:chExt cx="1167" cy="340"/>
          </a:xfrm>
        </p:grpSpPr>
        <p:sp>
          <p:nvSpPr>
            <p:cNvPr id="20675" name="Rectangle 188" descr="栎木"/>
            <p:cNvSpPr>
              <a:spLocks noChangeArrowheads="1"/>
            </p:cNvSpPr>
            <p:nvPr/>
          </p:nvSpPr>
          <p:spPr bwMode="auto">
            <a:xfrm flipH="1">
              <a:off x="2222" y="738"/>
              <a:ext cx="1167" cy="34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38100">
              <a:solidFill>
                <a:srgbClr val="00CC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76" name="WordArt 189"/>
            <p:cNvSpPr>
              <a:spLocks noChangeArrowheads="1" noChangeShapeType="1" noTextEdit="1"/>
            </p:cNvSpPr>
            <p:nvPr/>
          </p:nvSpPr>
          <p:spPr bwMode="auto">
            <a:xfrm>
              <a:off x="2352" y="795"/>
              <a:ext cx="427" cy="22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effectLst>
                    <a:outerShdw dist="28398" dir="1593903" algn="ctr" rotWithShape="0">
                      <a:schemeClr val="tx1"/>
                    </a:outerShdw>
                  </a:effectLst>
                  <a:latin typeface="华文中宋"/>
                  <a:ea typeface="华文中宋"/>
                </a:rPr>
                <a:t>解法</a:t>
              </a:r>
            </a:p>
          </p:txBody>
        </p:sp>
        <p:sp>
          <p:nvSpPr>
            <p:cNvPr id="20677" name="WordArt 190"/>
            <p:cNvSpPr>
              <a:spLocks noChangeArrowheads="1" noChangeShapeType="1" noTextEdit="1"/>
            </p:cNvSpPr>
            <p:nvPr/>
          </p:nvSpPr>
          <p:spPr bwMode="auto">
            <a:xfrm>
              <a:off x="2795" y="806"/>
              <a:ext cx="448" cy="22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effectLst>
                    <a:outerShdw dist="28398" dir="1593903" algn="ctr" rotWithShape="0">
                      <a:schemeClr val="tx1"/>
                    </a:outerShdw>
                  </a:effectLst>
                  <a:latin typeface="华文中宋"/>
                  <a:ea typeface="华文中宋"/>
                </a:rPr>
                <a:t>提要</a:t>
              </a:r>
            </a:p>
          </p:txBody>
        </p:sp>
      </p:grpSp>
      <p:grpSp>
        <p:nvGrpSpPr>
          <p:cNvPr id="3" name="Group 192"/>
          <p:cNvGrpSpPr>
            <a:grpSpLocks/>
          </p:cNvGrpSpPr>
          <p:nvPr/>
        </p:nvGrpSpPr>
        <p:grpSpPr bwMode="auto">
          <a:xfrm>
            <a:off x="631825" y="3403600"/>
            <a:ext cx="2614613" cy="246063"/>
            <a:chOff x="1830" y="2066"/>
            <a:chExt cx="1571" cy="140"/>
          </a:xfrm>
        </p:grpSpPr>
        <p:sp>
          <p:nvSpPr>
            <p:cNvPr id="20669" name="WordArt 193"/>
            <p:cNvSpPr>
              <a:spLocks noChangeArrowheads="1" noChangeShapeType="1" noTextEdit="1"/>
            </p:cNvSpPr>
            <p:nvPr/>
          </p:nvSpPr>
          <p:spPr bwMode="auto">
            <a:xfrm>
              <a:off x="2705" y="2089"/>
              <a:ext cx="120" cy="9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rPr>
                <a:t>w</a:t>
              </a:r>
              <a:endParaRPr lang="zh-CN" altLang="en-US" sz="12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Symbol"/>
              </a:endParaRPr>
            </a:p>
          </p:txBody>
        </p:sp>
        <p:sp>
          <p:nvSpPr>
            <p:cNvPr id="20670" name="WordArt 194"/>
            <p:cNvSpPr>
              <a:spLocks noChangeArrowheads="1" noChangeShapeType="1" noTextEdit="1"/>
            </p:cNvSpPr>
            <p:nvPr/>
          </p:nvSpPr>
          <p:spPr bwMode="auto">
            <a:xfrm>
              <a:off x="1830" y="2104"/>
              <a:ext cx="118" cy="9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12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0671" name="WordArt 195"/>
            <p:cNvSpPr>
              <a:spLocks noChangeArrowheads="1" noChangeShapeType="1" noTextEdit="1"/>
            </p:cNvSpPr>
            <p:nvPr/>
          </p:nvSpPr>
          <p:spPr bwMode="auto">
            <a:xfrm>
              <a:off x="2081" y="2076"/>
              <a:ext cx="97" cy="12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k</a:t>
              </a:r>
              <a:endParaRPr lang="zh-CN" altLang="en-US" sz="12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0672" name="WordArt 196"/>
            <p:cNvSpPr>
              <a:spLocks noChangeArrowheads="1" noChangeShapeType="1" noTextEdit="1"/>
            </p:cNvSpPr>
            <p:nvPr/>
          </p:nvSpPr>
          <p:spPr bwMode="auto">
            <a:xfrm>
              <a:off x="1993" y="2161"/>
              <a:ext cx="27" cy="3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,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20673" name="WordArt 197"/>
            <p:cNvSpPr>
              <a:spLocks noChangeArrowheads="1" noChangeShapeType="1" noTextEdit="1"/>
            </p:cNvSpPr>
            <p:nvPr/>
          </p:nvSpPr>
          <p:spPr bwMode="auto">
            <a:xfrm>
              <a:off x="2265" y="2077"/>
              <a:ext cx="390" cy="12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不变则</a:t>
              </a:r>
            </a:p>
          </p:txBody>
        </p:sp>
        <p:sp>
          <p:nvSpPr>
            <p:cNvPr id="20674" name="WordArt 198"/>
            <p:cNvSpPr>
              <a:spLocks noChangeArrowheads="1" noChangeShapeType="1" noTextEdit="1"/>
            </p:cNvSpPr>
            <p:nvPr/>
          </p:nvSpPr>
          <p:spPr bwMode="auto">
            <a:xfrm>
              <a:off x="2881" y="2066"/>
              <a:ext cx="520" cy="12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不变，即</a:t>
              </a:r>
            </a:p>
          </p:txBody>
        </p:sp>
      </p:grpSp>
      <p:sp>
        <p:nvSpPr>
          <p:cNvPr id="20486" name="Rectangle 201"/>
          <p:cNvSpPr>
            <a:spLocks noChangeArrowheads="1"/>
          </p:cNvSpPr>
          <p:nvPr/>
        </p:nvSpPr>
        <p:spPr bwMode="auto">
          <a:xfrm>
            <a:off x="7578725" y="6623050"/>
            <a:ext cx="1565275" cy="2349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7" name="Rectangle 208" descr="羊皮纸"/>
          <p:cNvSpPr>
            <a:spLocks noChangeArrowheads="1"/>
          </p:cNvSpPr>
          <p:nvPr/>
        </p:nvSpPr>
        <p:spPr bwMode="auto">
          <a:xfrm>
            <a:off x="0" y="6759575"/>
            <a:ext cx="9144000" cy="98425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0567" name="Picture 215" descr="图片1a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1975" y="4741863"/>
            <a:ext cx="2620963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568" name="Picture 216" descr="图片1b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7213" y="5229225"/>
            <a:ext cx="2962275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570" name="Picture 218" descr="图片1d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81488" y="3652838"/>
            <a:ext cx="201136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91" name="Rectangle 221" descr="羊皮纸"/>
          <p:cNvSpPr>
            <a:spLocks noChangeArrowheads="1"/>
          </p:cNvSpPr>
          <p:nvPr/>
        </p:nvSpPr>
        <p:spPr bwMode="auto">
          <a:xfrm>
            <a:off x="3900488" y="3443288"/>
            <a:ext cx="117475" cy="3397250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577" name="WordArt 225"/>
          <p:cNvSpPr>
            <a:spLocks noChangeArrowheads="1" noChangeShapeType="1" noTextEdit="1"/>
          </p:cNvSpPr>
          <p:nvPr/>
        </p:nvSpPr>
        <p:spPr bwMode="auto">
          <a:xfrm>
            <a:off x="3971925" y="3586163"/>
            <a:ext cx="46038" cy="714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zh-CN" altLang="en-US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latin typeface="宋体"/>
              <a:ea typeface="宋体"/>
            </a:endParaRPr>
          </a:p>
        </p:txBody>
      </p:sp>
      <p:grpSp>
        <p:nvGrpSpPr>
          <p:cNvPr id="4" name="组合 12"/>
          <p:cNvGrpSpPr>
            <a:grpSpLocks/>
          </p:cNvGrpSpPr>
          <p:nvPr/>
        </p:nvGrpSpPr>
        <p:grpSpPr bwMode="auto">
          <a:xfrm>
            <a:off x="481013" y="5754688"/>
            <a:ext cx="3103562" cy="828675"/>
            <a:chOff x="481475" y="5755371"/>
            <a:chExt cx="3103436" cy="827299"/>
          </a:xfrm>
        </p:grpSpPr>
        <p:pic>
          <p:nvPicPr>
            <p:cNvPr id="20665" name="Picture 217" descr="图片1c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81475" y="5755371"/>
              <a:ext cx="2779713" cy="792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666" name="WordArt 223"/>
            <p:cNvSpPr>
              <a:spLocks noChangeArrowheads="1" noChangeShapeType="1" noTextEdit="1"/>
            </p:cNvSpPr>
            <p:nvPr/>
          </p:nvSpPr>
          <p:spPr bwMode="auto">
            <a:xfrm>
              <a:off x="3246773" y="6070490"/>
              <a:ext cx="261938" cy="15716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0667" name="Rectangle 229"/>
            <p:cNvSpPr>
              <a:spLocks noChangeArrowheads="1"/>
            </p:cNvSpPr>
            <p:nvPr/>
          </p:nvSpPr>
          <p:spPr bwMode="auto">
            <a:xfrm>
              <a:off x="2351423" y="5960370"/>
              <a:ext cx="1233488" cy="6223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68" name="WordArt 230"/>
            <p:cNvSpPr>
              <a:spLocks noChangeArrowheads="1" noChangeShapeType="1" noTextEdit="1"/>
            </p:cNvSpPr>
            <p:nvPr/>
          </p:nvSpPr>
          <p:spPr bwMode="auto">
            <a:xfrm>
              <a:off x="2369207" y="6077947"/>
              <a:ext cx="1168400" cy="24606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noFill/>
                    <a:round/>
                    <a:headEnd/>
                    <a:tailEnd/>
                  </a:ln>
                  <a:solidFill>
                    <a:srgbClr val="0000FF"/>
                  </a:solidFill>
                  <a:latin typeface="Times New Roman"/>
                  <a:cs typeface="Times New Roman"/>
                </a:rPr>
                <a:t>0.0707m</a:t>
              </a:r>
              <a:endParaRPr lang="zh-CN" altLang="en-US" sz="3600" kern="10">
                <a:ln w="9525">
                  <a:noFill/>
                  <a:round/>
                  <a:headEnd/>
                  <a:tailEnd/>
                </a:ln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6" name="Group 238"/>
          <p:cNvGrpSpPr>
            <a:grpSpLocks/>
          </p:cNvGrpSpPr>
          <p:nvPr/>
        </p:nvGrpSpPr>
        <p:grpSpPr bwMode="auto">
          <a:xfrm>
            <a:off x="7035800" y="3910013"/>
            <a:ext cx="2108200" cy="1630362"/>
            <a:chOff x="4432" y="2507"/>
            <a:chExt cx="1328" cy="1027"/>
          </a:xfrm>
        </p:grpSpPr>
        <p:sp>
          <p:nvSpPr>
            <p:cNvPr id="20638" name="Oval 239"/>
            <p:cNvSpPr>
              <a:spLocks noChangeArrowheads="1"/>
            </p:cNvSpPr>
            <p:nvPr/>
          </p:nvSpPr>
          <p:spPr bwMode="auto">
            <a:xfrm>
              <a:off x="4432" y="2547"/>
              <a:ext cx="1005" cy="98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39" name="Line 240"/>
            <p:cNvSpPr>
              <a:spLocks noChangeShapeType="1"/>
            </p:cNvSpPr>
            <p:nvPr/>
          </p:nvSpPr>
          <p:spPr bwMode="auto">
            <a:xfrm>
              <a:off x="4926" y="3040"/>
              <a:ext cx="70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40" name="Line 241"/>
            <p:cNvSpPr>
              <a:spLocks noChangeShapeType="1"/>
            </p:cNvSpPr>
            <p:nvPr/>
          </p:nvSpPr>
          <p:spPr bwMode="auto">
            <a:xfrm>
              <a:off x="4930" y="3042"/>
              <a:ext cx="274" cy="40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41" name="Line 242"/>
            <p:cNvSpPr>
              <a:spLocks noChangeShapeType="1"/>
            </p:cNvSpPr>
            <p:nvPr/>
          </p:nvSpPr>
          <p:spPr bwMode="auto">
            <a:xfrm flipV="1">
              <a:off x="5210" y="3048"/>
              <a:ext cx="0" cy="4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42" name="Oval 243"/>
            <p:cNvSpPr>
              <a:spLocks noChangeArrowheads="1"/>
            </p:cNvSpPr>
            <p:nvPr/>
          </p:nvSpPr>
          <p:spPr bwMode="auto">
            <a:xfrm>
              <a:off x="4902" y="3018"/>
              <a:ext cx="48" cy="4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43" name="Line 244"/>
            <p:cNvSpPr>
              <a:spLocks noChangeShapeType="1"/>
            </p:cNvSpPr>
            <p:nvPr/>
          </p:nvSpPr>
          <p:spPr bwMode="auto">
            <a:xfrm flipV="1">
              <a:off x="5205" y="3039"/>
              <a:ext cx="212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44" name="Oval 245"/>
            <p:cNvSpPr>
              <a:spLocks noChangeArrowheads="1"/>
            </p:cNvSpPr>
            <p:nvPr/>
          </p:nvSpPr>
          <p:spPr bwMode="auto">
            <a:xfrm>
              <a:off x="5188" y="3016"/>
              <a:ext cx="48" cy="4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246"/>
            <p:cNvGrpSpPr>
              <a:grpSpLocks/>
            </p:cNvGrpSpPr>
            <p:nvPr/>
          </p:nvGrpSpPr>
          <p:grpSpPr bwMode="auto">
            <a:xfrm>
              <a:off x="5070" y="3116"/>
              <a:ext cx="125" cy="109"/>
              <a:chOff x="4997" y="2763"/>
              <a:chExt cx="129" cy="119"/>
            </a:xfrm>
          </p:grpSpPr>
          <p:sp>
            <p:nvSpPr>
              <p:cNvPr id="20663" name="Freeform 247"/>
              <p:cNvSpPr>
                <a:spLocks/>
              </p:cNvSpPr>
              <p:nvPr/>
            </p:nvSpPr>
            <p:spPr bwMode="auto">
              <a:xfrm>
                <a:off x="5099" y="2763"/>
                <a:ext cx="27" cy="40"/>
              </a:xfrm>
              <a:custGeom>
                <a:avLst/>
                <a:gdLst>
                  <a:gd name="T0" fmla="*/ 11 w 153"/>
                  <a:gd name="T1" fmla="*/ 0 h 271"/>
                  <a:gd name="T2" fmla="*/ 27 w 153"/>
                  <a:gd name="T3" fmla="*/ 6 h 271"/>
                  <a:gd name="T4" fmla="*/ 18 w 153"/>
                  <a:gd name="T5" fmla="*/ 26 h 271"/>
                  <a:gd name="T6" fmla="*/ 0 w 153"/>
                  <a:gd name="T7" fmla="*/ 40 h 271"/>
                  <a:gd name="T8" fmla="*/ 6 w 153"/>
                  <a:gd name="T9" fmla="*/ 25 h 271"/>
                  <a:gd name="T10" fmla="*/ 12 w 153"/>
                  <a:gd name="T11" fmla="*/ 10 h 27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53" h="271">
                    <a:moveTo>
                      <a:pt x="60" y="0"/>
                    </a:moveTo>
                    <a:lnTo>
                      <a:pt x="153" y="42"/>
                    </a:lnTo>
                    <a:lnTo>
                      <a:pt x="102" y="178"/>
                    </a:lnTo>
                    <a:lnTo>
                      <a:pt x="0" y="271"/>
                    </a:lnTo>
                    <a:lnTo>
                      <a:pt x="34" y="169"/>
                    </a:lnTo>
                    <a:lnTo>
                      <a:pt x="68" y="67"/>
                    </a:lnTo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64" name="WordArt 248"/>
              <p:cNvSpPr>
                <a:spLocks noChangeArrowheads="1" noChangeShapeType="1" noTextEdit="1"/>
              </p:cNvSpPr>
              <p:nvPr/>
            </p:nvSpPr>
            <p:spPr bwMode="auto">
              <a:xfrm>
                <a:off x="4997" y="2775"/>
                <a:ext cx="90" cy="10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 dirty="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rPr>
                  <a:t>j</a:t>
                </a:r>
                <a:endParaRPr lang="zh-CN" altLang="en-US" sz="1200" i="1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endParaRPr>
              </a:p>
            </p:txBody>
          </p:sp>
        </p:grpSp>
        <p:sp>
          <p:nvSpPr>
            <p:cNvPr id="20646" name="Arc 249"/>
            <p:cNvSpPr>
              <a:spLocks/>
            </p:cNvSpPr>
            <p:nvPr/>
          </p:nvSpPr>
          <p:spPr bwMode="auto">
            <a:xfrm>
              <a:off x="4930" y="3034"/>
              <a:ext cx="136" cy="112"/>
            </a:xfrm>
            <a:custGeom>
              <a:avLst/>
              <a:gdLst>
                <a:gd name="T0" fmla="*/ 136 w 21600"/>
                <a:gd name="T1" fmla="*/ 0 h 18177"/>
                <a:gd name="T2" fmla="*/ 79 w 21600"/>
                <a:gd name="T3" fmla="*/ 112 h 18177"/>
                <a:gd name="T4" fmla="*/ 0 w 21600"/>
                <a:gd name="T5" fmla="*/ 4 h 1817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8177" fill="none" extrusionOk="0">
                  <a:moveTo>
                    <a:pt x="21592" y="-1"/>
                  </a:moveTo>
                  <a:cubicBezTo>
                    <a:pt x="21597" y="193"/>
                    <a:pt x="21600" y="387"/>
                    <a:pt x="21600" y="582"/>
                  </a:cubicBezTo>
                  <a:cubicBezTo>
                    <a:pt x="21600" y="7569"/>
                    <a:pt x="18220" y="14124"/>
                    <a:pt x="12528" y="18177"/>
                  </a:cubicBezTo>
                </a:path>
                <a:path w="21600" h="18177" stroke="0" extrusionOk="0">
                  <a:moveTo>
                    <a:pt x="21592" y="-1"/>
                  </a:moveTo>
                  <a:cubicBezTo>
                    <a:pt x="21597" y="193"/>
                    <a:pt x="21600" y="387"/>
                    <a:pt x="21600" y="582"/>
                  </a:cubicBezTo>
                  <a:cubicBezTo>
                    <a:pt x="21600" y="7569"/>
                    <a:pt x="18220" y="14124"/>
                    <a:pt x="12528" y="18177"/>
                  </a:cubicBezTo>
                  <a:lnTo>
                    <a:pt x="0" y="582"/>
                  </a:lnTo>
                  <a:lnTo>
                    <a:pt x="21592" y="-1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47" name="WordArt 250"/>
            <p:cNvSpPr>
              <a:spLocks noChangeArrowheads="1" noChangeShapeType="1" noTextEdit="1"/>
            </p:cNvSpPr>
            <p:nvPr/>
          </p:nvSpPr>
          <p:spPr bwMode="auto">
            <a:xfrm>
              <a:off x="4454" y="2507"/>
              <a:ext cx="156" cy="11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rPr>
                <a:t>w</a:t>
              </a:r>
              <a:endParaRPr lang="zh-CN" altLang="en-US" sz="12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Symbol"/>
              </a:endParaRPr>
            </a:p>
          </p:txBody>
        </p:sp>
        <p:sp>
          <p:nvSpPr>
            <p:cNvPr id="20648" name="WordArt 251"/>
            <p:cNvSpPr>
              <a:spLocks noChangeArrowheads="1" noChangeShapeType="1" noTextEdit="1"/>
            </p:cNvSpPr>
            <p:nvPr/>
          </p:nvSpPr>
          <p:spPr bwMode="auto">
            <a:xfrm>
              <a:off x="4746" y="3040"/>
              <a:ext cx="136" cy="14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O</a:t>
              </a:r>
              <a:endParaRPr lang="zh-CN" altLang="en-US" sz="12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0649" name="WordArt 252"/>
            <p:cNvSpPr>
              <a:spLocks noChangeArrowheads="1" noChangeShapeType="1" noTextEdit="1"/>
            </p:cNvSpPr>
            <p:nvPr/>
          </p:nvSpPr>
          <p:spPr bwMode="auto">
            <a:xfrm>
              <a:off x="5530" y="3083"/>
              <a:ext cx="119" cy="9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x</a:t>
              </a:r>
              <a:endParaRPr lang="zh-CN" altLang="en-US" sz="12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8" name="Group 253"/>
            <p:cNvGrpSpPr>
              <a:grpSpLocks/>
            </p:cNvGrpSpPr>
            <p:nvPr/>
          </p:nvGrpSpPr>
          <p:grpSpPr bwMode="auto">
            <a:xfrm>
              <a:off x="5199" y="2834"/>
              <a:ext cx="160" cy="166"/>
              <a:chOff x="2752" y="1369"/>
              <a:chExt cx="225" cy="247"/>
            </a:xfrm>
          </p:grpSpPr>
          <p:grpSp>
            <p:nvGrpSpPr>
              <p:cNvPr id="10" name="Group 254"/>
              <p:cNvGrpSpPr>
                <a:grpSpLocks/>
              </p:cNvGrpSpPr>
              <p:nvPr/>
            </p:nvGrpSpPr>
            <p:grpSpPr bwMode="auto">
              <a:xfrm>
                <a:off x="2752" y="1423"/>
                <a:ext cx="206" cy="193"/>
                <a:chOff x="4140" y="2626"/>
                <a:chExt cx="272" cy="247"/>
              </a:xfrm>
            </p:grpSpPr>
            <p:sp>
              <p:nvSpPr>
                <p:cNvPr id="20661" name="WordArt 25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140" y="2626"/>
                  <a:ext cx="201" cy="19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rPr>
                    <a:t>v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endParaRPr>
                </a:p>
              </p:txBody>
            </p:sp>
            <p:sp>
              <p:nvSpPr>
                <p:cNvPr id="20662" name="WordArt 25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336" y="2749"/>
                  <a:ext cx="76" cy="12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4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0</a:t>
                  </a:r>
                  <a:endParaRPr lang="zh-CN" altLang="en-US" sz="14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20660" name="Freeform 257"/>
              <p:cNvSpPr>
                <a:spLocks/>
              </p:cNvSpPr>
              <p:nvPr/>
            </p:nvSpPr>
            <p:spPr bwMode="auto">
              <a:xfrm>
                <a:off x="2933" y="1369"/>
                <a:ext cx="44" cy="69"/>
              </a:xfrm>
              <a:custGeom>
                <a:avLst/>
                <a:gdLst>
                  <a:gd name="T0" fmla="*/ 17 w 153"/>
                  <a:gd name="T1" fmla="*/ 0 h 271"/>
                  <a:gd name="T2" fmla="*/ 44 w 153"/>
                  <a:gd name="T3" fmla="*/ 11 h 271"/>
                  <a:gd name="T4" fmla="*/ 29 w 153"/>
                  <a:gd name="T5" fmla="*/ 45 h 271"/>
                  <a:gd name="T6" fmla="*/ 0 w 153"/>
                  <a:gd name="T7" fmla="*/ 69 h 271"/>
                  <a:gd name="T8" fmla="*/ 10 w 153"/>
                  <a:gd name="T9" fmla="*/ 43 h 271"/>
                  <a:gd name="T10" fmla="*/ 20 w 153"/>
                  <a:gd name="T11" fmla="*/ 17 h 27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53" h="271">
                    <a:moveTo>
                      <a:pt x="60" y="0"/>
                    </a:moveTo>
                    <a:lnTo>
                      <a:pt x="153" y="42"/>
                    </a:lnTo>
                    <a:lnTo>
                      <a:pt x="102" y="178"/>
                    </a:lnTo>
                    <a:lnTo>
                      <a:pt x="0" y="271"/>
                    </a:lnTo>
                    <a:lnTo>
                      <a:pt x="34" y="169"/>
                    </a:lnTo>
                    <a:lnTo>
                      <a:pt x="68" y="67"/>
                    </a:lnTo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" name="Group 258"/>
            <p:cNvGrpSpPr>
              <a:grpSpLocks/>
            </p:cNvGrpSpPr>
            <p:nvPr/>
          </p:nvGrpSpPr>
          <p:grpSpPr bwMode="auto">
            <a:xfrm>
              <a:off x="4857" y="3287"/>
              <a:ext cx="191" cy="188"/>
              <a:chOff x="4683" y="3208"/>
              <a:chExt cx="180" cy="170"/>
            </a:xfrm>
          </p:grpSpPr>
          <p:sp>
            <p:nvSpPr>
              <p:cNvPr id="20655" name="WordArt 259"/>
              <p:cNvSpPr>
                <a:spLocks noChangeArrowheads="1" noChangeShapeType="1" noTextEdit="1"/>
              </p:cNvSpPr>
              <p:nvPr/>
            </p:nvSpPr>
            <p:spPr bwMode="auto">
              <a:xfrm>
                <a:off x="4683" y="3243"/>
                <a:ext cx="120" cy="10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A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0656" name="WordArt 260"/>
              <p:cNvSpPr>
                <a:spLocks noChangeArrowheads="1" noChangeShapeType="1" noTextEdit="1"/>
              </p:cNvSpPr>
              <p:nvPr/>
            </p:nvSpPr>
            <p:spPr bwMode="auto">
              <a:xfrm>
                <a:off x="4815" y="3311"/>
                <a:ext cx="45" cy="6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0</a:t>
                </a:r>
                <a:endParaRPr lang="zh-CN" altLang="en-US" sz="14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0657" name="Freeform 261"/>
              <p:cNvSpPr>
                <a:spLocks/>
              </p:cNvSpPr>
              <p:nvPr/>
            </p:nvSpPr>
            <p:spPr bwMode="auto">
              <a:xfrm>
                <a:off x="4812" y="3236"/>
                <a:ext cx="31" cy="46"/>
              </a:xfrm>
              <a:custGeom>
                <a:avLst/>
                <a:gdLst>
                  <a:gd name="T0" fmla="*/ 12 w 153"/>
                  <a:gd name="T1" fmla="*/ 0 h 271"/>
                  <a:gd name="T2" fmla="*/ 31 w 153"/>
                  <a:gd name="T3" fmla="*/ 7 h 271"/>
                  <a:gd name="T4" fmla="*/ 21 w 153"/>
                  <a:gd name="T5" fmla="*/ 30 h 271"/>
                  <a:gd name="T6" fmla="*/ 0 w 153"/>
                  <a:gd name="T7" fmla="*/ 46 h 271"/>
                  <a:gd name="T8" fmla="*/ 7 w 153"/>
                  <a:gd name="T9" fmla="*/ 29 h 271"/>
                  <a:gd name="T10" fmla="*/ 14 w 153"/>
                  <a:gd name="T11" fmla="*/ 11 h 27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53" h="271">
                    <a:moveTo>
                      <a:pt x="60" y="0"/>
                    </a:moveTo>
                    <a:lnTo>
                      <a:pt x="153" y="42"/>
                    </a:lnTo>
                    <a:lnTo>
                      <a:pt x="102" y="178"/>
                    </a:lnTo>
                    <a:lnTo>
                      <a:pt x="0" y="271"/>
                    </a:lnTo>
                    <a:lnTo>
                      <a:pt x="34" y="169"/>
                    </a:lnTo>
                    <a:lnTo>
                      <a:pt x="68" y="67"/>
                    </a:lnTo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58" name="Line 262"/>
              <p:cNvSpPr>
                <a:spLocks noChangeShapeType="1"/>
              </p:cNvSpPr>
              <p:nvPr/>
            </p:nvSpPr>
            <p:spPr bwMode="auto">
              <a:xfrm>
                <a:off x="4740" y="3208"/>
                <a:ext cx="12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652" name="AutoShape 263"/>
            <p:cNvSpPr>
              <a:spLocks noChangeArrowheads="1"/>
            </p:cNvSpPr>
            <p:nvPr/>
          </p:nvSpPr>
          <p:spPr bwMode="auto">
            <a:xfrm rot="-7795224">
              <a:off x="4566" y="2587"/>
              <a:ext cx="101" cy="144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53" name="Oval 264"/>
            <p:cNvSpPr>
              <a:spLocks noChangeArrowheads="1"/>
            </p:cNvSpPr>
            <p:nvPr/>
          </p:nvSpPr>
          <p:spPr bwMode="auto">
            <a:xfrm>
              <a:off x="5193" y="3439"/>
              <a:ext cx="35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54" name="Rectangle 265"/>
            <p:cNvSpPr>
              <a:spLocks noChangeArrowheads="1"/>
            </p:cNvSpPr>
            <p:nvPr/>
          </p:nvSpPr>
          <p:spPr bwMode="auto">
            <a:xfrm>
              <a:off x="5481" y="3395"/>
              <a:ext cx="279" cy="6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组合 11"/>
          <p:cNvGrpSpPr>
            <a:grpSpLocks/>
          </p:cNvGrpSpPr>
          <p:nvPr/>
        </p:nvGrpSpPr>
        <p:grpSpPr bwMode="auto">
          <a:xfrm>
            <a:off x="198438" y="150813"/>
            <a:ext cx="8724900" cy="1911350"/>
            <a:chOff x="198438" y="151526"/>
            <a:chExt cx="8724106" cy="1911410"/>
          </a:xfrm>
        </p:grpSpPr>
        <p:sp>
          <p:nvSpPr>
            <p:cNvPr id="20561" name="Rectangle 74"/>
            <p:cNvSpPr>
              <a:spLocks noChangeArrowheads="1"/>
            </p:cNvSpPr>
            <p:nvPr/>
          </p:nvSpPr>
          <p:spPr bwMode="auto">
            <a:xfrm>
              <a:off x="357188" y="151526"/>
              <a:ext cx="985837" cy="42862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" name="Group 75"/>
            <p:cNvGrpSpPr>
              <a:grpSpLocks/>
            </p:cNvGrpSpPr>
            <p:nvPr/>
          </p:nvGrpSpPr>
          <p:grpSpPr bwMode="auto">
            <a:xfrm>
              <a:off x="911225" y="205501"/>
              <a:ext cx="7523163" cy="357188"/>
              <a:chOff x="521" y="259"/>
              <a:chExt cx="4739" cy="225"/>
            </a:xfrm>
          </p:grpSpPr>
          <p:sp>
            <p:nvSpPr>
              <p:cNvPr id="20614" name="Rectangle 76"/>
              <p:cNvSpPr>
                <a:spLocks noChangeArrowheads="1"/>
              </p:cNvSpPr>
              <p:nvPr/>
            </p:nvSpPr>
            <p:spPr bwMode="auto">
              <a:xfrm>
                <a:off x="521" y="259"/>
                <a:ext cx="4653" cy="22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615" name="WordArt 27"/>
              <p:cNvSpPr>
                <a:spLocks noChangeArrowheads="1" noChangeShapeType="1" noTextEdit="1"/>
              </p:cNvSpPr>
              <p:nvPr/>
            </p:nvSpPr>
            <p:spPr bwMode="auto">
              <a:xfrm>
                <a:off x="591" y="326"/>
                <a:ext cx="644" cy="14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31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振子质量</a:t>
                </a:r>
              </a:p>
            </p:txBody>
          </p:sp>
          <p:sp>
            <p:nvSpPr>
              <p:cNvPr id="20616" name="WordArt 2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080" y="321"/>
                <a:ext cx="971" cy="15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31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弹簧劲度系数</a:t>
                </a:r>
              </a:p>
            </p:txBody>
          </p:sp>
          <p:sp>
            <p:nvSpPr>
              <p:cNvPr id="20617" name="WordArt 79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02" y="337"/>
                <a:ext cx="87" cy="12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k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15" name="Group 80"/>
              <p:cNvGrpSpPr>
                <a:grpSpLocks/>
              </p:cNvGrpSpPr>
              <p:nvPr/>
            </p:nvGrpSpPr>
            <p:grpSpPr bwMode="auto">
              <a:xfrm>
                <a:off x="3218" y="376"/>
                <a:ext cx="109" cy="51"/>
                <a:chOff x="1260" y="2371"/>
                <a:chExt cx="151" cy="53"/>
              </a:xfrm>
            </p:grpSpPr>
            <p:sp>
              <p:nvSpPr>
                <p:cNvPr id="20636" name="Line 81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637" name="Line 82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0619" name="WordArt 1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380" y="329"/>
                <a:ext cx="279" cy="12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0.72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0620" name="WordArt 84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01" y="329"/>
                <a:ext cx="138" cy="11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N</a:t>
                </a:r>
                <a:endParaRPr lang="zh-CN" altLang="en-US" sz="12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0621" name="WordArt 85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25" y="351"/>
                <a:ext cx="130" cy="8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12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0622" name="Oval 86"/>
              <p:cNvSpPr>
                <a:spLocks noChangeArrowheads="1"/>
              </p:cNvSpPr>
              <p:nvPr/>
            </p:nvSpPr>
            <p:spPr bwMode="auto">
              <a:xfrm>
                <a:off x="3860" y="379"/>
                <a:ext cx="29" cy="2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6" name="Group 87"/>
              <p:cNvGrpSpPr>
                <a:grpSpLocks/>
              </p:cNvGrpSpPr>
              <p:nvPr/>
            </p:nvGrpSpPr>
            <p:grpSpPr bwMode="auto">
              <a:xfrm>
                <a:off x="4067" y="305"/>
                <a:ext cx="92" cy="76"/>
                <a:chOff x="4416" y="230"/>
                <a:chExt cx="92" cy="76"/>
              </a:xfrm>
            </p:grpSpPr>
            <p:sp>
              <p:nvSpPr>
                <p:cNvPr id="20634" name="WordArt 11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473" y="230"/>
                  <a:ext cx="35" cy="7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0635" name="Line 89"/>
                <p:cNvSpPr>
                  <a:spLocks noChangeShapeType="1"/>
                </p:cNvSpPr>
                <p:nvPr/>
              </p:nvSpPr>
              <p:spPr bwMode="auto">
                <a:xfrm flipV="1">
                  <a:off x="4416" y="269"/>
                  <a:ext cx="44" cy="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0624" name="WordArt 90"/>
              <p:cNvSpPr>
                <a:spLocks noChangeArrowheads="1" noChangeShapeType="1" noTextEdit="1"/>
              </p:cNvSpPr>
              <p:nvPr/>
            </p:nvSpPr>
            <p:spPr bwMode="auto">
              <a:xfrm>
                <a:off x="4154" y="422"/>
                <a:ext cx="27" cy="4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12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，</a:t>
                </a:r>
              </a:p>
            </p:txBody>
          </p:sp>
          <p:grpSp>
            <p:nvGrpSpPr>
              <p:cNvPr id="17" name="Group 91"/>
              <p:cNvGrpSpPr>
                <a:grpSpLocks/>
              </p:cNvGrpSpPr>
              <p:nvPr/>
            </p:nvGrpSpPr>
            <p:grpSpPr bwMode="auto">
              <a:xfrm>
                <a:off x="1294" y="325"/>
                <a:ext cx="694" cy="135"/>
                <a:chOff x="1583" y="246"/>
                <a:chExt cx="694" cy="135"/>
              </a:xfrm>
            </p:grpSpPr>
            <p:grpSp>
              <p:nvGrpSpPr>
                <p:cNvPr id="18" name="Group 92"/>
                <p:cNvGrpSpPr>
                  <a:grpSpLocks/>
                </p:cNvGrpSpPr>
                <p:nvPr/>
              </p:nvGrpSpPr>
              <p:grpSpPr bwMode="auto">
                <a:xfrm>
                  <a:off x="1775" y="293"/>
                  <a:ext cx="109" cy="51"/>
                  <a:chOff x="1260" y="2371"/>
                  <a:chExt cx="151" cy="53"/>
                </a:xfrm>
              </p:grpSpPr>
              <p:sp>
                <p:nvSpPr>
                  <p:cNvPr id="20632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1260" y="2371"/>
                    <a:ext cx="15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633" name="Line 94"/>
                  <p:cNvSpPr>
                    <a:spLocks noChangeShapeType="1"/>
                  </p:cNvSpPr>
                  <p:nvPr/>
                </p:nvSpPr>
                <p:spPr bwMode="auto">
                  <a:xfrm>
                    <a:off x="1260" y="2424"/>
                    <a:ext cx="15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0628" name="WordArt 9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583" y="258"/>
                  <a:ext cx="123" cy="10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m</a:t>
                  </a:r>
                  <a:endParaRPr lang="zh-CN" altLang="en-US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0629" name="WordArt 11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921" y="246"/>
                  <a:ext cx="179" cy="12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20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0630" name="WordArt 9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122" y="262"/>
                  <a:ext cx="86" cy="11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g</a:t>
                  </a:r>
                  <a:endParaRPr lang="zh-CN" altLang="en-US" sz="12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0631" name="WordArt 9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250" y="330"/>
                  <a:ext cx="27" cy="4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zh-CN" altLang="en-US" sz="12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，</a:t>
                  </a:r>
                </a:p>
              </p:txBody>
            </p:sp>
          </p:grpSp>
          <p:sp>
            <p:nvSpPr>
              <p:cNvPr id="20626" name="WordArt 27"/>
              <p:cNvSpPr>
                <a:spLocks noChangeArrowheads="1" noChangeShapeType="1" noTextEdit="1"/>
              </p:cNvSpPr>
              <p:nvPr/>
            </p:nvSpPr>
            <p:spPr bwMode="auto">
              <a:xfrm>
                <a:off x="4255" y="304"/>
                <a:ext cx="1005" cy="16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31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平衡点在原点。</a:t>
                </a:r>
              </a:p>
            </p:txBody>
          </p:sp>
        </p:grpSp>
        <p:sp>
          <p:nvSpPr>
            <p:cNvPr id="20563" name="Rectangle 101"/>
            <p:cNvSpPr>
              <a:spLocks noChangeArrowheads="1"/>
            </p:cNvSpPr>
            <p:nvPr/>
          </p:nvSpPr>
          <p:spPr bwMode="auto">
            <a:xfrm>
              <a:off x="484188" y="1057989"/>
              <a:ext cx="568325" cy="66516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64" name="Rectangle 102"/>
            <p:cNvSpPr>
              <a:spLocks noChangeArrowheads="1"/>
            </p:cNvSpPr>
            <p:nvPr/>
          </p:nvSpPr>
          <p:spPr bwMode="auto">
            <a:xfrm>
              <a:off x="927100" y="789701"/>
              <a:ext cx="2228850" cy="242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0" name="WordArt 103"/>
            <p:cNvSpPr>
              <a:spLocks noChangeArrowheads="1" noChangeShapeType="1" noTextEdit="1"/>
            </p:cNvSpPr>
            <p:nvPr/>
          </p:nvSpPr>
          <p:spPr bwMode="auto">
            <a:xfrm>
              <a:off x="755650" y="869076"/>
              <a:ext cx="325437" cy="22225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defRPr/>
              </a:pPr>
              <a:r>
                <a:rPr lang="zh-CN" altLang="en-US" sz="3600" kern="10"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（</a:t>
              </a:r>
              <a:r>
                <a:rPr lang="en-US" altLang="zh-CN" sz="3600" kern="10"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1</a:t>
              </a:r>
              <a:r>
                <a:rPr lang="zh-CN" altLang="en-US" sz="3600" kern="10"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）</a:t>
              </a:r>
            </a:p>
          </p:txBody>
        </p:sp>
        <p:sp>
          <p:nvSpPr>
            <p:cNvPr id="20566" name="WordArt 27"/>
            <p:cNvSpPr>
              <a:spLocks noChangeArrowheads="1" noChangeShapeType="1" noTextEdit="1"/>
            </p:cNvSpPr>
            <p:nvPr/>
          </p:nvSpPr>
          <p:spPr bwMode="auto">
            <a:xfrm>
              <a:off x="1212850" y="846851"/>
              <a:ext cx="255587" cy="24606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将</a:t>
              </a:r>
            </a:p>
          </p:txBody>
        </p:sp>
        <p:sp>
          <p:nvSpPr>
            <p:cNvPr id="20567" name="WordArt 105"/>
            <p:cNvSpPr>
              <a:spLocks noChangeArrowheads="1" noChangeShapeType="1" noTextEdit="1"/>
            </p:cNvSpPr>
            <p:nvPr/>
          </p:nvSpPr>
          <p:spPr bwMode="auto">
            <a:xfrm>
              <a:off x="1533525" y="897651"/>
              <a:ext cx="195262" cy="16986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0568" name="WordArt 27"/>
            <p:cNvSpPr>
              <a:spLocks noChangeArrowheads="1" noChangeShapeType="1" noTextEdit="1"/>
            </p:cNvSpPr>
            <p:nvPr/>
          </p:nvSpPr>
          <p:spPr bwMode="auto">
            <a:xfrm>
              <a:off x="1803400" y="843676"/>
              <a:ext cx="987425" cy="24606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向右拉至</a:t>
              </a:r>
            </a:p>
          </p:txBody>
        </p:sp>
        <p:grpSp>
          <p:nvGrpSpPr>
            <p:cNvPr id="19" name="组合 273"/>
            <p:cNvGrpSpPr>
              <a:grpSpLocks/>
            </p:cNvGrpSpPr>
            <p:nvPr/>
          </p:nvGrpSpPr>
          <p:grpSpPr bwMode="auto">
            <a:xfrm>
              <a:off x="2902125" y="852065"/>
              <a:ext cx="1329069" cy="217488"/>
              <a:chOff x="2692400" y="977900"/>
              <a:chExt cx="1329069" cy="217488"/>
            </a:xfrm>
          </p:grpSpPr>
          <p:sp>
            <p:nvSpPr>
              <p:cNvPr id="20611" name="WordArt 10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92400" y="1000125"/>
                <a:ext cx="195262" cy="16986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x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0612" name="WordArt 1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14650" y="1082675"/>
                <a:ext cx="77787" cy="11271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0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0613" name="WordArt 1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62288" y="977900"/>
                <a:ext cx="959181" cy="20796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= 0.05m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20570" name="WordArt 27"/>
            <p:cNvSpPr>
              <a:spLocks noChangeArrowheads="1" noChangeShapeType="1" noTextEdit="1"/>
            </p:cNvSpPr>
            <p:nvPr/>
          </p:nvSpPr>
          <p:spPr bwMode="auto">
            <a:xfrm>
              <a:off x="4356319" y="837093"/>
              <a:ext cx="1135062" cy="24606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处静释放，</a:t>
              </a:r>
            </a:p>
          </p:txBody>
        </p:sp>
        <p:sp>
          <p:nvSpPr>
            <p:cNvPr id="20571" name="WordArt 27"/>
            <p:cNvSpPr>
              <a:spLocks noChangeArrowheads="1" noChangeShapeType="1" noTextEdit="1"/>
            </p:cNvSpPr>
            <p:nvPr/>
          </p:nvSpPr>
          <p:spPr bwMode="auto">
            <a:xfrm>
              <a:off x="5615206" y="833918"/>
              <a:ext cx="2092325" cy="24606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其简谐振动表达式；</a:t>
              </a:r>
            </a:p>
          </p:txBody>
        </p:sp>
        <p:sp>
          <p:nvSpPr>
            <p:cNvPr id="20572" name="Rectangle 116"/>
            <p:cNvSpPr>
              <a:spLocks noChangeArrowheads="1"/>
            </p:cNvSpPr>
            <p:nvPr/>
          </p:nvSpPr>
          <p:spPr bwMode="auto">
            <a:xfrm>
              <a:off x="900113" y="1234201"/>
              <a:ext cx="2228850" cy="242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" name="WordArt 117"/>
            <p:cNvSpPr>
              <a:spLocks noChangeArrowheads="1" noChangeShapeType="1" noTextEdit="1"/>
            </p:cNvSpPr>
            <p:nvPr/>
          </p:nvSpPr>
          <p:spPr bwMode="auto">
            <a:xfrm>
              <a:off x="757238" y="1313576"/>
              <a:ext cx="325437" cy="22225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defRPr/>
              </a:pPr>
              <a:r>
                <a:rPr lang="zh-CN" altLang="en-US" sz="3600" kern="10"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（</a:t>
              </a:r>
              <a:r>
                <a:rPr lang="en-US" altLang="zh-CN" sz="3600" kern="10"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r>
                <a:rPr lang="zh-CN" altLang="en-US" sz="3600" kern="10"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）</a:t>
              </a:r>
            </a:p>
          </p:txBody>
        </p:sp>
        <p:sp>
          <p:nvSpPr>
            <p:cNvPr id="20574" name="WordArt 27"/>
            <p:cNvSpPr>
              <a:spLocks noChangeArrowheads="1" noChangeShapeType="1" noTextEdit="1"/>
            </p:cNvSpPr>
            <p:nvPr/>
          </p:nvSpPr>
          <p:spPr bwMode="auto">
            <a:xfrm>
              <a:off x="2438400" y="1296114"/>
              <a:ext cx="352425" cy="24606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时，</a:t>
              </a:r>
            </a:p>
          </p:txBody>
        </p:sp>
        <p:sp>
          <p:nvSpPr>
            <p:cNvPr id="20575" name="WordArt 113"/>
            <p:cNvSpPr>
              <a:spLocks noChangeArrowheads="1" noChangeShapeType="1" noTextEdit="1"/>
            </p:cNvSpPr>
            <p:nvPr/>
          </p:nvSpPr>
          <p:spPr bwMode="auto">
            <a:xfrm>
              <a:off x="1735138" y="1318339"/>
              <a:ext cx="354012" cy="20161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2.0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20" name="Group 120"/>
            <p:cNvGrpSpPr>
              <a:grpSpLocks/>
            </p:cNvGrpSpPr>
            <p:nvPr/>
          </p:nvGrpSpPr>
          <p:grpSpPr bwMode="auto">
            <a:xfrm>
              <a:off x="1446213" y="1386601"/>
              <a:ext cx="173037" cy="80963"/>
              <a:chOff x="1260" y="2371"/>
              <a:chExt cx="151" cy="53"/>
            </a:xfrm>
          </p:grpSpPr>
          <p:sp>
            <p:nvSpPr>
              <p:cNvPr id="20609" name="Line 121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10" name="Line 122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77" name="WordArt 123"/>
            <p:cNvSpPr>
              <a:spLocks noChangeArrowheads="1" noChangeShapeType="1" noTextEdit="1"/>
            </p:cNvSpPr>
            <p:nvPr/>
          </p:nvSpPr>
          <p:spPr bwMode="auto">
            <a:xfrm>
              <a:off x="2174875" y="1356439"/>
              <a:ext cx="130175" cy="13811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s</a:t>
              </a:r>
              <a:endParaRPr lang="zh-CN" altLang="en-US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0578" name="WordArt 124"/>
            <p:cNvSpPr>
              <a:spLocks noChangeArrowheads="1" noChangeShapeType="1" noTextEdit="1"/>
            </p:cNvSpPr>
            <p:nvPr/>
          </p:nvSpPr>
          <p:spPr bwMode="auto">
            <a:xfrm>
              <a:off x="1228725" y="1292939"/>
              <a:ext cx="136525" cy="22701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t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0579" name="WordArt 27"/>
            <p:cNvSpPr>
              <a:spLocks noChangeArrowheads="1" noChangeShapeType="1" noTextEdit="1"/>
            </p:cNvSpPr>
            <p:nvPr/>
          </p:nvSpPr>
          <p:spPr bwMode="auto">
            <a:xfrm>
              <a:off x="3251200" y="1283414"/>
              <a:ext cx="828675" cy="24606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受的力；</a:t>
              </a:r>
            </a:p>
          </p:txBody>
        </p:sp>
        <p:sp>
          <p:nvSpPr>
            <p:cNvPr id="20580" name="WordArt 126"/>
            <p:cNvSpPr>
              <a:spLocks noChangeArrowheads="1" noChangeShapeType="1" noTextEdit="1"/>
            </p:cNvSpPr>
            <p:nvPr/>
          </p:nvSpPr>
          <p:spPr bwMode="auto">
            <a:xfrm>
              <a:off x="2932113" y="1331039"/>
              <a:ext cx="195262" cy="16986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86" name="WordArt 129"/>
            <p:cNvSpPr>
              <a:spLocks noChangeArrowheads="1" noChangeShapeType="1" noTextEdit="1"/>
            </p:cNvSpPr>
            <p:nvPr/>
          </p:nvSpPr>
          <p:spPr bwMode="auto">
            <a:xfrm>
              <a:off x="4602948" y="1318339"/>
              <a:ext cx="325438" cy="22225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defRPr/>
              </a:pPr>
              <a:r>
                <a:rPr lang="zh-CN" altLang="en-US" sz="3600" kern="10" dirty="0"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（</a:t>
              </a:r>
              <a:r>
                <a:rPr lang="en-US" altLang="zh-CN" sz="3600" kern="10" dirty="0"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3</a:t>
              </a:r>
              <a:r>
                <a:rPr lang="zh-CN" altLang="en-US" sz="3600" kern="10" dirty="0"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）</a:t>
              </a:r>
            </a:p>
          </p:txBody>
        </p:sp>
        <p:sp>
          <p:nvSpPr>
            <p:cNvPr id="20582" name="WordArt 27"/>
            <p:cNvSpPr>
              <a:spLocks noChangeArrowheads="1" noChangeShapeType="1" noTextEdit="1"/>
            </p:cNvSpPr>
            <p:nvPr/>
          </p:nvSpPr>
          <p:spPr bwMode="auto">
            <a:xfrm>
              <a:off x="5059929" y="1307110"/>
              <a:ext cx="820492" cy="24606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若  在</a:t>
              </a:r>
            </a:p>
          </p:txBody>
        </p:sp>
        <p:sp>
          <p:nvSpPr>
            <p:cNvPr id="20583" name="WordArt 27"/>
            <p:cNvSpPr>
              <a:spLocks noChangeArrowheads="1" noChangeShapeType="1" noTextEdit="1"/>
            </p:cNvSpPr>
            <p:nvPr/>
          </p:nvSpPr>
          <p:spPr bwMode="auto">
            <a:xfrm>
              <a:off x="748638" y="1772788"/>
              <a:ext cx="2245388" cy="24606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有一个向右的初速</a:t>
              </a:r>
            </a:p>
          </p:txBody>
        </p:sp>
        <p:sp>
          <p:nvSpPr>
            <p:cNvPr id="20584" name="WordArt 135"/>
            <p:cNvSpPr>
              <a:spLocks noChangeArrowheads="1" noChangeShapeType="1" noTextEdit="1"/>
            </p:cNvSpPr>
            <p:nvPr/>
          </p:nvSpPr>
          <p:spPr bwMode="auto">
            <a:xfrm>
              <a:off x="5379724" y="1366366"/>
              <a:ext cx="195263" cy="16986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21" name="Group 137"/>
            <p:cNvGrpSpPr>
              <a:grpSpLocks/>
            </p:cNvGrpSpPr>
            <p:nvPr/>
          </p:nvGrpSpPr>
          <p:grpSpPr bwMode="auto">
            <a:xfrm>
              <a:off x="3457203" y="1869261"/>
              <a:ext cx="173038" cy="80963"/>
              <a:chOff x="1260" y="2371"/>
              <a:chExt cx="151" cy="53"/>
            </a:xfrm>
          </p:grpSpPr>
          <p:sp>
            <p:nvSpPr>
              <p:cNvPr id="20607" name="Line 138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08" name="Line 139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86" name="WordArt 140"/>
            <p:cNvSpPr>
              <a:spLocks noChangeArrowheads="1" noChangeShapeType="1" noTextEdit="1"/>
            </p:cNvSpPr>
            <p:nvPr/>
          </p:nvSpPr>
          <p:spPr bwMode="auto">
            <a:xfrm>
              <a:off x="4214441" y="1862911"/>
              <a:ext cx="195263" cy="13176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0587" name="WordArt 113"/>
            <p:cNvSpPr>
              <a:spLocks noChangeArrowheads="1" noChangeShapeType="1" noTextEdit="1"/>
            </p:cNvSpPr>
            <p:nvPr/>
          </p:nvSpPr>
          <p:spPr bwMode="auto">
            <a:xfrm>
              <a:off x="3704853" y="1796236"/>
              <a:ext cx="455613" cy="20161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0.30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0588" name="WordArt 142"/>
            <p:cNvSpPr>
              <a:spLocks noChangeArrowheads="1" noChangeShapeType="1" noTextEdit="1"/>
            </p:cNvSpPr>
            <p:nvPr/>
          </p:nvSpPr>
          <p:spPr bwMode="auto">
            <a:xfrm>
              <a:off x="4543053" y="1851799"/>
              <a:ext cx="120650" cy="13811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s</a:t>
              </a:r>
              <a:endParaRPr lang="zh-CN" altLang="en-US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0589" name="WordArt 143"/>
            <p:cNvSpPr>
              <a:spLocks noChangeArrowheads="1" noChangeShapeType="1" noTextEdit="1"/>
            </p:cNvSpPr>
            <p:nvPr/>
          </p:nvSpPr>
          <p:spPr bwMode="auto">
            <a:xfrm>
              <a:off x="4928117" y="1947049"/>
              <a:ext cx="42863" cy="7461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12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，</a:t>
              </a:r>
            </a:p>
          </p:txBody>
        </p:sp>
        <p:grpSp>
          <p:nvGrpSpPr>
            <p:cNvPr id="22" name="Group 144"/>
            <p:cNvGrpSpPr>
              <a:grpSpLocks/>
            </p:cNvGrpSpPr>
            <p:nvPr/>
          </p:nvGrpSpPr>
          <p:grpSpPr bwMode="auto">
            <a:xfrm>
              <a:off x="3106366" y="1824811"/>
              <a:ext cx="265113" cy="238125"/>
              <a:chOff x="1770" y="643"/>
              <a:chExt cx="263" cy="238"/>
            </a:xfrm>
          </p:grpSpPr>
          <p:sp>
            <p:nvSpPr>
              <p:cNvPr id="20605" name="WordArt 14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70" y="643"/>
                <a:ext cx="201" cy="19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noFill/>
                      <a:round/>
                      <a:headEnd/>
                      <a:tailEnd/>
                    </a:ln>
                    <a:latin typeface="Book Antiqua"/>
                  </a:rPr>
                  <a:t>v</a:t>
                </a:r>
                <a:endParaRPr lang="zh-CN" altLang="en-US" sz="3600" i="1" kern="10">
                  <a:ln w="9525">
                    <a:noFill/>
                    <a:round/>
                    <a:headEnd/>
                    <a:tailEnd/>
                  </a:ln>
                  <a:latin typeface="Book Antiqua"/>
                </a:endParaRPr>
              </a:p>
            </p:txBody>
          </p:sp>
          <p:sp>
            <p:nvSpPr>
              <p:cNvPr id="20606" name="WordArt 146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51" y="762"/>
                <a:ext cx="82" cy="11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0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20591" name="Oval 147"/>
            <p:cNvSpPr>
              <a:spLocks noChangeArrowheads="1"/>
            </p:cNvSpPr>
            <p:nvPr/>
          </p:nvSpPr>
          <p:spPr bwMode="auto">
            <a:xfrm>
              <a:off x="4443041" y="1897836"/>
              <a:ext cx="46038" cy="4286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3" name="Group 148"/>
            <p:cNvGrpSpPr>
              <a:grpSpLocks/>
            </p:cNvGrpSpPr>
            <p:nvPr/>
          </p:nvGrpSpPr>
          <p:grpSpPr bwMode="auto">
            <a:xfrm>
              <a:off x="4695453" y="1780361"/>
              <a:ext cx="146050" cy="120650"/>
              <a:chOff x="4416" y="230"/>
              <a:chExt cx="92" cy="76"/>
            </a:xfrm>
          </p:grpSpPr>
          <p:sp>
            <p:nvSpPr>
              <p:cNvPr id="20603" name="WordArt 1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4473" y="230"/>
                <a:ext cx="35" cy="7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0604" name="Line 150"/>
              <p:cNvSpPr>
                <a:spLocks noChangeShapeType="1"/>
              </p:cNvSpPr>
              <p:nvPr/>
            </p:nvSpPr>
            <p:spPr bwMode="auto">
              <a:xfrm flipV="1">
                <a:off x="4416" y="269"/>
                <a:ext cx="44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93" name="WordArt 27"/>
            <p:cNvSpPr>
              <a:spLocks noChangeArrowheads="1" noChangeShapeType="1" noTextEdit="1"/>
            </p:cNvSpPr>
            <p:nvPr/>
          </p:nvSpPr>
          <p:spPr bwMode="auto">
            <a:xfrm>
              <a:off x="5083656" y="1796151"/>
              <a:ext cx="2003497" cy="24606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再求振动表达式。</a:t>
              </a:r>
            </a:p>
          </p:txBody>
        </p:sp>
        <p:grpSp>
          <p:nvGrpSpPr>
            <p:cNvPr id="24" name="Group 154"/>
            <p:cNvGrpSpPr>
              <a:grpSpLocks/>
            </p:cNvGrpSpPr>
            <p:nvPr/>
          </p:nvGrpSpPr>
          <p:grpSpPr bwMode="auto">
            <a:xfrm>
              <a:off x="198438" y="256301"/>
              <a:ext cx="666750" cy="400050"/>
              <a:chOff x="127" y="728"/>
              <a:chExt cx="437" cy="256"/>
            </a:xfrm>
          </p:grpSpPr>
          <p:sp>
            <p:nvSpPr>
              <p:cNvPr id="20601" name="Oval 155" descr="栎木"/>
              <p:cNvSpPr>
                <a:spLocks noChangeArrowheads="1"/>
              </p:cNvSpPr>
              <p:nvPr/>
            </p:nvSpPr>
            <p:spPr bwMode="auto">
              <a:xfrm>
                <a:off x="127" y="728"/>
                <a:ext cx="437" cy="256"/>
              </a:xfrm>
              <a:prstGeom prst="ellipse">
                <a:avLst/>
              </a:prstGeom>
              <a:blipFill dpi="0" rotWithShape="0">
                <a:blip r:embed="rId4" cstate="print"/>
                <a:srcRect/>
                <a:tile tx="0" ty="0" sx="100000" sy="100000" flip="none" algn="tl"/>
              </a:blipFill>
              <a:ln w="38100">
                <a:solidFill>
                  <a:srgbClr val="00CC99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602" name="WordArt 156"/>
              <p:cNvSpPr>
                <a:spLocks noChangeArrowheads="1" noChangeShapeType="1" noTextEdit="1"/>
              </p:cNvSpPr>
              <p:nvPr/>
            </p:nvSpPr>
            <p:spPr bwMode="auto">
              <a:xfrm>
                <a:off x="187" y="780"/>
                <a:ext cx="305" cy="14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287"/>
                  </a:avLst>
                </a:prstTxWarp>
              </a:bodyPr>
              <a:lstStyle/>
              <a:p>
                <a:pPr algn="ctr"/>
                <a:r>
                  <a:rPr lang="zh-CN" altLang="en-US" sz="3600" kern="10" dirty="0" smtClean="0">
                    <a:ln w="1905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effectLst>
                      <a:outerShdw dist="35921" dir="2700000" algn="ctr" rotWithShape="0">
                        <a:schemeClr val="tx1"/>
                      </a:outerShdw>
                    </a:effectLst>
                    <a:latin typeface="宋体"/>
                    <a:ea typeface="宋体"/>
                  </a:rPr>
                  <a:t>例</a:t>
                </a:r>
                <a:r>
                  <a:rPr lang="en-US" altLang="zh-CN" sz="3600" kern="10" dirty="0" smtClean="0">
                    <a:ln w="1905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effectLst>
                      <a:outerShdw dist="35921" dir="2700000" algn="ctr" rotWithShape="0">
                        <a:schemeClr val="tx1"/>
                      </a:outerShdw>
                    </a:effectLst>
                    <a:latin typeface="宋体"/>
                    <a:ea typeface="宋体"/>
                  </a:rPr>
                  <a:t>2</a:t>
                </a:r>
                <a:endParaRPr lang="zh-CN" altLang="en-US" sz="3600" kern="10" dirty="0">
                  <a:ln w="19050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effectLst>
                    <a:outerShdw dist="35921" dir="2700000" algn="ctr" rotWithShape="0">
                      <a:schemeClr val="tx1"/>
                    </a:outerShdw>
                  </a:effectLst>
                  <a:latin typeface="宋体"/>
                  <a:ea typeface="宋体"/>
                </a:endParaRPr>
              </a:p>
            </p:txBody>
          </p:sp>
        </p:grpSp>
        <p:sp>
          <p:nvSpPr>
            <p:cNvPr id="20595" name="WordArt 158"/>
            <p:cNvSpPr>
              <a:spLocks noChangeArrowheads="1" noChangeShapeType="1" noTextEdit="1"/>
            </p:cNvSpPr>
            <p:nvPr/>
          </p:nvSpPr>
          <p:spPr bwMode="auto">
            <a:xfrm>
              <a:off x="266700" y="896064"/>
              <a:ext cx="315913" cy="41116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华文中宋"/>
                  <a:ea typeface="华文中宋"/>
                </a:rPr>
                <a:t>求</a:t>
              </a:r>
            </a:p>
          </p:txBody>
        </p:sp>
        <p:grpSp>
          <p:nvGrpSpPr>
            <p:cNvPr id="25" name="组合 300"/>
            <p:cNvGrpSpPr>
              <a:grpSpLocks/>
            </p:cNvGrpSpPr>
            <p:nvPr/>
          </p:nvGrpSpPr>
          <p:grpSpPr bwMode="auto">
            <a:xfrm>
              <a:off x="5964182" y="1331039"/>
              <a:ext cx="1324307" cy="236539"/>
              <a:chOff x="2692400" y="977900"/>
              <a:chExt cx="1329069" cy="217488"/>
            </a:xfrm>
          </p:grpSpPr>
          <p:sp>
            <p:nvSpPr>
              <p:cNvPr id="20598" name="WordArt 10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92400" y="1000125"/>
                <a:ext cx="195262" cy="16986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x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0599" name="WordArt 1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14650" y="1082675"/>
                <a:ext cx="77787" cy="11271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0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0600" name="WordArt 1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62288" y="977900"/>
                <a:ext cx="959181" cy="20796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= 0.05m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20597" name="WordArt 27"/>
            <p:cNvSpPr>
              <a:spLocks noChangeArrowheads="1" noChangeShapeType="1" noTextEdit="1"/>
            </p:cNvSpPr>
            <p:nvPr/>
          </p:nvSpPr>
          <p:spPr bwMode="auto">
            <a:xfrm>
              <a:off x="7429000" y="1304285"/>
              <a:ext cx="1493544" cy="24606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处释放的同时</a:t>
              </a:r>
            </a:p>
          </p:txBody>
        </p:sp>
      </p:grpSp>
      <p:sp>
        <p:nvSpPr>
          <p:cNvPr id="20496" name="Line 41"/>
          <p:cNvSpPr>
            <a:spLocks noChangeShapeType="1"/>
          </p:cNvSpPr>
          <p:nvPr/>
        </p:nvSpPr>
        <p:spPr bwMode="auto">
          <a:xfrm flipV="1">
            <a:off x="6640513" y="2782888"/>
            <a:ext cx="4127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6" name="Group 42"/>
          <p:cNvGrpSpPr>
            <a:grpSpLocks/>
          </p:cNvGrpSpPr>
          <p:nvPr/>
        </p:nvGrpSpPr>
        <p:grpSpPr bwMode="auto">
          <a:xfrm>
            <a:off x="6138863" y="2417763"/>
            <a:ext cx="1585912" cy="293687"/>
            <a:chOff x="2752" y="1369"/>
            <a:chExt cx="1382" cy="247"/>
          </a:xfrm>
        </p:grpSpPr>
        <p:grpSp>
          <p:nvGrpSpPr>
            <p:cNvPr id="27" name="Group 43"/>
            <p:cNvGrpSpPr>
              <a:grpSpLocks/>
            </p:cNvGrpSpPr>
            <p:nvPr/>
          </p:nvGrpSpPr>
          <p:grpSpPr bwMode="auto">
            <a:xfrm>
              <a:off x="2752" y="1423"/>
              <a:ext cx="206" cy="193"/>
              <a:chOff x="4140" y="2626"/>
              <a:chExt cx="272" cy="247"/>
            </a:xfrm>
          </p:grpSpPr>
          <p:sp>
            <p:nvSpPr>
              <p:cNvPr id="20559" name="WordArt 44"/>
              <p:cNvSpPr>
                <a:spLocks noChangeArrowheads="1" noChangeShapeType="1" noTextEdit="1"/>
              </p:cNvSpPr>
              <p:nvPr/>
            </p:nvSpPr>
            <p:spPr bwMode="auto">
              <a:xfrm>
                <a:off x="4140" y="2626"/>
                <a:ext cx="201" cy="19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noFill/>
                      <a:round/>
                      <a:headEnd/>
                      <a:tailEnd/>
                    </a:ln>
                    <a:latin typeface="Book Antiqua"/>
                  </a:rPr>
                  <a:t>v</a:t>
                </a:r>
                <a:endParaRPr lang="zh-CN" altLang="en-US" sz="3600" i="1" kern="10">
                  <a:ln w="9525">
                    <a:noFill/>
                    <a:round/>
                    <a:headEnd/>
                    <a:tailEnd/>
                  </a:ln>
                  <a:latin typeface="Book Antiqua"/>
                </a:endParaRPr>
              </a:p>
            </p:txBody>
          </p:sp>
          <p:sp>
            <p:nvSpPr>
              <p:cNvPr id="20560" name="WordArt 45"/>
              <p:cNvSpPr>
                <a:spLocks noChangeArrowheads="1" noChangeShapeType="1" noTextEdit="1"/>
              </p:cNvSpPr>
              <p:nvPr/>
            </p:nvSpPr>
            <p:spPr bwMode="auto">
              <a:xfrm>
                <a:off x="4336" y="2749"/>
                <a:ext cx="76" cy="12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0</a:t>
                </a:r>
                <a:endParaRPr lang="zh-CN" altLang="en-US" sz="14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28" name="Group 46"/>
            <p:cNvGrpSpPr>
              <a:grpSpLocks/>
            </p:cNvGrpSpPr>
            <p:nvPr/>
          </p:nvGrpSpPr>
          <p:grpSpPr bwMode="auto">
            <a:xfrm>
              <a:off x="3007" y="1459"/>
              <a:ext cx="151" cy="53"/>
              <a:chOff x="1260" y="2371"/>
              <a:chExt cx="151" cy="53"/>
            </a:xfrm>
          </p:grpSpPr>
          <p:sp>
            <p:nvSpPr>
              <p:cNvPr id="20557" name="Line 47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58" name="Line 48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48" name="WordArt 49"/>
            <p:cNvSpPr>
              <a:spLocks noChangeArrowheads="1" noChangeShapeType="1" noTextEdit="1"/>
            </p:cNvSpPr>
            <p:nvPr/>
          </p:nvSpPr>
          <p:spPr bwMode="auto">
            <a:xfrm>
              <a:off x="3233" y="1422"/>
              <a:ext cx="329" cy="13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0.30</a:t>
              </a:r>
              <a:endParaRPr lang="zh-CN" altLang="en-US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29" name="Group 50"/>
            <p:cNvGrpSpPr>
              <a:grpSpLocks/>
            </p:cNvGrpSpPr>
            <p:nvPr/>
          </p:nvGrpSpPr>
          <p:grpSpPr bwMode="auto">
            <a:xfrm>
              <a:off x="3640" y="1392"/>
              <a:ext cx="494" cy="151"/>
              <a:chOff x="443" y="3269"/>
              <a:chExt cx="568" cy="189"/>
            </a:xfrm>
          </p:grpSpPr>
          <p:sp>
            <p:nvSpPr>
              <p:cNvPr id="20551" name="WordArt 51"/>
              <p:cNvSpPr>
                <a:spLocks noChangeArrowheads="1" noChangeShapeType="1" noTextEdit="1"/>
              </p:cNvSpPr>
              <p:nvPr/>
            </p:nvSpPr>
            <p:spPr bwMode="auto">
              <a:xfrm>
                <a:off x="443" y="3308"/>
                <a:ext cx="210" cy="15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0552" name="Oval 52"/>
              <p:cNvSpPr>
                <a:spLocks noChangeArrowheads="1"/>
              </p:cNvSpPr>
              <p:nvPr/>
            </p:nvSpPr>
            <p:spPr bwMode="auto">
              <a:xfrm>
                <a:off x="689" y="3372"/>
                <a:ext cx="29" cy="3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0" name="Group 53"/>
              <p:cNvGrpSpPr>
                <a:grpSpLocks/>
              </p:cNvGrpSpPr>
              <p:nvPr/>
            </p:nvGrpSpPr>
            <p:grpSpPr bwMode="auto">
              <a:xfrm>
                <a:off x="880" y="3269"/>
                <a:ext cx="131" cy="83"/>
                <a:chOff x="889" y="3117"/>
                <a:chExt cx="131" cy="83"/>
              </a:xfrm>
            </p:grpSpPr>
            <p:sp>
              <p:nvSpPr>
                <p:cNvPr id="20555" name="WordArt 5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977" y="3117"/>
                  <a:ext cx="43" cy="8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1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0556" name="Line 55"/>
                <p:cNvSpPr>
                  <a:spLocks noChangeShapeType="1"/>
                </p:cNvSpPr>
                <p:nvPr/>
              </p:nvSpPr>
              <p:spPr bwMode="auto">
                <a:xfrm>
                  <a:off x="889" y="3165"/>
                  <a:ext cx="67" cy="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0554" name="WordArt 56"/>
              <p:cNvSpPr>
                <a:spLocks noChangeArrowheads="1" noChangeShapeType="1" noTextEdit="1"/>
              </p:cNvSpPr>
              <p:nvPr/>
            </p:nvSpPr>
            <p:spPr bwMode="auto">
              <a:xfrm>
                <a:off x="770" y="3328"/>
                <a:ext cx="91" cy="12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s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20550" name="Freeform 57"/>
            <p:cNvSpPr>
              <a:spLocks/>
            </p:cNvSpPr>
            <p:nvPr/>
          </p:nvSpPr>
          <p:spPr bwMode="auto">
            <a:xfrm>
              <a:off x="2933" y="1369"/>
              <a:ext cx="44" cy="69"/>
            </a:xfrm>
            <a:custGeom>
              <a:avLst/>
              <a:gdLst>
                <a:gd name="T0" fmla="*/ 17 w 153"/>
                <a:gd name="T1" fmla="*/ 0 h 271"/>
                <a:gd name="T2" fmla="*/ 44 w 153"/>
                <a:gd name="T3" fmla="*/ 11 h 271"/>
                <a:gd name="T4" fmla="*/ 29 w 153"/>
                <a:gd name="T5" fmla="*/ 45 h 271"/>
                <a:gd name="T6" fmla="*/ 0 w 153"/>
                <a:gd name="T7" fmla="*/ 69 h 271"/>
                <a:gd name="T8" fmla="*/ 10 w 153"/>
                <a:gd name="T9" fmla="*/ 43 h 271"/>
                <a:gd name="T10" fmla="*/ 20 w 153"/>
                <a:gd name="T11" fmla="*/ 17 h 27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3" h="271">
                  <a:moveTo>
                    <a:pt x="60" y="0"/>
                  </a:moveTo>
                  <a:lnTo>
                    <a:pt x="153" y="42"/>
                  </a:lnTo>
                  <a:lnTo>
                    <a:pt x="102" y="178"/>
                  </a:lnTo>
                  <a:lnTo>
                    <a:pt x="0" y="271"/>
                  </a:lnTo>
                  <a:lnTo>
                    <a:pt x="34" y="169"/>
                  </a:lnTo>
                  <a:lnTo>
                    <a:pt x="68" y="67"/>
                  </a:lnTo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" name="组合 215"/>
          <p:cNvGrpSpPr>
            <a:grpSpLocks/>
          </p:cNvGrpSpPr>
          <p:nvPr/>
        </p:nvGrpSpPr>
        <p:grpSpPr bwMode="auto">
          <a:xfrm>
            <a:off x="2146300" y="2841625"/>
            <a:ext cx="5700713" cy="736600"/>
            <a:chOff x="1492303" y="3095627"/>
            <a:chExt cx="5700660" cy="736659"/>
          </a:xfrm>
        </p:grpSpPr>
        <p:grpSp>
          <p:nvGrpSpPr>
            <p:cNvPr id="20618" name="Group 8"/>
            <p:cNvGrpSpPr>
              <a:grpSpLocks/>
            </p:cNvGrpSpPr>
            <p:nvPr/>
          </p:nvGrpSpPr>
          <p:grpSpPr bwMode="auto">
            <a:xfrm>
              <a:off x="2169849" y="3095627"/>
              <a:ext cx="190500" cy="293688"/>
              <a:chOff x="1371" y="2241"/>
              <a:chExt cx="132" cy="192"/>
            </a:xfrm>
          </p:grpSpPr>
          <p:sp>
            <p:nvSpPr>
              <p:cNvPr id="20544" name="Rectangle 9" descr="深色上对角线"/>
              <p:cNvSpPr>
                <a:spLocks noChangeArrowheads="1"/>
              </p:cNvSpPr>
              <p:nvPr/>
            </p:nvSpPr>
            <p:spPr bwMode="auto">
              <a:xfrm>
                <a:off x="1371" y="2241"/>
                <a:ext cx="132" cy="192"/>
              </a:xfrm>
              <a:prstGeom prst="rect">
                <a:avLst/>
              </a:prstGeom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45" name="Line 10"/>
              <p:cNvSpPr>
                <a:spLocks noChangeShapeType="1"/>
              </p:cNvSpPr>
              <p:nvPr/>
            </p:nvSpPr>
            <p:spPr bwMode="auto">
              <a:xfrm>
                <a:off x="1494" y="2244"/>
                <a:ext cx="6" cy="18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623" name="Group 11"/>
            <p:cNvGrpSpPr>
              <a:grpSpLocks/>
            </p:cNvGrpSpPr>
            <p:nvPr/>
          </p:nvGrpSpPr>
          <p:grpSpPr bwMode="auto">
            <a:xfrm>
              <a:off x="2356461" y="3151019"/>
              <a:ext cx="3682792" cy="216074"/>
              <a:chOff x="1509" y="2299"/>
              <a:chExt cx="2316" cy="119"/>
            </a:xfrm>
          </p:grpSpPr>
          <p:grpSp>
            <p:nvGrpSpPr>
              <p:cNvPr id="20625" name="Group 12"/>
              <p:cNvGrpSpPr>
                <a:grpSpLocks/>
              </p:cNvGrpSpPr>
              <p:nvPr/>
            </p:nvGrpSpPr>
            <p:grpSpPr bwMode="auto">
              <a:xfrm flipV="1">
                <a:off x="1567" y="2299"/>
                <a:ext cx="1108" cy="119"/>
                <a:chOff x="196" y="3246"/>
                <a:chExt cx="1585" cy="240"/>
              </a:xfrm>
            </p:grpSpPr>
            <p:grpSp>
              <p:nvGrpSpPr>
                <p:cNvPr id="20627" name="Group 13"/>
                <p:cNvGrpSpPr>
                  <a:grpSpLocks/>
                </p:cNvGrpSpPr>
                <p:nvPr/>
              </p:nvGrpSpPr>
              <p:grpSpPr bwMode="auto">
                <a:xfrm>
                  <a:off x="196" y="3248"/>
                  <a:ext cx="1051" cy="237"/>
                  <a:chOff x="624" y="912"/>
                  <a:chExt cx="960" cy="96"/>
                </a:xfrm>
              </p:grpSpPr>
              <p:sp>
                <p:nvSpPr>
                  <p:cNvPr id="20542" name="Freeform 14"/>
                  <p:cNvSpPr>
                    <a:spLocks/>
                  </p:cNvSpPr>
                  <p:nvPr/>
                </p:nvSpPr>
                <p:spPr bwMode="auto">
                  <a:xfrm>
                    <a:off x="624" y="912"/>
                    <a:ext cx="480" cy="96"/>
                  </a:xfrm>
                  <a:custGeom>
                    <a:avLst/>
                    <a:gdLst>
                      <a:gd name="T0" fmla="*/ 0 w 5040"/>
                      <a:gd name="T1" fmla="*/ 46 h 1208"/>
                      <a:gd name="T2" fmla="*/ 41 w 5040"/>
                      <a:gd name="T3" fmla="*/ 1 h 1208"/>
                      <a:gd name="T4" fmla="*/ 78 w 5040"/>
                      <a:gd name="T5" fmla="*/ 46 h 1208"/>
                      <a:gd name="T6" fmla="*/ 119 w 5040"/>
                      <a:gd name="T7" fmla="*/ 96 h 1208"/>
                      <a:gd name="T8" fmla="*/ 160 w 5040"/>
                      <a:gd name="T9" fmla="*/ 46 h 1208"/>
                      <a:gd name="T10" fmla="*/ 201 w 5040"/>
                      <a:gd name="T11" fmla="*/ 1 h 1208"/>
                      <a:gd name="T12" fmla="*/ 242 w 5040"/>
                      <a:gd name="T13" fmla="*/ 50 h 1208"/>
                      <a:gd name="T14" fmla="*/ 279 w 5040"/>
                      <a:gd name="T15" fmla="*/ 96 h 1208"/>
                      <a:gd name="T16" fmla="*/ 320 w 5040"/>
                      <a:gd name="T17" fmla="*/ 50 h 1208"/>
                      <a:gd name="T18" fmla="*/ 361 w 5040"/>
                      <a:gd name="T19" fmla="*/ 1 h 1208"/>
                      <a:gd name="T20" fmla="*/ 398 w 5040"/>
                      <a:gd name="T21" fmla="*/ 50 h 1208"/>
                      <a:gd name="T22" fmla="*/ 439 w 5040"/>
                      <a:gd name="T23" fmla="*/ 96 h 1208"/>
                      <a:gd name="T24" fmla="*/ 480 w 5040"/>
                      <a:gd name="T25" fmla="*/ 50 h 120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5040" h="1208">
                        <a:moveTo>
                          <a:pt x="0" y="584"/>
                        </a:moveTo>
                        <a:cubicBezTo>
                          <a:pt x="148" y="296"/>
                          <a:pt x="296" y="8"/>
                          <a:pt x="432" y="8"/>
                        </a:cubicBezTo>
                        <a:cubicBezTo>
                          <a:pt x="568" y="8"/>
                          <a:pt x="680" y="384"/>
                          <a:pt x="816" y="584"/>
                        </a:cubicBezTo>
                        <a:cubicBezTo>
                          <a:pt x="952" y="784"/>
                          <a:pt x="1104" y="1208"/>
                          <a:pt x="1248" y="1208"/>
                        </a:cubicBezTo>
                        <a:cubicBezTo>
                          <a:pt x="1392" y="1208"/>
                          <a:pt x="1536" y="784"/>
                          <a:pt x="1680" y="584"/>
                        </a:cubicBezTo>
                        <a:cubicBezTo>
                          <a:pt x="1824" y="384"/>
                          <a:pt x="1968" y="0"/>
                          <a:pt x="2112" y="8"/>
                        </a:cubicBezTo>
                        <a:cubicBezTo>
                          <a:pt x="2256" y="16"/>
                          <a:pt x="2408" y="432"/>
                          <a:pt x="2544" y="632"/>
                        </a:cubicBezTo>
                        <a:cubicBezTo>
                          <a:pt x="2680" y="832"/>
                          <a:pt x="2792" y="1208"/>
                          <a:pt x="2928" y="1208"/>
                        </a:cubicBezTo>
                        <a:cubicBezTo>
                          <a:pt x="3064" y="1208"/>
                          <a:pt x="3216" y="832"/>
                          <a:pt x="3360" y="632"/>
                        </a:cubicBezTo>
                        <a:cubicBezTo>
                          <a:pt x="3504" y="432"/>
                          <a:pt x="3656" y="8"/>
                          <a:pt x="3792" y="8"/>
                        </a:cubicBezTo>
                        <a:cubicBezTo>
                          <a:pt x="3928" y="8"/>
                          <a:pt x="4040" y="432"/>
                          <a:pt x="4176" y="632"/>
                        </a:cubicBezTo>
                        <a:cubicBezTo>
                          <a:pt x="4312" y="832"/>
                          <a:pt x="4464" y="1208"/>
                          <a:pt x="4608" y="1208"/>
                        </a:cubicBezTo>
                        <a:cubicBezTo>
                          <a:pt x="4752" y="1208"/>
                          <a:pt x="4968" y="728"/>
                          <a:pt x="5040" y="632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D27D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43" name="Freeform 15"/>
                  <p:cNvSpPr>
                    <a:spLocks/>
                  </p:cNvSpPr>
                  <p:nvPr/>
                </p:nvSpPr>
                <p:spPr bwMode="auto">
                  <a:xfrm>
                    <a:off x="1104" y="912"/>
                    <a:ext cx="480" cy="96"/>
                  </a:xfrm>
                  <a:custGeom>
                    <a:avLst/>
                    <a:gdLst>
                      <a:gd name="T0" fmla="*/ 0 w 5040"/>
                      <a:gd name="T1" fmla="*/ 46 h 1208"/>
                      <a:gd name="T2" fmla="*/ 41 w 5040"/>
                      <a:gd name="T3" fmla="*/ 1 h 1208"/>
                      <a:gd name="T4" fmla="*/ 78 w 5040"/>
                      <a:gd name="T5" fmla="*/ 46 h 1208"/>
                      <a:gd name="T6" fmla="*/ 119 w 5040"/>
                      <a:gd name="T7" fmla="*/ 96 h 1208"/>
                      <a:gd name="T8" fmla="*/ 160 w 5040"/>
                      <a:gd name="T9" fmla="*/ 46 h 1208"/>
                      <a:gd name="T10" fmla="*/ 201 w 5040"/>
                      <a:gd name="T11" fmla="*/ 1 h 1208"/>
                      <a:gd name="T12" fmla="*/ 242 w 5040"/>
                      <a:gd name="T13" fmla="*/ 50 h 1208"/>
                      <a:gd name="T14" fmla="*/ 279 w 5040"/>
                      <a:gd name="T15" fmla="*/ 96 h 1208"/>
                      <a:gd name="T16" fmla="*/ 320 w 5040"/>
                      <a:gd name="T17" fmla="*/ 50 h 1208"/>
                      <a:gd name="T18" fmla="*/ 361 w 5040"/>
                      <a:gd name="T19" fmla="*/ 1 h 1208"/>
                      <a:gd name="T20" fmla="*/ 398 w 5040"/>
                      <a:gd name="T21" fmla="*/ 50 h 1208"/>
                      <a:gd name="T22" fmla="*/ 439 w 5040"/>
                      <a:gd name="T23" fmla="*/ 96 h 1208"/>
                      <a:gd name="T24" fmla="*/ 480 w 5040"/>
                      <a:gd name="T25" fmla="*/ 50 h 120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5040" h="1208">
                        <a:moveTo>
                          <a:pt x="0" y="584"/>
                        </a:moveTo>
                        <a:cubicBezTo>
                          <a:pt x="148" y="296"/>
                          <a:pt x="296" y="8"/>
                          <a:pt x="432" y="8"/>
                        </a:cubicBezTo>
                        <a:cubicBezTo>
                          <a:pt x="568" y="8"/>
                          <a:pt x="680" y="384"/>
                          <a:pt x="816" y="584"/>
                        </a:cubicBezTo>
                        <a:cubicBezTo>
                          <a:pt x="952" y="784"/>
                          <a:pt x="1104" y="1208"/>
                          <a:pt x="1248" y="1208"/>
                        </a:cubicBezTo>
                        <a:cubicBezTo>
                          <a:pt x="1392" y="1208"/>
                          <a:pt x="1536" y="784"/>
                          <a:pt x="1680" y="584"/>
                        </a:cubicBezTo>
                        <a:cubicBezTo>
                          <a:pt x="1824" y="384"/>
                          <a:pt x="1968" y="0"/>
                          <a:pt x="2112" y="8"/>
                        </a:cubicBezTo>
                        <a:cubicBezTo>
                          <a:pt x="2256" y="16"/>
                          <a:pt x="2408" y="432"/>
                          <a:pt x="2544" y="632"/>
                        </a:cubicBezTo>
                        <a:cubicBezTo>
                          <a:pt x="2680" y="832"/>
                          <a:pt x="2792" y="1208"/>
                          <a:pt x="2928" y="1208"/>
                        </a:cubicBezTo>
                        <a:cubicBezTo>
                          <a:pt x="3064" y="1208"/>
                          <a:pt x="3216" y="832"/>
                          <a:pt x="3360" y="632"/>
                        </a:cubicBezTo>
                        <a:cubicBezTo>
                          <a:pt x="3504" y="432"/>
                          <a:pt x="3656" y="8"/>
                          <a:pt x="3792" y="8"/>
                        </a:cubicBezTo>
                        <a:cubicBezTo>
                          <a:pt x="3928" y="8"/>
                          <a:pt x="4040" y="432"/>
                          <a:pt x="4176" y="632"/>
                        </a:cubicBezTo>
                        <a:cubicBezTo>
                          <a:pt x="4312" y="832"/>
                          <a:pt x="4464" y="1208"/>
                          <a:pt x="4608" y="1208"/>
                        </a:cubicBezTo>
                        <a:cubicBezTo>
                          <a:pt x="4752" y="1208"/>
                          <a:pt x="4968" y="728"/>
                          <a:pt x="5040" y="632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D27D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0541" name="Freeform 16"/>
                <p:cNvSpPr>
                  <a:spLocks/>
                </p:cNvSpPr>
                <p:nvPr/>
              </p:nvSpPr>
              <p:spPr bwMode="auto">
                <a:xfrm>
                  <a:off x="1253" y="3246"/>
                  <a:ext cx="528" cy="240"/>
                </a:xfrm>
                <a:custGeom>
                  <a:avLst/>
                  <a:gdLst>
                    <a:gd name="T0" fmla="*/ 0 w 5040"/>
                    <a:gd name="T1" fmla="*/ 116 h 1208"/>
                    <a:gd name="T2" fmla="*/ 45 w 5040"/>
                    <a:gd name="T3" fmla="*/ 2 h 1208"/>
                    <a:gd name="T4" fmla="*/ 85 w 5040"/>
                    <a:gd name="T5" fmla="*/ 116 h 1208"/>
                    <a:gd name="T6" fmla="*/ 131 w 5040"/>
                    <a:gd name="T7" fmla="*/ 240 h 1208"/>
                    <a:gd name="T8" fmla="*/ 176 w 5040"/>
                    <a:gd name="T9" fmla="*/ 116 h 1208"/>
                    <a:gd name="T10" fmla="*/ 221 w 5040"/>
                    <a:gd name="T11" fmla="*/ 2 h 1208"/>
                    <a:gd name="T12" fmla="*/ 267 w 5040"/>
                    <a:gd name="T13" fmla="*/ 126 h 1208"/>
                    <a:gd name="T14" fmla="*/ 307 w 5040"/>
                    <a:gd name="T15" fmla="*/ 240 h 1208"/>
                    <a:gd name="T16" fmla="*/ 352 w 5040"/>
                    <a:gd name="T17" fmla="*/ 126 h 1208"/>
                    <a:gd name="T18" fmla="*/ 397 w 5040"/>
                    <a:gd name="T19" fmla="*/ 2 h 1208"/>
                    <a:gd name="T20" fmla="*/ 437 w 5040"/>
                    <a:gd name="T21" fmla="*/ 126 h 1208"/>
                    <a:gd name="T22" fmla="*/ 483 w 5040"/>
                    <a:gd name="T23" fmla="*/ 240 h 1208"/>
                    <a:gd name="T24" fmla="*/ 528 w 5040"/>
                    <a:gd name="T25" fmla="*/ 126 h 120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5040" h="1208">
                      <a:moveTo>
                        <a:pt x="0" y="584"/>
                      </a:moveTo>
                      <a:cubicBezTo>
                        <a:pt x="148" y="296"/>
                        <a:pt x="296" y="8"/>
                        <a:pt x="432" y="8"/>
                      </a:cubicBezTo>
                      <a:cubicBezTo>
                        <a:pt x="568" y="8"/>
                        <a:pt x="680" y="384"/>
                        <a:pt x="816" y="584"/>
                      </a:cubicBezTo>
                      <a:cubicBezTo>
                        <a:pt x="952" y="784"/>
                        <a:pt x="1104" y="1208"/>
                        <a:pt x="1248" y="1208"/>
                      </a:cubicBezTo>
                      <a:cubicBezTo>
                        <a:pt x="1392" y="1208"/>
                        <a:pt x="1536" y="784"/>
                        <a:pt x="1680" y="584"/>
                      </a:cubicBezTo>
                      <a:cubicBezTo>
                        <a:pt x="1824" y="384"/>
                        <a:pt x="1968" y="0"/>
                        <a:pt x="2112" y="8"/>
                      </a:cubicBezTo>
                      <a:cubicBezTo>
                        <a:pt x="2256" y="16"/>
                        <a:pt x="2408" y="432"/>
                        <a:pt x="2544" y="632"/>
                      </a:cubicBezTo>
                      <a:cubicBezTo>
                        <a:pt x="2680" y="832"/>
                        <a:pt x="2792" y="1208"/>
                        <a:pt x="2928" y="1208"/>
                      </a:cubicBezTo>
                      <a:cubicBezTo>
                        <a:pt x="3064" y="1208"/>
                        <a:pt x="3216" y="832"/>
                        <a:pt x="3360" y="632"/>
                      </a:cubicBezTo>
                      <a:cubicBezTo>
                        <a:pt x="3504" y="432"/>
                        <a:pt x="3656" y="8"/>
                        <a:pt x="3792" y="8"/>
                      </a:cubicBezTo>
                      <a:cubicBezTo>
                        <a:pt x="3928" y="8"/>
                        <a:pt x="4040" y="432"/>
                        <a:pt x="4176" y="632"/>
                      </a:cubicBezTo>
                      <a:cubicBezTo>
                        <a:pt x="4312" y="832"/>
                        <a:pt x="4464" y="1208"/>
                        <a:pt x="4608" y="1208"/>
                      </a:cubicBezTo>
                      <a:cubicBezTo>
                        <a:pt x="4752" y="1208"/>
                        <a:pt x="4968" y="728"/>
                        <a:pt x="5040" y="632"/>
                      </a:cubicBezTo>
                    </a:path>
                  </a:pathLst>
                </a:custGeom>
                <a:noFill/>
                <a:ln w="28575" cmpd="sng">
                  <a:solidFill>
                    <a:srgbClr val="D27D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0529" name="Line 17"/>
              <p:cNvSpPr>
                <a:spLocks noChangeShapeType="1"/>
              </p:cNvSpPr>
              <p:nvPr/>
            </p:nvSpPr>
            <p:spPr bwMode="auto">
              <a:xfrm flipH="1" flipV="1">
                <a:off x="2670" y="2349"/>
                <a:ext cx="9" cy="18"/>
              </a:xfrm>
              <a:prstGeom prst="line">
                <a:avLst/>
              </a:prstGeom>
              <a:noFill/>
              <a:ln w="28575">
                <a:solidFill>
                  <a:srgbClr val="D27D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0645" name="Group 18"/>
              <p:cNvGrpSpPr>
                <a:grpSpLocks/>
              </p:cNvGrpSpPr>
              <p:nvPr/>
            </p:nvGrpSpPr>
            <p:grpSpPr bwMode="auto">
              <a:xfrm flipV="1">
                <a:off x="2675" y="2299"/>
                <a:ext cx="1116" cy="119"/>
                <a:chOff x="196" y="3246"/>
                <a:chExt cx="1585" cy="240"/>
              </a:xfrm>
            </p:grpSpPr>
            <p:grpSp>
              <p:nvGrpSpPr>
                <p:cNvPr id="20650" name="Group 19"/>
                <p:cNvGrpSpPr>
                  <a:grpSpLocks/>
                </p:cNvGrpSpPr>
                <p:nvPr/>
              </p:nvGrpSpPr>
              <p:grpSpPr bwMode="auto">
                <a:xfrm>
                  <a:off x="196" y="3248"/>
                  <a:ext cx="1051" cy="237"/>
                  <a:chOff x="624" y="912"/>
                  <a:chExt cx="960" cy="96"/>
                </a:xfrm>
              </p:grpSpPr>
              <p:sp>
                <p:nvSpPr>
                  <p:cNvPr id="20538" name="Freeform 20"/>
                  <p:cNvSpPr>
                    <a:spLocks/>
                  </p:cNvSpPr>
                  <p:nvPr/>
                </p:nvSpPr>
                <p:spPr bwMode="auto">
                  <a:xfrm>
                    <a:off x="624" y="912"/>
                    <a:ext cx="480" cy="96"/>
                  </a:xfrm>
                  <a:custGeom>
                    <a:avLst/>
                    <a:gdLst>
                      <a:gd name="T0" fmla="*/ 0 w 5040"/>
                      <a:gd name="T1" fmla="*/ 46 h 1208"/>
                      <a:gd name="T2" fmla="*/ 41 w 5040"/>
                      <a:gd name="T3" fmla="*/ 1 h 1208"/>
                      <a:gd name="T4" fmla="*/ 78 w 5040"/>
                      <a:gd name="T5" fmla="*/ 46 h 1208"/>
                      <a:gd name="T6" fmla="*/ 119 w 5040"/>
                      <a:gd name="T7" fmla="*/ 96 h 1208"/>
                      <a:gd name="T8" fmla="*/ 160 w 5040"/>
                      <a:gd name="T9" fmla="*/ 46 h 1208"/>
                      <a:gd name="T10" fmla="*/ 201 w 5040"/>
                      <a:gd name="T11" fmla="*/ 1 h 1208"/>
                      <a:gd name="T12" fmla="*/ 242 w 5040"/>
                      <a:gd name="T13" fmla="*/ 50 h 1208"/>
                      <a:gd name="T14" fmla="*/ 279 w 5040"/>
                      <a:gd name="T15" fmla="*/ 96 h 1208"/>
                      <a:gd name="T16" fmla="*/ 320 w 5040"/>
                      <a:gd name="T17" fmla="*/ 50 h 1208"/>
                      <a:gd name="T18" fmla="*/ 361 w 5040"/>
                      <a:gd name="T19" fmla="*/ 1 h 1208"/>
                      <a:gd name="T20" fmla="*/ 398 w 5040"/>
                      <a:gd name="T21" fmla="*/ 50 h 1208"/>
                      <a:gd name="T22" fmla="*/ 439 w 5040"/>
                      <a:gd name="T23" fmla="*/ 96 h 1208"/>
                      <a:gd name="T24" fmla="*/ 480 w 5040"/>
                      <a:gd name="T25" fmla="*/ 50 h 120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5040" h="1208">
                        <a:moveTo>
                          <a:pt x="0" y="584"/>
                        </a:moveTo>
                        <a:cubicBezTo>
                          <a:pt x="148" y="296"/>
                          <a:pt x="296" y="8"/>
                          <a:pt x="432" y="8"/>
                        </a:cubicBezTo>
                        <a:cubicBezTo>
                          <a:pt x="568" y="8"/>
                          <a:pt x="680" y="384"/>
                          <a:pt x="816" y="584"/>
                        </a:cubicBezTo>
                        <a:cubicBezTo>
                          <a:pt x="952" y="784"/>
                          <a:pt x="1104" y="1208"/>
                          <a:pt x="1248" y="1208"/>
                        </a:cubicBezTo>
                        <a:cubicBezTo>
                          <a:pt x="1392" y="1208"/>
                          <a:pt x="1536" y="784"/>
                          <a:pt x="1680" y="584"/>
                        </a:cubicBezTo>
                        <a:cubicBezTo>
                          <a:pt x="1824" y="384"/>
                          <a:pt x="1968" y="0"/>
                          <a:pt x="2112" y="8"/>
                        </a:cubicBezTo>
                        <a:cubicBezTo>
                          <a:pt x="2256" y="16"/>
                          <a:pt x="2408" y="432"/>
                          <a:pt x="2544" y="632"/>
                        </a:cubicBezTo>
                        <a:cubicBezTo>
                          <a:pt x="2680" y="832"/>
                          <a:pt x="2792" y="1208"/>
                          <a:pt x="2928" y="1208"/>
                        </a:cubicBezTo>
                        <a:cubicBezTo>
                          <a:pt x="3064" y="1208"/>
                          <a:pt x="3216" y="832"/>
                          <a:pt x="3360" y="632"/>
                        </a:cubicBezTo>
                        <a:cubicBezTo>
                          <a:pt x="3504" y="432"/>
                          <a:pt x="3656" y="8"/>
                          <a:pt x="3792" y="8"/>
                        </a:cubicBezTo>
                        <a:cubicBezTo>
                          <a:pt x="3928" y="8"/>
                          <a:pt x="4040" y="432"/>
                          <a:pt x="4176" y="632"/>
                        </a:cubicBezTo>
                        <a:cubicBezTo>
                          <a:pt x="4312" y="832"/>
                          <a:pt x="4464" y="1208"/>
                          <a:pt x="4608" y="1208"/>
                        </a:cubicBezTo>
                        <a:cubicBezTo>
                          <a:pt x="4752" y="1208"/>
                          <a:pt x="4968" y="728"/>
                          <a:pt x="5040" y="632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D27D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39" name="Freeform 21"/>
                  <p:cNvSpPr>
                    <a:spLocks/>
                  </p:cNvSpPr>
                  <p:nvPr/>
                </p:nvSpPr>
                <p:spPr bwMode="auto">
                  <a:xfrm>
                    <a:off x="1104" y="912"/>
                    <a:ext cx="480" cy="96"/>
                  </a:xfrm>
                  <a:custGeom>
                    <a:avLst/>
                    <a:gdLst>
                      <a:gd name="T0" fmla="*/ 0 w 5040"/>
                      <a:gd name="T1" fmla="*/ 46 h 1208"/>
                      <a:gd name="T2" fmla="*/ 41 w 5040"/>
                      <a:gd name="T3" fmla="*/ 1 h 1208"/>
                      <a:gd name="T4" fmla="*/ 78 w 5040"/>
                      <a:gd name="T5" fmla="*/ 46 h 1208"/>
                      <a:gd name="T6" fmla="*/ 119 w 5040"/>
                      <a:gd name="T7" fmla="*/ 96 h 1208"/>
                      <a:gd name="T8" fmla="*/ 160 w 5040"/>
                      <a:gd name="T9" fmla="*/ 46 h 1208"/>
                      <a:gd name="T10" fmla="*/ 201 w 5040"/>
                      <a:gd name="T11" fmla="*/ 1 h 1208"/>
                      <a:gd name="T12" fmla="*/ 242 w 5040"/>
                      <a:gd name="T13" fmla="*/ 50 h 1208"/>
                      <a:gd name="T14" fmla="*/ 279 w 5040"/>
                      <a:gd name="T15" fmla="*/ 96 h 1208"/>
                      <a:gd name="T16" fmla="*/ 320 w 5040"/>
                      <a:gd name="T17" fmla="*/ 50 h 1208"/>
                      <a:gd name="T18" fmla="*/ 361 w 5040"/>
                      <a:gd name="T19" fmla="*/ 1 h 1208"/>
                      <a:gd name="T20" fmla="*/ 398 w 5040"/>
                      <a:gd name="T21" fmla="*/ 50 h 1208"/>
                      <a:gd name="T22" fmla="*/ 439 w 5040"/>
                      <a:gd name="T23" fmla="*/ 96 h 1208"/>
                      <a:gd name="T24" fmla="*/ 480 w 5040"/>
                      <a:gd name="T25" fmla="*/ 50 h 120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5040" h="1208">
                        <a:moveTo>
                          <a:pt x="0" y="584"/>
                        </a:moveTo>
                        <a:cubicBezTo>
                          <a:pt x="148" y="296"/>
                          <a:pt x="296" y="8"/>
                          <a:pt x="432" y="8"/>
                        </a:cubicBezTo>
                        <a:cubicBezTo>
                          <a:pt x="568" y="8"/>
                          <a:pt x="680" y="384"/>
                          <a:pt x="816" y="584"/>
                        </a:cubicBezTo>
                        <a:cubicBezTo>
                          <a:pt x="952" y="784"/>
                          <a:pt x="1104" y="1208"/>
                          <a:pt x="1248" y="1208"/>
                        </a:cubicBezTo>
                        <a:cubicBezTo>
                          <a:pt x="1392" y="1208"/>
                          <a:pt x="1536" y="784"/>
                          <a:pt x="1680" y="584"/>
                        </a:cubicBezTo>
                        <a:cubicBezTo>
                          <a:pt x="1824" y="384"/>
                          <a:pt x="1968" y="0"/>
                          <a:pt x="2112" y="8"/>
                        </a:cubicBezTo>
                        <a:cubicBezTo>
                          <a:pt x="2256" y="16"/>
                          <a:pt x="2408" y="432"/>
                          <a:pt x="2544" y="632"/>
                        </a:cubicBezTo>
                        <a:cubicBezTo>
                          <a:pt x="2680" y="832"/>
                          <a:pt x="2792" y="1208"/>
                          <a:pt x="2928" y="1208"/>
                        </a:cubicBezTo>
                        <a:cubicBezTo>
                          <a:pt x="3064" y="1208"/>
                          <a:pt x="3216" y="832"/>
                          <a:pt x="3360" y="632"/>
                        </a:cubicBezTo>
                        <a:cubicBezTo>
                          <a:pt x="3504" y="432"/>
                          <a:pt x="3656" y="8"/>
                          <a:pt x="3792" y="8"/>
                        </a:cubicBezTo>
                        <a:cubicBezTo>
                          <a:pt x="3928" y="8"/>
                          <a:pt x="4040" y="432"/>
                          <a:pt x="4176" y="632"/>
                        </a:cubicBezTo>
                        <a:cubicBezTo>
                          <a:pt x="4312" y="832"/>
                          <a:pt x="4464" y="1208"/>
                          <a:pt x="4608" y="1208"/>
                        </a:cubicBezTo>
                        <a:cubicBezTo>
                          <a:pt x="4752" y="1208"/>
                          <a:pt x="4968" y="728"/>
                          <a:pt x="5040" y="632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D27D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0537" name="Freeform 22"/>
                <p:cNvSpPr>
                  <a:spLocks/>
                </p:cNvSpPr>
                <p:nvPr/>
              </p:nvSpPr>
              <p:spPr bwMode="auto">
                <a:xfrm>
                  <a:off x="1253" y="3246"/>
                  <a:ext cx="528" cy="240"/>
                </a:xfrm>
                <a:custGeom>
                  <a:avLst/>
                  <a:gdLst>
                    <a:gd name="T0" fmla="*/ 0 w 5040"/>
                    <a:gd name="T1" fmla="*/ 116 h 1208"/>
                    <a:gd name="T2" fmla="*/ 45 w 5040"/>
                    <a:gd name="T3" fmla="*/ 2 h 1208"/>
                    <a:gd name="T4" fmla="*/ 85 w 5040"/>
                    <a:gd name="T5" fmla="*/ 116 h 1208"/>
                    <a:gd name="T6" fmla="*/ 131 w 5040"/>
                    <a:gd name="T7" fmla="*/ 240 h 1208"/>
                    <a:gd name="T8" fmla="*/ 176 w 5040"/>
                    <a:gd name="T9" fmla="*/ 116 h 1208"/>
                    <a:gd name="T10" fmla="*/ 221 w 5040"/>
                    <a:gd name="T11" fmla="*/ 2 h 1208"/>
                    <a:gd name="T12" fmla="*/ 267 w 5040"/>
                    <a:gd name="T13" fmla="*/ 126 h 1208"/>
                    <a:gd name="T14" fmla="*/ 307 w 5040"/>
                    <a:gd name="T15" fmla="*/ 240 h 1208"/>
                    <a:gd name="T16" fmla="*/ 352 w 5040"/>
                    <a:gd name="T17" fmla="*/ 126 h 1208"/>
                    <a:gd name="T18" fmla="*/ 397 w 5040"/>
                    <a:gd name="T19" fmla="*/ 2 h 1208"/>
                    <a:gd name="T20" fmla="*/ 437 w 5040"/>
                    <a:gd name="T21" fmla="*/ 126 h 1208"/>
                    <a:gd name="T22" fmla="*/ 483 w 5040"/>
                    <a:gd name="T23" fmla="*/ 240 h 1208"/>
                    <a:gd name="T24" fmla="*/ 528 w 5040"/>
                    <a:gd name="T25" fmla="*/ 126 h 120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5040" h="1208">
                      <a:moveTo>
                        <a:pt x="0" y="584"/>
                      </a:moveTo>
                      <a:cubicBezTo>
                        <a:pt x="148" y="296"/>
                        <a:pt x="296" y="8"/>
                        <a:pt x="432" y="8"/>
                      </a:cubicBezTo>
                      <a:cubicBezTo>
                        <a:pt x="568" y="8"/>
                        <a:pt x="680" y="384"/>
                        <a:pt x="816" y="584"/>
                      </a:cubicBezTo>
                      <a:cubicBezTo>
                        <a:pt x="952" y="784"/>
                        <a:pt x="1104" y="1208"/>
                        <a:pt x="1248" y="1208"/>
                      </a:cubicBezTo>
                      <a:cubicBezTo>
                        <a:pt x="1392" y="1208"/>
                        <a:pt x="1536" y="784"/>
                        <a:pt x="1680" y="584"/>
                      </a:cubicBezTo>
                      <a:cubicBezTo>
                        <a:pt x="1824" y="384"/>
                        <a:pt x="1968" y="0"/>
                        <a:pt x="2112" y="8"/>
                      </a:cubicBezTo>
                      <a:cubicBezTo>
                        <a:pt x="2256" y="16"/>
                        <a:pt x="2408" y="432"/>
                        <a:pt x="2544" y="632"/>
                      </a:cubicBezTo>
                      <a:cubicBezTo>
                        <a:pt x="2680" y="832"/>
                        <a:pt x="2792" y="1208"/>
                        <a:pt x="2928" y="1208"/>
                      </a:cubicBezTo>
                      <a:cubicBezTo>
                        <a:pt x="3064" y="1208"/>
                        <a:pt x="3216" y="832"/>
                        <a:pt x="3360" y="632"/>
                      </a:cubicBezTo>
                      <a:cubicBezTo>
                        <a:pt x="3504" y="432"/>
                        <a:pt x="3656" y="8"/>
                        <a:pt x="3792" y="8"/>
                      </a:cubicBezTo>
                      <a:cubicBezTo>
                        <a:pt x="3928" y="8"/>
                        <a:pt x="4040" y="432"/>
                        <a:pt x="4176" y="632"/>
                      </a:cubicBezTo>
                      <a:cubicBezTo>
                        <a:pt x="4312" y="832"/>
                        <a:pt x="4464" y="1208"/>
                        <a:pt x="4608" y="1208"/>
                      </a:cubicBezTo>
                      <a:cubicBezTo>
                        <a:pt x="4752" y="1208"/>
                        <a:pt x="4968" y="728"/>
                        <a:pt x="5040" y="632"/>
                      </a:cubicBezTo>
                    </a:path>
                  </a:pathLst>
                </a:custGeom>
                <a:noFill/>
                <a:ln w="28575" cmpd="sng">
                  <a:solidFill>
                    <a:srgbClr val="D27D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0531" name="Line 23"/>
              <p:cNvSpPr>
                <a:spLocks noChangeShapeType="1"/>
              </p:cNvSpPr>
              <p:nvPr/>
            </p:nvSpPr>
            <p:spPr bwMode="auto">
              <a:xfrm flipH="1" flipV="1">
                <a:off x="3039" y="2349"/>
                <a:ext cx="10" cy="18"/>
              </a:xfrm>
              <a:prstGeom prst="line">
                <a:avLst/>
              </a:prstGeom>
              <a:noFill/>
              <a:ln w="28575">
                <a:solidFill>
                  <a:srgbClr val="D27D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32" name="Line 24"/>
              <p:cNvSpPr>
                <a:spLocks noChangeShapeType="1"/>
              </p:cNvSpPr>
              <p:nvPr/>
            </p:nvSpPr>
            <p:spPr bwMode="auto">
              <a:xfrm flipH="1" flipV="1">
                <a:off x="3412" y="2350"/>
                <a:ext cx="9" cy="18"/>
              </a:xfrm>
              <a:prstGeom prst="line">
                <a:avLst/>
              </a:prstGeom>
              <a:noFill/>
              <a:ln w="28575">
                <a:solidFill>
                  <a:srgbClr val="D27D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33" name="Line 25"/>
              <p:cNvSpPr>
                <a:spLocks noChangeShapeType="1"/>
              </p:cNvSpPr>
              <p:nvPr/>
            </p:nvSpPr>
            <p:spPr bwMode="auto">
              <a:xfrm flipH="1" flipV="1">
                <a:off x="2298" y="2349"/>
                <a:ext cx="9" cy="18"/>
              </a:xfrm>
              <a:prstGeom prst="line">
                <a:avLst/>
              </a:prstGeom>
              <a:noFill/>
              <a:ln w="28575">
                <a:solidFill>
                  <a:srgbClr val="D27D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34" name="Line 26"/>
              <p:cNvSpPr>
                <a:spLocks noChangeShapeType="1"/>
              </p:cNvSpPr>
              <p:nvPr/>
            </p:nvSpPr>
            <p:spPr bwMode="auto">
              <a:xfrm flipV="1">
                <a:off x="1509" y="2358"/>
                <a:ext cx="57" cy="0"/>
              </a:xfrm>
              <a:prstGeom prst="line">
                <a:avLst/>
              </a:prstGeom>
              <a:noFill/>
              <a:ln w="28575">
                <a:solidFill>
                  <a:srgbClr val="D27D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35" name="Line 27"/>
              <p:cNvSpPr>
                <a:spLocks noChangeShapeType="1"/>
              </p:cNvSpPr>
              <p:nvPr/>
            </p:nvSpPr>
            <p:spPr bwMode="auto">
              <a:xfrm flipV="1">
                <a:off x="3786" y="2356"/>
                <a:ext cx="39" cy="6"/>
              </a:xfrm>
              <a:prstGeom prst="line">
                <a:avLst/>
              </a:prstGeom>
              <a:noFill/>
              <a:ln w="28575">
                <a:solidFill>
                  <a:srgbClr val="D27D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15" name="Line 34"/>
            <p:cNvSpPr>
              <a:spLocks noChangeShapeType="1"/>
            </p:cNvSpPr>
            <p:nvPr/>
          </p:nvSpPr>
          <p:spPr bwMode="auto">
            <a:xfrm>
              <a:off x="4964430" y="3382147"/>
              <a:ext cx="0" cy="736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6" name="Line 36"/>
            <p:cNvSpPr>
              <a:spLocks noChangeShapeType="1"/>
            </p:cNvSpPr>
            <p:nvPr/>
          </p:nvSpPr>
          <p:spPr bwMode="auto">
            <a:xfrm>
              <a:off x="2165086" y="3381377"/>
              <a:ext cx="47339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7" name="WordArt 37"/>
            <p:cNvSpPr>
              <a:spLocks noChangeArrowheads="1" noChangeShapeType="1" noTextEdit="1"/>
            </p:cNvSpPr>
            <p:nvPr/>
          </p:nvSpPr>
          <p:spPr bwMode="auto">
            <a:xfrm>
              <a:off x="4784461" y="3555050"/>
              <a:ext cx="174625" cy="1714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noFill/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O</a:t>
              </a:r>
              <a:endParaRPr lang="zh-CN" altLang="en-US" sz="1200" i="1" kern="10">
                <a:ln w="9525">
                  <a:noFill/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20651" name="Group 62"/>
            <p:cNvGrpSpPr>
              <a:grpSpLocks/>
            </p:cNvGrpSpPr>
            <p:nvPr/>
          </p:nvGrpSpPr>
          <p:grpSpPr bwMode="auto">
            <a:xfrm>
              <a:off x="6022978" y="3100216"/>
              <a:ext cx="294887" cy="285925"/>
              <a:chOff x="4024" y="2287"/>
              <a:chExt cx="140" cy="133"/>
            </a:xfrm>
          </p:grpSpPr>
          <p:sp>
            <p:nvSpPr>
              <p:cNvPr id="20526" name="Oval 63"/>
              <p:cNvSpPr>
                <a:spLocks noChangeArrowheads="1"/>
              </p:cNvSpPr>
              <p:nvPr/>
            </p:nvSpPr>
            <p:spPr bwMode="auto">
              <a:xfrm>
                <a:off x="4024" y="2287"/>
                <a:ext cx="140" cy="133"/>
              </a:xfrm>
              <a:prstGeom prst="ellipse">
                <a:avLst/>
              </a:prstGeom>
              <a:gradFill rotWithShape="1">
                <a:gsLst>
                  <a:gs pos="0">
                    <a:srgbClr val="FF9A05"/>
                  </a:gs>
                  <a:gs pos="100000">
                    <a:srgbClr val="6432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27" name="Oval 64"/>
              <p:cNvSpPr>
                <a:spLocks noChangeArrowheads="1"/>
              </p:cNvSpPr>
              <p:nvPr/>
            </p:nvSpPr>
            <p:spPr bwMode="auto">
              <a:xfrm rot="2678942">
                <a:off x="4046" y="2299"/>
                <a:ext cx="42" cy="64"/>
              </a:xfrm>
              <a:prstGeom prst="ellipse">
                <a:avLst/>
              </a:prstGeom>
              <a:gradFill rotWithShape="1">
                <a:gsLst>
                  <a:gs pos="0">
                    <a:srgbClr val="FFDB81"/>
                  </a:gs>
                  <a:gs pos="100000">
                    <a:srgbClr val="EE9F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519" name="Line 66"/>
            <p:cNvSpPr>
              <a:spLocks noChangeShapeType="1"/>
            </p:cNvSpPr>
            <p:nvPr/>
          </p:nvSpPr>
          <p:spPr bwMode="auto">
            <a:xfrm>
              <a:off x="3825875" y="3389313"/>
              <a:ext cx="0" cy="182563"/>
            </a:xfrm>
            <a:prstGeom prst="line">
              <a:avLst/>
            </a:prstGeom>
            <a:noFill/>
            <a:ln w="9525">
              <a:solidFill>
                <a:srgbClr val="000000">
                  <a:alpha val="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0" name="Line 67"/>
            <p:cNvSpPr>
              <a:spLocks noChangeShapeType="1"/>
            </p:cNvSpPr>
            <p:nvPr/>
          </p:nvSpPr>
          <p:spPr bwMode="auto">
            <a:xfrm>
              <a:off x="6167438" y="3394076"/>
              <a:ext cx="0" cy="1825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1" name="Rectangle 73"/>
            <p:cNvSpPr>
              <a:spLocks noChangeArrowheads="1"/>
            </p:cNvSpPr>
            <p:nvPr/>
          </p:nvSpPr>
          <p:spPr bwMode="auto">
            <a:xfrm>
              <a:off x="6124575" y="3460751"/>
              <a:ext cx="88900" cy="1333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2" name="Text Box 74"/>
            <p:cNvSpPr txBox="1">
              <a:spLocks noChangeArrowheads="1"/>
            </p:cNvSpPr>
            <p:nvPr/>
          </p:nvSpPr>
          <p:spPr bwMode="auto">
            <a:xfrm>
              <a:off x="5558789" y="3432176"/>
              <a:ext cx="143732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000" i="1"/>
                <a:t>x</a:t>
              </a:r>
              <a:r>
                <a:rPr kumimoji="0" lang="en-US" altLang="zh-CN" sz="2000" baseline="-25000"/>
                <a:t>0 </a:t>
              </a:r>
              <a:r>
                <a:rPr kumimoji="0" lang="en-US" altLang="zh-CN" sz="2000"/>
                <a:t>= 0.05m</a:t>
              </a:r>
            </a:p>
          </p:txBody>
        </p:sp>
        <p:sp>
          <p:nvSpPr>
            <p:cNvPr id="20523" name="WordArt 96"/>
            <p:cNvSpPr>
              <a:spLocks noChangeArrowheads="1" noChangeShapeType="1" noTextEdit="1"/>
            </p:cNvSpPr>
            <p:nvPr/>
          </p:nvSpPr>
          <p:spPr bwMode="auto">
            <a:xfrm>
              <a:off x="6996113" y="3322911"/>
              <a:ext cx="196850" cy="1714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x</a:t>
              </a:r>
              <a:endParaRPr lang="zh-CN" altLang="en-US" sz="12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0524" name="Line 103"/>
            <p:cNvSpPr>
              <a:spLocks noChangeShapeType="1"/>
            </p:cNvSpPr>
            <p:nvPr/>
          </p:nvSpPr>
          <p:spPr bwMode="auto">
            <a:xfrm flipH="1">
              <a:off x="6172897" y="3382963"/>
              <a:ext cx="2477" cy="841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" name="WordArt 191"/>
            <p:cNvSpPr>
              <a:spLocks noChangeArrowheads="1" noChangeShapeType="1" noTextEdit="1"/>
            </p:cNvSpPr>
            <p:nvPr/>
          </p:nvSpPr>
          <p:spPr bwMode="auto">
            <a:xfrm>
              <a:off x="1492303" y="3103693"/>
              <a:ext cx="390525" cy="277812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defRPr/>
              </a:pPr>
              <a:r>
                <a:rPr lang="zh-CN" altLang="en-US" sz="3600" kern="10" dirty="0"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Times New Roman"/>
                  <a:ea typeface="宋体" pitchFamily="2" charset="-122"/>
                  <a:cs typeface="Times New Roman"/>
                </a:rPr>
                <a:t>（</a:t>
              </a:r>
              <a:r>
                <a:rPr lang="en-US" altLang="zh-CN" sz="3600" kern="10" dirty="0"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Times New Roman"/>
                  <a:ea typeface="宋体" pitchFamily="2" charset="-122"/>
                  <a:cs typeface="Times New Roman"/>
                </a:rPr>
                <a:t>3</a:t>
              </a:r>
              <a:r>
                <a:rPr lang="zh-CN" altLang="en-US" sz="3600" kern="10" dirty="0"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Times New Roman"/>
                  <a:ea typeface="宋体" pitchFamily="2" charset="-122"/>
                  <a:cs typeface="Times New Roman"/>
                </a:rPr>
                <a:t>）</a:t>
              </a:r>
            </a:p>
          </p:txBody>
        </p:sp>
      </p:grpSp>
      <p:sp>
        <p:nvSpPr>
          <p:cNvPr id="253" name="WordArt 197"/>
          <p:cNvSpPr>
            <a:spLocks noChangeArrowheads="1" noChangeShapeType="1" noTextEdit="1"/>
          </p:cNvSpPr>
          <p:nvPr/>
        </p:nvSpPr>
        <p:spPr bwMode="auto">
          <a:xfrm>
            <a:off x="481013" y="4452938"/>
            <a:ext cx="2600325" cy="2254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317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rPr>
              <a:t>由新的初始条件，有</a:t>
            </a:r>
          </a:p>
        </p:txBody>
      </p:sp>
      <p:sp>
        <p:nvSpPr>
          <p:cNvPr id="254" name="WordArt 197"/>
          <p:cNvSpPr>
            <a:spLocks noChangeArrowheads="1" noChangeShapeType="1" noTextEdit="1"/>
          </p:cNvSpPr>
          <p:nvPr/>
        </p:nvSpPr>
        <p:spPr bwMode="auto">
          <a:xfrm>
            <a:off x="4370388" y="5253038"/>
            <a:ext cx="1987550" cy="2270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317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rPr>
              <a:t>由旋转矢量可判断</a:t>
            </a:r>
          </a:p>
        </p:txBody>
      </p:sp>
      <p:grpSp>
        <p:nvGrpSpPr>
          <p:cNvPr id="20659" name="组合 13"/>
          <p:cNvGrpSpPr>
            <a:grpSpLocks/>
          </p:cNvGrpSpPr>
          <p:nvPr/>
        </p:nvGrpSpPr>
        <p:grpSpPr bwMode="auto">
          <a:xfrm>
            <a:off x="4271963" y="4402138"/>
            <a:ext cx="1997075" cy="749300"/>
            <a:chOff x="4271894" y="4401626"/>
            <a:chExt cx="1996448" cy="749300"/>
          </a:xfrm>
        </p:grpSpPr>
        <p:pic>
          <p:nvPicPr>
            <p:cNvPr id="20510" name="Picture 219" descr="图片1e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271894" y="4431425"/>
              <a:ext cx="1011238" cy="706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11" name="Picture 220" descr="图片1f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823842" y="4401626"/>
              <a:ext cx="444500" cy="749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512" name="WordArt 197"/>
            <p:cNvSpPr>
              <a:spLocks noChangeArrowheads="1" noChangeShapeType="1" noTextEdit="1"/>
            </p:cNvSpPr>
            <p:nvPr/>
          </p:nvSpPr>
          <p:spPr bwMode="auto">
            <a:xfrm>
              <a:off x="5399586" y="4640445"/>
              <a:ext cx="252145" cy="22672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或</a:t>
              </a:r>
            </a:p>
          </p:txBody>
        </p:sp>
      </p:grpSp>
      <p:sp>
        <p:nvSpPr>
          <p:cNvPr id="205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0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41338" y="3800475"/>
          <a:ext cx="28670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2" name="Equation" r:id="rId11" imgW="2870200" imgH="482600" progId="Equation.DSMT4">
                  <p:embed/>
                </p:oleObj>
              </mc:Choice>
              <mc:Fallback>
                <p:oleObj name="Equation" r:id="rId11" imgW="2870200" imgH="4826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8" y="3800475"/>
                        <a:ext cx="286702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0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4364038" y="5649913"/>
          <a:ext cx="13239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3" name="Equation" r:id="rId13" imgW="1320227" imgH="380835" progId="Equation.DSMT4">
                  <p:embed/>
                </p:oleObj>
              </mc:Choice>
              <mc:Fallback>
                <p:oleObj name="Equation" r:id="rId13" imgW="1320227" imgH="380835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4038" y="5649913"/>
                        <a:ext cx="132397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4335463" y="6188075"/>
          <a:ext cx="40767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4" name="Equation" r:id="rId15" imgW="4076700" imgH="444500" progId="Equation.DSMT4">
                  <p:embed/>
                </p:oleObj>
              </mc:Choice>
              <mc:Fallback>
                <p:oleObj name="Equation" r:id="rId15" imgW="4076700" imgH="44450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5463" y="6188075"/>
                        <a:ext cx="4076700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直接箭头连接符 32"/>
          <p:cNvCxnSpPr>
            <a:stCxn id="20642" idx="0"/>
          </p:cNvCxnSpPr>
          <p:nvPr/>
        </p:nvCxnSpPr>
        <p:spPr>
          <a:xfrm flipH="1" flipV="1">
            <a:off x="7429658" y="4089400"/>
            <a:ext cx="390367" cy="6318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0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0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0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0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577" grpId="0" animBg="1"/>
      <p:bldP spid="253" grpId="0" animBg="1"/>
      <p:bldP spid="25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75" name="Rectangle 159"/>
          <p:cNvSpPr>
            <a:spLocks noGrp="1" noChangeArrowheads="1"/>
          </p:cNvSpPr>
          <p:nvPr>
            <p:ph type="title" idx="4294967295"/>
          </p:nvPr>
        </p:nvSpPr>
        <p:spPr>
          <a:xfrm>
            <a:off x="3844925" y="0"/>
            <a:ext cx="5299075" cy="5461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mtClean="0">
                <a:solidFill>
                  <a:schemeClr val="bg1"/>
                </a:solidFill>
              </a:rPr>
              <a:t>例一</a:t>
            </a:r>
          </a:p>
        </p:txBody>
      </p:sp>
      <p:sp>
        <p:nvSpPr>
          <p:cNvPr id="15363" name="Rectangle 5" descr="新闻纸"/>
          <p:cNvSpPr>
            <a:spLocks noChangeArrowheads="1"/>
          </p:cNvSpPr>
          <p:nvPr/>
        </p:nvSpPr>
        <p:spPr bwMode="auto">
          <a:xfrm>
            <a:off x="0" y="0"/>
            <a:ext cx="9144000" cy="153988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5364" name="Rectangle 6" descr="新闻纸"/>
          <p:cNvSpPr>
            <a:spLocks noChangeArrowheads="1"/>
          </p:cNvSpPr>
          <p:nvPr/>
        </p:nvSpPr>
        <p:spPr bwMode="auto">
          <a:xfrm>
            <a:off x="0" y="6704013"/>
            <a:ext cx="9144000" cy="153987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grpSp>
        <p:nvGrpSpPr>
          <p:cNvPr id="2" name="Group 187"/>
          <p:cNvGrpSpPr>
            <a:grpSpLocks/>
          </p:cNvGrpSpPr>
          <p:nvPr/>
        </p:nvGrpSpPr>
        <p:grpSpPr bwMode="auto">
          <a:xfrm>
            <a:off x="287338" y="255588"/>
            <a:ext cx="4446587" cy="1185862"/>
            <a:chOff x="181" y="161"/>
            <a:chExt cx="2801" cy="747"/>
          </a:xfrm>
        </p:grpSpPr>
        <p:grpSp>
          <p:nvGrpSpPr>
            <p:cNvPr id="15446" name="Group 2"/>
            <p:cNvGrpSpPr>
              <a:grpSpLocks/>
            </p:cNvGrpSpPr>
            <p:nvPr/>
          </p:nvGrpSpPr>
          <p:grpSpPr bwMode="auto">
            <a:xfrm>
              <a:off x="181" y="161"/>
              <a:ext cx="378" cy="459"/>
              <a:chOff x="127" y="728"/>
              <a:chExt cx="437" cy="256"/>
            </a:xfrm>
          </p:grpSpPr>
          <p:sp>
            <p:nvSpPr>
              <p:cNvPr id="15453" name="Oval 3" descr="栎木"/>
              <p:cNvSpPr>
                <a:spLocks noChangeArrowheads="1"/>
              </p:cNvSpPr>
              <p:nvPr/>
            </p:nvSpPr>
            <p:spPr bwMode="auto">
              <a:xfrm>
                <a:off x="127" y="728"/>
                <a:ext cx="437" cy="256"/>
              </a:xfrm>
              <a:prstGeom prst="ellipse">
                <a:avLst/>
              </a:prstGeom>
              <a:blipFill dpi="0" rotWithShape="0">
                <a:blip r:embed="rId5" cstate="print"/>
                <a:srcRect/>
                <a:tile tx="0" ty="0" sx="100000" sy="100000" flip="none" algn="tl"/>
              </a:blipFill>
              <a:ln w="38100">
                <a:solidFill>
                  <a:srgbClr val="00CC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15454" name="WordArt 4"/>
              <p:cNvSpPr>
                <a:spLocks noChangeArrowheads="1" noChangeShapeType="1" noTextEdit="1"/>
              </p:cNvSpPr>
              <p:nvPr/>
            </p:nvSpPr>
            <p:spPr bwMode="auto">
              <a:xfrm>
                <a:off x="187" y="780"/>
                <a:ext cx="305" cy="14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287"/>
                  </a:avLst>
                </a:prstTxWarp>
              </a:bodyPr>
              <a:lstStyle/>
              <a:p>
                <a:pPr algn="ctr"/>
                <a:r>
                  <a:rPr lang="zh-CN" altLang="en-US" sz="3600" kern="10" dirty="0" smtClean="0">
                    <a:ln w="1905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effectLst>
                      <a:outerShdw dist="35921" dir="2700000" algn="ctr" rotWithShape="0">
                        <a:schemeClr val="tx1"/>
                      </a:outerShdw>
                    </a:effectLst>
                    <a:latin typeface="宋体"/>
                    <a:ea typeface="宋体"/>
                  </a:rPr>
                  <a:t>例</a:t>
                </a:r>
                <a:r>
                  <a:rPr lang="en-US" altLang="zh-CN" sz="3600" kern="10" dirty="0" smtClean="0">
                    <a:ln w="1905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effectLst>
                      <a:outerShdw dist="35921" dir="2700000" algn="ctr" rotWithShape="0">
                        <a:schemeClr val="tx1"/>
                      </a:outerShdw>
                    </a:effectLst>
                    <a:latin typeface="宋体"/>
                    <a:ea typeface="宋体"/>
                  </a:rPr>
                  <a:t>3</a:t>
                </a:r>
                <a:endParaRPr lang="zh-CN" altLang="en-US" sz="3600" kern="10" dirty="0">
                  <a:ln w="19050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effectLst>
                    <a:outerShdw dist="35921" dir="2700000" algn="ctr" rotWithShape="0">
                      <a:schemeClr val="tx1"/>
                    </a:outerShdw>
                  </a:effectLst>
                  <a:latin typeface="宋体"/>
                  <a:ea typeface="宋体"/>
                </a:endParaRPr>
              </a:p>
            </p:txBody>
          </p:sp>
        </p:grpSp>
        <p:sp>
          <p:nvSpPr>
            <p:cNvPr id="15447" name="WordArt 10"/>
            <p:cNvSpPr>
              <a:spLocks noChangeArrowheads="1" noChangeShapeType="1" noTextEdit="1"/>
            </p:cNvSpPr>
            <p:nvPr/>
          </p:nvSpPr>
          <p:spPr bwMode="auto">
            <a:xfrm>
              <a:off x="675" y="250"/>
              <a:ext cx="1170" cy="24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华文中宋"/>
                  <a:ea typeface="华文中宋"/>
                </a:rPr>
                <a:t>已知简谐振动的</a:t>
              </a:r>
            </a:p>
          </p:txBody>
        </p:sp>
        <p:sp>
          <p:nvSpPr>
            <p:cNvPr id="15448" name="WordArt 41"/>
            <p:cNvSpPr>
              <a:spLocks noChangeArrowheads="1" noChangeShapeType="1" noTextEdit="1"/>
            </p:cNvSpPr>
            <p:nvPr/>
          </p:nvSpPr>
          <p:spPr bwMode="auto">
            <a:xfrm>
              <a:off x="2095" y="311"/>
              <a:ext cx="146" cy="11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8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X</a:t>
              </a:r>
              <a:endParaRPr lang="zh-CN" altLang="en-US" sz="8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5449" name="WordArt 42"/>
            <p:cNvSpPr>
              <a:spLocks noChangeArrowheads="1" noChangeShapeType="1" noTextEdit="1"/>
            </p:cNvSpPr>
            <p:nvPr/>
          </p:nvSpPr>
          <p:spPr bwMode="auto">
            <a:xfrm>
              <a:off x="2254" y="344"/>
              <a:ext cx="151" cy="4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rPr>
                <a:t>~</a:t>
              </a:r>
              <a:endParaRPr lang="zh-CN" altLang="en-US" sz="36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宋体"/>
                <a:ea typeface="宋体"/>
              </a:endParaRPr>
            </a:p>
          </p:txBody>
        </p:sp>
        <p:sp>
          <p:nvSpPr>
            <p:cNvPr id="15450" name="WordArt 43"/>
            <p:cNvSpPr>
              <a:spLocks noChangeArrowheads="1" noChangeShapeType="1" noTextEdit="1"/>
            </p:cNvSpPr>
            <p:nvPr/>
          </p:nvSpPr>
          <p:spPr bwMode="auto">
            <a:xfrm>
              <a:off x="2442" y="285"/>
              <a:ext cx="79" cy="16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8718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t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5451" name="Text Box 44"/>
            <p:cNvSpPr txBox="1">
              <a:spLocks noChangeArrowheads="1"/>
            </p:cNvSpPr>
            <p:nvPr/>
          </p:nvSpPr>
          <p:spPr bwMode="auto">
            <a:xfrm>
              <a:off x="2481" y="218"/>
              <a:ext cx="5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Calibri" pitchFamily="34" charset="0"/>
                  <a:ea typeface="华文中宋" pitchFamily="2" charset="-122"/>
                </a:rPr>
                <a:t>曲线</a:t>
              </a:r>
            </a:p>
          </p:txBody>
        </p:sp>
        <p:sp>
          <p:nvSpPr>
            <p:cNvPr id="15452" name="Text Box 45"/>
            <p:cNvSpPr txBox="1">
              <a:spLocks noChangeArrowheads="1"/>
            </p:cNvSpPr>
            <p:nvPr/>
          </p:nvSpPr>
          <p:spPr bwMode="auto">
            <a:xfrm>
              <a:off x="607" y="581"/>
              <a:ext cx="210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rgbClr val="CC0000"/>
                  </a:solidFill>
                  <a:latin typeface="Calibri" pitchFamily="34" charset="0"/>
                  <a:ea typeface="华文中宋" pitchFamily="2" charset="-122"/>
                </a:rPr>
                <a:t>求简谐振动表达式</a:t>
              </a:r>
            </a:p>
          </p:txBody>
        </p:sp>
      </p:grpSp>
      <p:grpSp>
        <p:nvGrpSpPr>
          <p:cNvPr id="15430" name="Group 63"/>
          <p:cNvGrpSpPr>
            <a:grpSpLocks/>
          </p:cNvGrpSpPr>
          <p:nvPr/>
        </p:nvGrpSpPr>
        <p:grpSpPr bwMode="auto">
          <a:xfrm>
            <a:off x="442913" y="1658938"/>
            <a:ext cx="2506663" cy="569913"/>
            <a:chOff x="2222" y="738"/>
            <a:chExt cx="1167" cy="340"/>
          </a:xfrm>
        </p:grpSpPr>
        <p:sp>
          <p:nvSpPr>
            <p:cNvPr id="15432" name="Rectangle 64" descr="栎木"/>
            <p:cNvSpPr>
              <a:spLocks noChangeArrowheads="1"/>
            </p:cNvSpPr>
            <p:nvPr/>
          </p:nvSpPr>
          <p:spPr bwMode="auto">
            <a:xfrm flipH="1">
              <a:off x="2222" y="738"/>
              <a:ext cx="1167" cy="340"/>
            </a:xfrm>
            <a:prstGeom prst="rect">
              <a:avLst/>
            </a:prstGeom>
            <a:blipFill dpi="0" rotWithShape="0">
              <a:blip r:embed="rId5" cstate="print"/>
              <a:srcRect/>
              <a:tile tx="0" ty="0" sx="100000" sy="100000" flip="none" algn="tl"/>
            </a:blipFill>
            <a:ln w="38100">
              <a:solidFill>
                <a:srgbClr val="00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400">
                <a:latin typeface="Calibri" pitchFamily="34" charset="0"/>
              </a:endParaRPr>
            </a:p>
          </p:txBody>
        </p:sp>
        <p:sp>
          <p:nvSpPr>
            <p:cNvPr id="15433" name="WordArt 65"/>
            <p:cNvSpPr>
              <a:spLocks noChangeArrowheads="1" noChangeShapeType="1" noTextEdit="1"/>
            </p:cNvSpPr>
            <p:nvPr/>
          </p:nvSpPr>
          <p:spPr bwMode="auto">
            <a:xfrm>
              <a:off x="2352" y="795"/>
              <a:ext cx="427" cy="22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2400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effectLst>
                    <a:outerShdw dist="28398" dir="1593903" algn="ctr" rotWithShape="0">
                      <a:schemeClr val="tx1"/>
                    </a:outerShdw>
                  </a:effectLst>
                  <a:latin typeface="华文中宋"/>
                  <a:ea typeface="华文中宋"/>
                </a:rPr>
                <a:t>解法</a:t>
              </a:r>
            </a:p>
          </p:txBody>
        </p:sp>
        <p:sp>
          <p:nvSpPr>
            <p:cNvPr id="15434" name="WordArt 66"/>
            <p:cNvSpPr>
              <a:spLocks noChangeArrowheads="1" noChangeShapeType="1" noTextEdit="1"/>
            </p:cNvSpPr>
            <p:nvPr/>
          </p:nvSpPr>
          <p:spPr bwMode="auto">
            <a:xfrm>
              <a:off x="2795" y="806"/>
              <a:ext cx="448" cy="22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2400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effectLst>
                    <a:outerShdw dist="28398" dir="1593903" algn="ctr" rotWithShape="0">
                      <a:schemeClr val="tx1"/>
                    </a:outerShdw>
                  </a:effectLst>
                  <a:latin typeface="华文中宋"/>
                  <a:ea typeface="华文中宋"/>
                </a:rPr>
                <a:t>提要</a:t>
              </a:r>
            </a:p>
          </p:txBody>
        </p:sp>
      </p:grpSp>
      <p:sp>
        <p:nvSpPr>
          <p:cNvPr id="15431" name="Text Box 162"/>
          <p:cNvSpPr txBox="1">
            <a:spLocks noChangeArrowheads="1"/>
          </p:cNvSpPr>
          <p:nvPr/>
        </p:nvSpPr>
        <p:spPr bwMode="auto">
          <a:xfrm>
            <a:off x="430213" y="2332038"/>
            <a:ext cx="53435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latin typeface="Times New Roman" pitchFamily="18" charset="0"/>
              </a:rPr>
              <a:t>由图知：   </a:t>
            </a:r>
            <a:r>
              <a:rPr lang="en-US" altLang="zh-CN" sz="2400" dirty="0">
                <a:latin typeface="Times New Roman" pitchFamily="18" charset="0"/>
              </a:rPr>
              <a:t>A=0.04m</a:t>
            </a:r>
            <a:r>
              <a:rPr lang="zh-CN" altLang="en-US" sz="2400" dirty="0">
                <a:latin typeface="Times New Roman" pitchFamily="18" charset="0"/>
              </a:rPr>
              <a:t>，</a:t>
            </a:r>
          </a:p>
          <a:p>
            <a:r>
              <a:rPr lang="zh-CN" altLang="en-US" sz="2400" dirty="0">
                <a:latin typeface="Times New Roman" pitchFamily="18" charset="0"/>
              </a:rPr>
              <a:t>且  </a:t>
            </a:r>
            <a:r>
              <a:rPr lang="en-US" altLang="zh-CN" sz="2400" dirty="0">
                <a:latin typeface="Times New Roman" pitchFamily="18" charset="0"/>
              </a:rPr>
              <a:t>t = 0 </a:t>
            </a:r>
            <a:r>
              <a:rPr lang="zh-CN" altLang="en-US" sz="2400" dirty="0">
                <a:latin typeface="Times New Roman" pitchFamily="18" charset="0"/>
              </a:rPr>
              <a:t>时，</a:t>
            </a:r>
            <a:r>
              <a:rPr lang="en-US" altLang="zh-CN" sz="2400" dirty="0">
                <a:latin typeface="Times New Roman" pitchFamily="18" charset="0"/>
              </a:rPr>
              <a:t>x</a:t>
            </a:r>
            <a:r>
              <a:rPr lang="en-US" altLang="zh-CN" sz="2400" baseline="-25000" dirty="0">
                <a:latin typeface="Times New Roman" pitchFamily="18" charset="0"/>
              </a:rPr>
              <a:t>0</a:t>
            </a:r>
            <a:r>
              <a:rPr lang="en-US" altLang="zh-CN" sz="2400" dirty="0" smtClean="0">
                <a:latin typeface="Times New Roman" pitchFamily="18" charset="0"/>
              </a:rPr>
              <a:t>= </a:t>
            </a:r>
            <a:r>
              <a:rPr lang="en-US" altLang="zh-CN" sz="2400" dirty="0">
                <a:latin typeface="Times New Roman" pitchFamily="18" charset="0"/>
              </a:rPr>
              <a:t>- 0.02m</a:t>
            </a:r>
            <a:r>
              <a:rPr lang="zh-CN" altLang="en-US" sz="2400" dirty="0">
                <a:latin typeface="Times New Roman" pitchFamily="18" charset="0"/>
              </a:rPr>
              <a:t>， </a:t>
            </a:r>
            <a:r>
              <a:rPr lang="en-US" altLang="zh-CN" sz="2400" dirty="0">
                <a:latin typeface="Times New Roman" pitchFamily="18" charset="0"/>
              </a:rPr>
              <a:t>v</a:t>
            </a:r>
            <a:r>
              <a:rPr lang="en-US" altLang="zh-CN" sz="2400" baseline="-25000" dirty="0">
                <a:latin typeface="Times New Roman" pitchFamily="18" charset="0"/>
              </a:rPr>
              <a:t>0</a:t>
            </a:r>
            <a:r>
              <a:rPr lang="en-US" altLang="zh-CN" sz="2400" dirty="0">
                <a:latin typeface="Times New Roman" pitchFamily="18" charset="0"/>
              </a:rPr>
              <a:t> &lt; 0</a:t>
            </a:r>
          </a:p>
        </p:txBody>
      </p:sp>
      <p:sp>
        <p:nvSpPr>
          <p:cNvPr id="34981" name="Text Box 165"/>
          <p:cNvSpPr txBox="1">
            <a:spLocks noChangeArrowheads="1"/>
          </p:cNvSpPr>
          <p:nvPr/>
        </p:nvSpPr>
        <p:spPr bwMode="auto">
          <a:xfrm>
            <a:off x="430213" y="3321050"/>
            <a:ext cx="48577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Calibri" pitchFamily="34" charset="0"/>
              </a:rPr>
              <a:t>画</a:t>
            </a:r>
            <a:r>
              <a:rPr lang="zh-CN" altLang="en-US" sz="2400" dirty="0">
                <a:latin typeface="+mn-lt"/>
              </a:rPr>
              <a:t>半径为</a:t>
            </a:r>
            <a:r>
              <a:rPr lang="en-US" altLang="zh-CN" sz="2400" i="1" dirty="0">
                <a:latin typeface="+mn-lt"/>
              </a:rPr>
              <a:t>A</a:t>
            </a:r>
            <a:r>
              <a:rPr lang="zh-CN" altLang="en-US" sz="2400" dirty="0">
                <a:latin typeface="+mn-lt"/>
              </a:rPr>
              <a:t>的参考圆，及 </a:t>
            </a:r>
            <a:r>
              <a:rPr lang="en-US" altLang="zh-CN" sz="2400" i="1" dirty="0">
                <a:latin typeface="+mn-lt"/>
              </a:rPr>
              <a:t>t</a:t>
            </a:r>
            <a:r>
              <a:rPr lang="en-US" altLang="zh-CN" sz="2400" dirty="0">
                <a:latin typeface="+mn-lt"/>
              </a:rPr>
              <a:t>=0 </a:t>
            </a:r>
            <a:r>
              <a:rPr lang="zh-CN" altLang="en-US" sz="2400" dirty="0">
                <a:latin typeface="+mn-lt"/>
              </a:rPr>
              <a:t>时刻旋转矢量的位置，得：</a:t>
            </a:r>
            <a:r>
              <a:rPr lang="zh-CN" altLang="en-US" sz="2400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altLang="zh-CN" sz="2400" i="1" dirty="0">
                <a:solidFill>
                  <a:schemeClr val="accent2"/>
                </a:solidFill>
                <a:latin typeface="Symbol" pitchFamily="18" charset="2"/>
              </a:rPr>
              <a:t>j </a:t>
            </a:r>
            <a:r>
              <a:rPr lang="en-US" altLang="zh-CN" sz="2400" i="1" dirty="0">
                <a:latin typeface="Symbol" pitchFamily="18" charset="2"/>
              </a:rPr>
              <a:t> </a:t>
            </a:r>
            <a:r>
              <a:rPr lang="en-US" altLang="zh-CN" sz="2400" dirty="0">
                <a:latin typeface="Symbol" pitchFamily="18" charset="2"/>
              </a:rPr>
              <a:t>= 2p/3</a:t>
            </a:r>
            <a:endParaRPr lang="en-US" altLang="zh-CN" sz="2400" dirty="0">
              <a:latin typeface="Calibri" pitchFamily="34" charset="0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5775325" y="3151188"/>
            <a:ext cx="3044825" cy="3227387"/>
            <a:chOff x="5775325" y="3151188"/>
            <a:chExt cx="3044825" cy="3227387"/>
          </a:xfrm>
        </p:grpSpPr>
        <p:sp>
          <p:nvSpPr>
            <p:cNvPr id="15413" name="Oval 70"/>
            <p:cNvSpPr>
              <a:spLocks noChangeArrowheads="1"/>
            </p:cNvSpPr>
            <p:nvPr/>
          </p:nvSpPr>
          <p:spPr bwMode="auto">
            <a:xfrm>
              <a:off x="5775325" y="3468688"/>
              <a:ext cx="2274888" cy="22733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5414" name="Line 71"/>
            <p:cNvSpPr>
              <a:spLocks noChangeShapeType="1"/>
            </p:cNvSpPr>
            <p:nvPr/>
          </p:nvSpPr>
          <p:spPr bwMode="auto">
            <a:xfrm>
              <a:off x="5775325" y="4600576"/>
              <a:ext cx="30448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5" name="WordArt 72"/>
            <p:cNvSpPr>
              <a:spLocks noChangeArrowheads="1" noChangeShapeType="1" noTextEdit="1"/>
            </p:cNvSpPr>
            <p:nvPr/>
          </p:nvSpPr>
          <p:spPr bwMode="auto">
            <a:xfrm>
              <a:off x="8583613" y="4689476"/>
              <a:ext cx="231775" cy="1809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8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X</a:t>
              </a:r>
              <a:endParaRPr lang="zh-CN" altLang="en-US" sz="8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5416" name="Line 73"/>
            <p:cNvSpPr>
              <a:spLocks noChangeShapeType="1"/>
            </p:cNvSpPr>
            <p:nvPr/>
          </p:nvSpPr>
          <p:spPr bwMode="auto">
            <a:xfrm>
              <a:off x="6918325" y="3468688"/>
              <a:ext cx="0" cy="2346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7" name="WordArt 74"/>
            <p:cNvSpPr>
              <a:spLocks noChangeArrowheads="1" noChangeShapeType="1" noTextEdit="1"/>
            </p:cNvSpPr>
            <p:nvPr/>
          </p:nvSpPr>
          <p:spPr bwMode="auto">
            <a:xfrm>
              <a:off x="6710363" y="4646613"/>
              <a:ext cx="142875" cy="19208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8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O</a:t>
              </a:r>
              <a:endParaRPr lang="zh-CN" altLang="en-US" sz="8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5418" name="Text Box 77"/>
            <p:cNvSpPr txBox="1">
              <a:spLocks noChangeArrowheads="1"/>
            </p:cNvSpPr>
            <p:nvPr/>
          </p:nvSpPr>
          <p:spPr bwMode="auto">
            <a:xfrm>
              <a:off x="6500826" y="3643314"/>
              <a:ext cx="56515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i="1" dirty="0">
                  <a:solidFill>
                    <a:srgbClr val="CC0000"/>
                  </a:solidFill>
                  <a:latin typeface="Calibri" pitchFamily="34" charset="0"/>
                </a:rPr>
                <a:t>A</a:t>
              </a:r>
            </a:p>
          </p:txBody>
        </p:sp>
        <p:sp>
          <p:nvSpPr>
            <p:cNvPr id="15419" name="Text Box 79"/>
            <p:cNvSpPr txBox="1">
              <a:spLocks noChangeArrowheads="1"/>
            </p:cNvSpPr>
            <p:nvPr/>
          </p:nvSpPr>
          <p:spPr bwMode="auto">
            <a:xfrm>
              <a:off x="7570788" y="3151188"/>
              <a:ext cx="506413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i="1">
                  <a:latin typeface="Symbol" pitchFamily="18" charset="2"/>
                </a:rPr>
                <a:t>w</a:t>
              </a:r>
            </a:p>
          </p:txBody>
        </p:sp>
        <p:sp>
          <p:nvSpPr>
            <p:cNvPr id="15420" name="Arc 80"/>
            <p:cNvSpPr>
              <a:spLocks/>
            </p:cNvSpPr>
            <p:nvPr/>
          </p:nvSpPr>
          <p:spPr bwMode="auto">
            <a:xfrm>
              <a:off x="6710363" y="4308476"/>
              <a:ext cx="500063" cy="282575"/>
            </a:xfrm>
            <a:custGeom>
              <a:avLst/>
              <a:gdLst>
                <a:gd name="T0" fmla="*/ 0 w 34073"/>
                <a:gd name="T1" fmla="*/ 0 h 21600"/>
                <a:gd name="T2" fmla="*/ 0 w 34073"/>
                <a:gd name="T3" fmla="*/ 0 h 21600"/>
                <a:gd name="T4" fmla="*/ 0 w 34073"/>
                <a:gd name="T5" fmla="*/ 0 h 21600"/>
                <a:gd name="T6" fmla="*/ 0 60000 65536"/>
                <a:gd name="T7" fmla="*/ 0 60000 65536"/>
                <a:gd name="T8" fmla="*/ 0 60000 65536"/>
                <a:gd name="T9" fmla="*/ 0 w 34073"/>
                <a:gd name="T10" fmla="*/ 0 h 21600"/>
                <a:gd name="T11" fmla="*/ 34073 w 340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073" h="21600" fill="none" extrusionOk="0">
                  <a:moveTo>
                    <a:pt x="0" y="3965"/>
                  </a:moveTo>
                  <a:cubicBezTo>
                    <a:pt x="3647" y="1385"/>
                    <a:pt x="8005" y="-1"/>
                    <a:pt x="12473" y="0"/>
                  </a:cubicBezTo>
                  <a:cubicBezTo>
                    <a:pt x="24402" y="0"/>
                    <a:pt x="34073" y="9670"/>
                    <a:pt x="34073" y="21600"/>
                  </a:cubicBezTo>
                </a:path>
                <a:path w="34073" h="21600" stroke="0" extrusionOk="0">
                  <a:moveTo>
                    <a:pt x="0" y="3965"/>
                  </a:moveTo>
                  <a:cubicBezTo>
                    <a:pt x="3647" y="1385"/>
                    <a:pt x="8005" y="-1"/>
                    <a:pt x="12473" y="0"/>
                  </a:cubicBezTo>
                  <a:cubicBezTo>
                    <a:pt x="24402" y="0"/>
                    <a:pt x="34073" y="9670"/>
                    <a:pt x="34073" y="21600"/>
                  </a:cubicBezTo>
                  <a:lnTo>
                    <a:pt x="12473" y="2160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 type="triangle" w="med" len="lg"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5421" name="WordArt 81"/>
            <p:cNvSpPr>
              <a:spLocks noChangeArrowheads="1" noChangeShapeType="1" noTextEdit="1"/>
            </p:cNvSpPr>
            <p:nvPr/>
          </p:nvSpPr>
          <p:spPr bwMode="auto">
            <a:xfrm>
              <a:off x="6959600" y="3917951"/>
              <a:ext cx="203200" cy="25558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Symbol"/>
                </a:rPr>
                <a:t>j</a:t>
              </a:r>
              <a:endParaRPr lang="zh-CN" altLang="en-US" sz="3600" i="1" kern="10"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solidFill>
                  <a:schemeClr val="accent2"/>
                </a:solidFill>
                <a:latin typeface="Symbol"/>
              </a:endParaRPr>
            </a:p>
          </p:txBody>
        </p:sp>
        <p:sp>
          <p:nvSpPr>
            <p:cNvPr id="15422" name="Oval 88"/>
            <p:cNvSpPr>
              <a:spLocks noChangeArrowheads="1"/>
            </p:cNvSpPr>
            <p:nvPr/>
          </p:nvSpPr>
          <p:spPr bwMode="auto">
            <a:xfrm>
              <a:off x="6896100" y="3436938"/>
              <a:ext cx="49213" cy="4921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5423" name="Arc 89"/>
            <p:cNvSpPr>
              <a:spLocks/>
            </p:cNvSpPr>
            <p:nvPr/>
          </p:nvSpPr>
          <p:spPr bwMode="auto">
            <a:xfrm>
              <a:off x="6850063" y="3338513"/>
              <a:ext cx="952500" cy="1203325"/>
            </a:xfrm>
            <a:custGeom>
              <a:avLst/>
              <a:gdLst>
                <a:gd name="T0" fmla="*/ 0 w 16124"/>
                <a:gd name="T1" fmla="*/ 0 h 21174"/>
                <a:gd name="T2" fmla="*/ 0 w 16124"/>
                <a:gd name="T3" fmla="*/ 0 h 21174"/>
                <a:gd name="T4" fmla="*/ 0 w 16124"/>
                <a:gd name="T5" fmla="*/ 0 h 21174"/>
                <a:gd name="T6" fmla="*/ 0 60000 65536"/>
                <a:gd name="T7" fmla="*/ 0 60000 65536"/>
                <a:gd name="T8" fmla="*/ 0 60000 65536"/>
                <a:gd name="T9" fmla="*/ 0 w 16124"/>
                <a:gd name="T10" fmla="*/ 0 h 21174"/>
                <a:gd name="T11" fmla="*/ 16124 w 16124"/>
                <a:gd name="T12" fmla="*/ 21174 h 211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124" h="21174" fill="none" extrusionOk="0">
                  <a:moveTo>
                    <a:pt x="4269" y="0"/>
                  </a:moveTo>
                  <a:cubicBezTo>
                    <a:pt x="8853" y="924"/>
                    <a:pt x="13012" y="3310"/>
                    <a:pt x="16123" y="6801"/>
                  </a:cubicBezTo>
                </a:path>
                <a:path w="16124" h="21174" stroke="0" extrusionOk="0">
                  <a:moveTo>
                    <a:pt x="4269" y="0"/>
                  </a:moveTo>
                  <a:cubicBezTo>
                    <a:pt x="8853" y="924"/>
                    <a:pt x="13012" y="3310"/>
                    <a:pt x="16123" y="6801"/>
                  </a:cubicBezTo>
                  <a:lnTo>
                    <a:pt x="0" y="21174"/>
                  </a:lnTo>
                  <a:close/>
                </a:path>
              </a:pathLst>
            </a:custGeom>
            <a:noFill/>
            <a:ln w="38100">
              <a:solidFill>
                <a:srgbClr val="CC0000"/>
              </a:solidFill>
              <a:prstDash val="sysDot"/>
              <a:round/>
              <a:headEnd type="triangle" w="med" len="lg"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5424" name="Rectangle 91"/>
            <p:cNvSpPr>
              <a:spLocks noChangeArrowheads="1"/>
            </p:cNvSpPr>
            <p:nvPr/>
          </p:nvSpPr>
          <p:spPr bwMode="auto">
            <a:xfrm>
              <a:off x="7494588" y="3894138"/>
              <a:ext cx="1119188" cy="3968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5425" name="Text Box 90"/>
            <p:cNvSpPr txBox="1">
              <a:spLocks noChangeArrowheads="1"/>
            </p:cNvSpPr>
            <p:nvPr/>
          </p:nvSpPr>
          <p:spPr bwMode="auto">
            <a:xfrm>
              <a:off x="7138988" y="3733801"/>
              <a:ext cx="1468438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Calibri" pitchFamily="34" charset="0"/>
                </a:rPr>
                <a:t>= 2</a:t>
              </a:r>
              <a:r>
                <a:rPr lang="en-US" altLang="zh-CN" sz="2800">
                  <a:latin typeface="Symbol" pitchFamily="18" charset="2"/>
                </a:rPr>
                <a:t>p </a:t>
              </a:r>
              <a:r>
                <a:rPr lang="en-US" altLang="zh-CN" sz="2800">
                  <a:latin typeface="Calibri" pitchFamily="34" charset="0"/>
                </a:rPr>
                <a:t>/3 </a:t>
              </a:r>
            </a:p>
          </p:txBody>
        </p:sp>
        <p:sp>
          <p:nvSpPr>
            <p:cNvPr id="15426" name="Text Box 102"/>
            <p:cNvSpPr txBox="1">
              <a:spLocks noChangeArrowheads="1"/>
            </p:cNvSpPr>
            <p:nvPr/>
          </p:nvSpPr>
          <p:spPr bwMode="auto">
            <a:xfrm>
              <a:off x="5843588" y="3151188"/>
              <a:ext cx="9144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i="1" dirty="0">
                  <a:latin typeface="Calibri" pitchFamily="34" charset="0"/>
                </a:rPr>
                <a:t>t </a:t>
              </a:r>
              <a:r>
                <a:rPr lang="en-US" altLang="zh-CN" sz="2800" dirty="0">
                  <a:latin typeface="Calibri" pitchFamily="34" charset="0"/>
                </a:rPr>
                <a:t>= 0</a:t>
              </a:r>
            </a:p>
          </p:txBody>
        </p:sp>
        <p:sp>
          <p:nvSpPr>
            <p:cNvPr id="34951" name="Oval 135"/>
            <p:cNvSpPr>
              <a:spLocks noChangeArrowheads="1"/>
            </p:cNvSpPr>
            <p:nvPr/>
          </p:nvSpPr>
          <p:spPr bwMode="auto">
            <a:xfrm>
              <a:off x="6853238" y="4530726"/>
              <a:ext cx="122238" cy="11906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428" name="Line 163"/>
            <p:cNvSpPr>
              <a:spLocks noChangeShapeType="1"/>
            </p:cNvSpPr>
            <p:nvPr/>
          </p:nvSpPr>
          <p:spPr bwMode="auto">
            <a:xfrm flipH="1" flipV="1">
              <a:off x="6305550" y="3665538"/>
              <a:ext cx="596900" cy="930275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9" name="Line 164"/>
            <p:cNvSpPr>
              <a:spLocks noChangeShapeType="1"/>
            </p:cNvSpPr>
            <p:nvPr/>
          </p:nvSpPr>
          <p:spPr bwMode="auto">
            <a:xfrm>
              <a:off x="6311900" y="3657601"/>
              <a:ext cx="0" cy="9509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8" name="Line 75"/>
            <p:cNvSpPr>
              <a:spLocks noChangeShapeType="1"/>
            </p:cNvSpPr>
            <p:nvPr/>
          </p:nvSpPr>
          <p:spPr bwMode="auto">
            <a:xfrm>
              <a:off x="6919913" y="4654550"/>
              <a:ext cx="1588" cy="116205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9" name="Text Box 167"/>
            <p:cNvSpPr txBox="1">
              <a:spLocks noChangeArrowheads="1"/>
            </p:cNvSpPr>
            <p:nvPr/>
          </p:nvSpPr>
          <p:spPr bwMode="auto">
            <a:xfrm>
              <a:off x="6684963" y="5859463"/>
              <a:ext cx="91440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i="1" dirty="0">
                  <a:latin typeface="Calibri" pitchFamily="34" charset="0"/>
                </a:rPr>
                <a:t>t </a:t>
              </a:r>
              <a:r>
                <a:rPr lang="en-US" altLang="zh-CN" sz="2800" dirty="0">
                  <a:latin typeface="Calibri" pitchFamily="34" charset="0"/>
                </a:rPr>
                <a:t>= 1</a:t>
              </a:r>
            </a:p>
          </p:txBody>
        </p:sp>
        <p:sp>
          <p:nvSpPr>
            <p:cNvPr id="15410" name="Arc 172"/>
            <p:cNvSpPr>
              <a:spLocks/>
            </p:cNvSpPr>
            <p:nvPr/>
          </p:nvSpPr>
          <p:spPr bwMode="auto">
            <a:xfrm>
              <a:off x="6516688" y="4221163"/>
              <a:ext cx="793750" cy="742950"/>
            </a:xfrm>
            <a:custGeom>
              <a:avLst/>
              <a:gdLst>
                <a:gd name="T0" fmla="*/ 0 w 43200"/>
                <a:gd name="T1" fmla="*/ 0 h 43198"/>
                <a:gd name="T2" fmla="*/ 0 w 43200"/>
                <a:gd name="T3" fmla="*/ 0 h 43198"/>
                <a:gd name="T4" fmla="*/ 0 w 43200"/>
                <a:gd name="T5" fmla="*/ 0 h 43198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198"/>
                <a:gd name="T11" fmla="*/ 43200 w 432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198" fill="none" extrusionOk="0">
                  <a:moveTo>
                    <a:pt x="21336" y="43198"/>
                  </a:moveTo>
                  <a:cubicBezTo>
                    <a:pt x="9511" y="43054"/>
                    <a:pt x="0" y="3342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1988"/>
                    <a:pt x="43189" y="22376"/>
                    <a:pt x="43168" y="22763"/>
                  </a:cubicBezTo>
                </a:path>
                <a:path w="43200" h="43198" stroke="0" extrusionOk="0">
                  <a:moveTo>
                    <a:pt x="21336" y="43198"/>
                  </a:moveTo>
                  <a:cubicBezTo>
                    <a:pt x="9511" y="43054"/>
                    <a:pt x="0" y="3342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1988"/>
                    <a:pt x="43189" y="22376"/>
                    <a:pt x="43168" y="22763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006600"/>
              </a:solidFill>
              <a:round/>
              <a:headEnd type="triangle" w="med" len="lg"/>
              <a:tailEnd type="none" w="med" len="lg"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449263" y="4346575"/>
            <a:ext cx="4929187" cy="2300426"/>
            <a:chOff x="449263" y="4346575"/>
            <a:chExt cx="4929187" cy="2300426"/>
          </a:xfrm>
        </p:grpSpPr>
        <p:grpSp>
          <p:nvGrpSpPr>
            <p:cNvPr id="4" name="Group 184"/>
            <p:cNvGrpSpPr>
              <a:grpSpLocks/>
            </p:cNvGrpSpPr>
            <p:nvPr/>
          </p:nvGrpSpPr>
          <p:grpSpPr bwMode="auto">
            <a:xfrm>
              <a:off x="631825" y="4346575"/>
              <a:ext cx="4284663" cy="584200"/>
              <a:chOff x="386" y="2962"/>
              <a:chExt cx="2699" cy="368"/>
            </a:xfrm>
          </p:grpSpPr>
          <p:grpSp>
            <p:nvGrpSpPr>
              <p:cNvPr id="15435" name="Group 108"/>
              <p:cNvGrpSpPr>
                <a:grpSpLocks/>
              </p:cNvGrpSpPr>
              <p:nvPr/>
            </p:nvGrpSpPr>
            <p:grpSpPr bwMode="auto">
              <a:xfrm>
                <a:off x="576" y="3158"/>
                <a:ext cx="151" cy="53"/>
                <a:chOff x="1260" y="2371"/>
                <a:chExt cx="151" cy="53"/>
              </a:xfrm>
            </p:grpSpPr>
            <p:sp>
              <p:nvSpPr>
                <p:cNvPr id="15444" name="Line 109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445" name="Line 110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436" name="WordArt 11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98" y="3104"/>
                <a:ext cx="294" cy="13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cos</a:t>
                </a:r>
                <a:endParaRPr lang="zh-CN" altLang="en-US" sz="36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5437" name="WordArt 115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6" y="3123"/>
                <a:ext cx="137" cy="12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x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5438" name="Text Box 120"/>
              <p:cNvSpPr txBox="1">
                <a:spLocks noChangeArrowheads="1"/>
              </p:cNvSpPr>
              <p:nvPr/>
            </p:nvSpPr>
            <p:spPr bwMode="auto">
              <a:xfrm>
                <a:off x="699" y="3003"/>
                <a:ext cx="85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dirty="0">
                    <a:latin typeface="Calibri" pitchFamily="34" charset="0"/>
                  </a:rPr>
                  <a:t>0.04</a:t>
                </a:r>
              </a:p>
            </p:txBody>
          </p:sp>
          <p:sp>
            <p:nvSpPr>
              <p:cNvPr id="15439" name="Text Box 121"/>
              <p:cNvSpPr txBox="1">
                <a:spLocks noChangeArrowheads="1"/>
              </p:cNvSpPr>
              <p:nvPr/>
            </p:nvSpPr>
            <p:spPr bwMode="auto">
              <a:xfrm>
                <a:off x="1478" y="2962"/>
                <a:ext cx="133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dirty="0">
                    <a:latin typeface="Symbol" pitchFamily="18" charset="2"/>
                  </a:rPr>
                  <a:t>(</a:t>
                </a:r>
                <a:r>
                  <a:rPr lang="en-US" altLang="zh-CN" sz="2800" i="1" dirty="0">
                    <a:solidFill>
                      <a:srgbClr val="006600"/>
                    </a:solidFill>
                    <a:latin typeface="Symbol" pitchFamily="18" charset="2"/>
                  </a:rPr>
                  <a:t>w</a:t>
                </a:r>
                <a:r>
                  <a:rPr lang="en-US" altLang="zh-CN" sz="2800" i="1" dirty="0">
                    <a:latin typeface="Symbol" pitchFamily="18" charset="2"/>
                  </a:rPr>
                  <a:t> </a:t>
                </a:r>
                <a:r>
                  <a:rPr lang="en-US" altLang="zh-CN" sz="2800" i="1" dirty="0">
                    <a:latin typeface="Calibri" pitchFamily="34" charset="0"/>
                  </a:rPr>
                  <a:t>t </a:t>
                </a:r>
                <a:r>
                  <a:rPr lang="en-US" altLang="zh-CN" sz="2800" dirty="0">
                    <a:latin typeface="Symbol" pitchFamily="18" charset="2"/>
                  </a:rPr>
                  <a:t>+ 2p/3)</a:t>
                </a:r>
              </a:p>
            </p:txBody>
          </p:sp>
          <p:grpSp>
            <p:nvGrpSpPr>
              <p:cNvPr id="15440" name="Group 157"/>
              <p:cNvGrpSpPr>
                <a:grpSpLocks/>
              </p:cNvGrpSpPr>
              <p:nvPr/>
            </p:nvGrpSpPr>
            <p:grpSpPr bwMode="auto">
              <a:xfrm>
                <a:off x="2742" y="3031"/>
                <a:ext cx="343" cy="250"/>
                <a:chOff x="2538" y="3562"/>
                <a:chExt cx="343" cy="250"/>
              </a:xfrm>
            </p:grpSpPr>
            <p:sp>
              <p:nvSpPr>
                <p:cNvPr id="15441" name="WordArt 15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538" y="3603"/>
                  <a:ext cx="71" cy="17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(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15442" name="Text Box 155"/>
                <p:cNvSpPr txBox="1">
                  <a:spLocks noChangeArrowheads="1"/>
                </p:cNvSpPr>
                <p:nvPr/>
              </p:nvSpPr>
              <p:spPr bwMode="auto">
                <a:xfrm>
                  <a:off x="2555" y="3562"/>
                  <a:ext cx="32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000" dirty="0">
                      <a:latin typeface="Calibri" pitchFamily="34" charset="0"/>
                    </a:rPr>
                    <a:t>m</a:t>
                  </a:r>
                </a:p>
              </p:txBody>
            </p:sp>
            <p:sp>
              <p:nvSpPr>
                <p:cNvPr id="15443" name="WordArt 156"/>
                <p:cNvSpPr>
                  <a:spLocks noChangeArrowheads="1" noChangeShapeType="1" noTextEdit="1"/>
                </p:cNvSpPr>
                <p:nvPr/>
              </p:nvSpPr>
              <p:spPr bwMode="auto">
                <a:xfrm flipH="1">
                  <a:off x="2770" y="3601"/>
                  <a:ext cx="71" cy="17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(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</p:grpSp>
        <p:sp>
          <p:nvSpPr>
            <p:cNvPr id="15411" name="Text Box 169"/>
            <p:cNvSpPr txBox="1">
              <a:spLocks noChangeArrowheads="1"/>
            </p:cNvSpPr>
            <p:nvPr/>
          </p:nvSpPr>
          <p:spPr bwMode="auto">
            <a:xfrm>
              <a:off x="449263" y="4892675"/>
              <a:ext cx="4335504" cy="1754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zh-CN" altLang="en-US" sz="2400" dirty="0">
                  <a:latin typeface="Calibri" pitchFamily="34" charset="0"/>
                </a:rPr>
                <a:t>又</a:t>
              </a:r>
              <a:r>
                <a:rPr lang="en-US" altLang="zh-CN" sz="2400" i="1" dirty="0">
                  <a:latin typeface="Calibri" pitchFamily="34" charset="0"/>
                </a:rPr>
                <a:t>t </a:t>
              </a:r>
              <a:r>
                <a:rPr lang="en-US" altLang="zh-CN" sz="2400" dirty="0">
                  <a:latin typeface="Calibri" pitchFamily="34" charset="0"/>
                </a:rPr>
                <a:t>=1 s </a:t>
              </a:r>
              <a:r>
                <a:rPr lang="zh-CN" altLang="en-US" sz="2400" dirty="0">
                  <a:latin typeface="Calibri" pitchFamily="34" charset="0"/>
                </a:rPr>
                <a:t>时，质点第一次到达</a:t>
              </a:r>
              <a:r>
                <a:rPr lang="zh-CN" altLang="en-US" sz="2400" dirty="0" smtClean="0">
                  <a:latin typeface="Calibri" pitchFamily="34" charset="0"/>
                </a:rPr>
                <a:t>平衡位置</a:t>
              </a:r>
              <a:r>
                <a:rPr lang="en-US" altLang="zh-CN" sz="2400" i="1" dirty="0" smtClean="0">
                  <a:solidFill>
                    <a:srgbClr val="006600"/>
                  </a:solidFill>
                  <a:latin typeface="Symbol" pitchFamily="18" charset="2"/>
                </a:rPr>
                <a:t>w </a:t>
              </a:r>
              <a:r>
                <a:rPr lang="en-US" altLang="zh-CN" sz="2400" dirty="0" smtClean="0">
                  <a:solidFill>
                    <a:srgbClr val="006600"/>
                  </a:solidFill>
                  <a:latin typeface="Symbol" pitchFamily="18" charset="2"/>
                </a:rPr>
                <a:t>+ 2p/3</a:t>
              </a:r>
              <a:r>
                <a:rPr lang="en-US" altLang="zh-CN" sz="2400" dirty="0" smtClean="0">
                  <a:latin typeface="Symbol" pitchFamily="18" charset="2"/>
                </a:rPr>
                <a:t>= </a:t>
              </a:r>
              <a:r>
                <a:rPr lang="en-US" altLang="zh-CN" sz="2400" dirty="0" smtClean="0">
                  <a:latin typeface="Calibri" pitchFamily="34" charset="0"/>
                </a:rPr>
                <a:t>3</a:t>
              </a:r>
              <a:r>
                <a:rPr lang="en-US" altLang="zh-CN" sz="2400" dirty="0" smtClean="0">
                  <a:latin typeface="Symbol" pitchFamily="18" charset="2"/>
                </a:rPr>
                <a:t>p</a:t>
              </a:r>
              <a:r>
                <a:rPr lang="en-US" altLang="zh-CN" sz="2400" dirty="0" smtClean="0">
                  <a:latin typeface="Calibri" pitchFamily="34" charset="0"/>
                </a:rPr>
                <a:t>/2</a:t>
              </a:r>
              <a:r>
                <a:rPr lang="zh-CN" altLang="en-US" sz="2400" dirty="0" smtClean="0">
                  <a:latin typeface="Calibri" pitchFamily="34" charset="0"/>
                </a:rPr>
                <a:t>，得：</a:t>
              </a:r>
              <a:endParaRPr lang="en-US" altLang="zh-CN" sz="2400" dirty="0" smtClean="0">
                <a:latin typeface="Calibri" pitchFamily="34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zh-CN" sz="2400" i="1" dirty="0" smtClean="0">
                  <a:solidFill>
                    <a:srgbClr val="006600"/>
                  </a:solidFill>
                  <a:latin typeface="Symbol" pitchFamily="18" charset="2"/>
                </a:rPr>
                <a:t>w</a:t>
              </a:r>
              <a:r>
                <a:rPr lang="en-US" altLang="zh-CN" sz="2400" i="1" dirty="0" smtClean="0">
                  <a:latin typeface="Symbol" pitchFamily="18" charset="2"/>
                </a:rPr>
                <a:t> </a:t>
              </a:r>
              <a:r>
                <a:rPr lang="en-US" altLang="zh-CN" sz="2400" dirty="0" smtClean="0">
                  <a:latin typeface="Symbol" pitchFamily="18" charset="2"/>
                </a:rPr>
                <a:t>= 5p/6</a:t>
              </a:r>
            </a:p>
            <a:p>
              <a:pPr>
                <a:spcBef>
                  <a:spcPct val="50000"/>
                </a:spcBef>
              </a:pPr>
              <a:endParaRPr lang="zh-CN" altLang="en-US" sz="2400" dirty="0">
                <a:latin typeface="Calibri" pitchFamily="34" charset="0"/>
              </a:endParaRPr>
            </a:p>
          </p:txBody>
        </p:sp>
        <p:grpSp>
          <p:nvGrpSpPr>
            <p:cNvPr id="12" name="Group 192"/>
            <p:cNvGrpSpPr>
              <a:grpSpLocks/>
            </p:cNvGrpSpPr>
            <p:nvPr/>
          </p:nvGrpSpPr>
          <p:grpSpPr bwMode="auto">
            <a:xfrm>
              <a:off x="720725" y="5930900"/>
              <a:ext cx="4657725" cy="549275"/>
              <a:chOff x="454" y="3736"/>
              <a:chExt cx="2934" cy="346"/>
            </a:xfrm>
          </p:grpSpPr>
          <p:grpSp>
            <p:nvGrpSpPr>
              <p:cNvPr id="15397" name="Group 173"/>
              <p:cNvGrpSpPr>
                <a:grpSpLocks/>
              </p:cNvGrpSpPr>
              <p:nvPr/>
            </p:nvGrpSpPr>
            <p:grpSpPr bwMode="auto">
              <a:xfrm>
                <a:off x="644" y="3910"/>
                <a:ext cx="151" cy="53"/>
                <a:chOff x="1260" y="2371"/>
                <a:chExt cx="151" cy="53"/>
              </a:xfrm>
            </p:grpSpPr>
            <p:sp>
              <p:nvSpPr>
                <p:cNvPr id="15406" name="Line 174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407" name="Line 175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398" name="WordArt 176"/>
              <p:cNvSpPr>
                <a:spLocks noChangeArrowheads="1" noChangeShapeType="1" noTextEdit="1"/>
              </p:cNvSpPr>
              <p:nvPr/>
            </p:nvSpPr>
            <p:spPr bwMode="auto">
              <a:xfrm>
                <a:off x="1266" y="3856"/>
                <a:ext cx="294" cy="13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cos</a:t>
                </a:r>
                <a:endParaRPr lang="zh-CN" altLang="en-US" sz="36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5399" name="WordArt 177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4" y="3875"/>
                <a:ext cx="137" cy="12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x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5400" name="Text Box 178"/>
              <p:cNvSpPr txBox="1">
                <a:spLocks noChangeArrowheads="1"/>
              </p:cNvSpPr>
              <p:nvPr/>
            </p:nvSpPr>
            <p:spPr bwMode="auto">
              <a:xfrm>
                <a:off x="767" y="3755"/>
                <a:ext cx="607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dirty="0">
                    <a:latin typeface="Calibri" pitchFamily="34" charset="0"/>
                  </a:rPr>
                  <a:t>0.04</a:t>
                </a:r>
              </a:p>
            </p:txBody>
          </p:sp>
          <p:sp>
            <p:nvSpPr>
              <p:cNvPr id="15401" name="Text Box 179"/>
              <p:cNvSpPr txBox="1">
                <a:spLocks noChangeArrowheads="1"/>
              </p:cNvSpPr>
              <p:nvPr/>
            </p:nvSpPr>
            <p:spPr bwMode="auto">
              <a:xfrm>
                <a:off x="1524" y="3736"/>
                <a:ext cx="186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dirty="0">
                    <a:latin typeface="Symbol" pitchFamily="18" charset="2"/>
                  </a:rPr>
                  <a:t>(</a:t>
                </a:r>
                <a:r>
                  <a:rPr lang="en-US" altLang="zh-CN" sz="2800" dirty="0" smtClean="0">
                    <a:latin typeface="Symbol" pitchFamily="18" charset="2"/>
                  </a:rPr>
                  <a:t>5p</a:t>
                </a:r>
                <a:r>
                  <a:rPr lang="en-US" altLang="zh-CN" sz="2800" i="1" dirty="0" smtClean="0">
                    <a:latin typeface="Calibri" pitchFamily="34" charset="0"/>
                  </a:rPr>
                  <a:t>t</a:t>
                </a:r>
                <a:r>
                  <a:rPr lang="en-US" altLang="zh-CN" sz="2800" dirty="0" smtClean="0">
                    <a:latin typeface="Symbol" pitchFamily="18" charset="2"/>
                  </a:rPr>
                  <a:t>/6 + </a:t>
                </a:r>
                <a:r>
                  <a:rPr lang="en-US" altLang="zh-CN" sz="2800" dirty="0">
                    <a:latin typeface="Symbol" pitchFamily="18" charset="2"/>
                  </a:rPr>
                  <a:t>2p/3)</a:t>
                </a:r>
              </a:p>
            </p:txBody>
          </p:sp>
          <p:grpSp>
            <p:nvGrpSpPr>
              <p:cNvPr id="15402" name="Group 180"/>
              <p:cNvGrpSpPr>
                <a:grpSpLocks/>
              </p:cNvGrpSpPr>
              <p:nvPr/>
            </p:nvGrpSpPr>
            <p:grpSpPr bwMode="auto">
              <a:xfrm>
                <a:off x="2977" y="3801"/>
                <a:ext cx="343" cy="250"/>
                <a:chOff x="2538" y="3562"/>
                <a:chExt cx="343" cy="250"/>
              </a:xfrm>
            </p:grpSpPr>
            <p:sp>
              <p:nvSpPr>
                <p:cNvPr id="15403" name="WordArt 18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538" y="3603"/>
                  <a:ext cx="71" cy="17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(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15404" name="Text Box 182"/>
                <p:cNvSpPr txBox="1">
                  <a:spLocks noChangeArrowheads="1"/>
                </p:cNvSpPr>
                <p:nvPr/>
              </p:nvSpPr>
              <p:spPr bwMode="auto">
                <a:xfrm>
                  <a:off x="2555" y="3562"/>
                  <a:ext cx="32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000">
                      <a:latin typeface="Calibri" pitchFamily="34" charset="0"/>
                    </a:rPr>
                    <a:t>m</a:t>
                  </a:r>
                </a:p>
              </p:txBody>
            </p:sp>
            <p:sp>
              <p:nvSpPr>
                <p:cNvPr id="15405" name="WordArt 183"/>
                <p:cNvSpPr>
                  <a:spLocks noChangeArrowheads="1" noChangeShapeType="1" noTextEdit="1"/>
                </p:cNvSpPr>
                <p:nvPr/>
              </p:nvSpPr>
              <p:spPr bwMode="auto">
                <a:xfrm flipH="1">
                  <a:off x="2770" y="3601"/>
                  <a:ext cx="71" cy="17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(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</p:grpSp>
      </p:grpSp>
      <p:grpSp>
        <p:nvGrpSpPr>
          <p:cNvPr id="15" name="Group 194"/>
          <p:cNvGrpSpPr>
            <a:grpSpLocks/>
          </p:cNvGrpSpPr>
          <p:nvPr/>
        </p:nvGrpSpPr>
        <p:grpSpPr bwMode="auto">
          <a:xfrm>
            <a:off x="4537075" y="260350"/>
            <a:ext cx="4606925" cy="2471738"/>
            <a:chOff x="2858" y="164"/>
            <a:chExt cx="2902" cy="1557"/>
          </a:xfrm>
        </p:grpSpPr>
        <p:sp>
          <p:nvSpPr>
            <p:cNvPr id="15374" name="Rectangle 62" descr="新闻纸"/>
            <p:cNvSpPr>
              <a:spLocks noChangeArrowheads="1"/>
            </p:cNvSpPr>
            <p:nvPr/>
          </p:nvSpPr>
          <p:spPr bwMode="auto">
            <a:xfrm>
              <a:off x="2891" y="1624"/>
              <a:ext cx="2869" cy="97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5375" name="Line 7"/>
            <p:cNvSpPr>
              <a:spLocks noChangeShapeType="1"/>
            </p:cNvSpPr>
            <p:nvPr/>
          </p:nvSpPr>
          <p:spPr bwMode="auto">
            <a:xfrm flipV="1">
              <a:off x="3129" y="992"/>
              <a:ext cx="245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6" name="Freeform 16"/>
            <p:cNvSpPr>
              <a:spLocks/>
            </p:cNvSpPr>
            <p:nvPr/>
          </p:nvSpPr>
          <p:spPr bwMode="auto">
            <a:xfrm>
              <a:off x="3180" y="982"/>
              <a:ext cx="743" cy="417"/>
            </a:xfrm>
            <a:custGeom>
              <a:avLst/>
              <a:gdLst>
                <a:gd name="T0" fmla="*/ 0 w 743"/>
                <a:gd name="T1" fmla="*/ 0 h 417"/>
                <a:gd name="T2" fmla="*/ 371 w 743"/>
                <a:gd name="T3" fmla="*/ 417 h 417"/>
                <a:gd name="T4" fmla="*/ 743 w 743"/>
                <a:gd name="T5" fmla="*/ 0 h 417"/>
                <a:gd name="T6" fmla="*/ 0 60000 65536"/>
                <a:gd name="T7" fmla="*/ 0 60000 65536"/>
                <a:gd name="T8" fmla="*/ 0 60000 65536"/>
                <a:gd name="T9" fmla="*/ 0 w 743"/>
                <a:gd name="T10" fmla="*/ 0 h 417"/>
                <a:gd name="T11" fmla="*/ 743 w 743"/>
                <a:gd name="T12" fmla="*/ 417 h 4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43" h="417">
                  <a:moveTo>
                    <a:pt x="0" y="0"/>
                  </a:moveTo>
                  <a:cubicBezTo>
                    <a:pt x="123" y="208"/>
                    <a:pt x="247" y="417"/>
                    <a:pt x="371" y="417"/>
                  </a:cubicBezTo>
                  <a:cubicBezTo>
                    <a:pt x="495" y="417"/>
                    <a:pt x="619" y="208"/>
                    <a:pt x="743" y="0"/>
                  </a:cubicBezTo>
                </a:path>
              </a:pathLst>
            </a:custGeom>
            <a:noFill/>
            <a:ln w="38100">
              <a:solidFill>
                <a:srgbClr val="A5002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5377" name="Freeform 17"/>
            <p:cNvSpPr>
              <a:spLocks/>
            </p:cNvSpPr>
            <p:nvPr/>
          </p:nvSpPr>
          <p:spPr bwMode="auto">
            <a:xfrm flipV="1">
              <a:off x="3921" y="562"/>
              <a:ext cx="743" cy="417"/>
            </a:xfrm>
            <a:custGeom>
              <a:avLst/>
              <a:gdLst>
                <a:gd name="T0" fmla="*/ 0 w 743"/>
                <a:gd name="T1" fmla="*/ 0 h 417"/>
                <a:gd name="T2" fmla="*/ 371 w 743"/>
                <a:gd name="T3" fmla="*/ 417 h 417"/>
                <a:gd name="T4" fmla="*/ 743 w 743"/>
                <a:gd name="T5" fmla="*/ 0 h 417"/>
                <a:gd name="T6" fmla="*/ 0 60000 65536"/>
                <a:gd name="T7" fmla="*/ 0 60000 65536"/>
                <a:gd name="T8" fmla="*/ 0 60000 65536"/>
                <a:gd name="T9" fmla="*/ 0 w 743"/>
                <a:gd name="T10" fmla="*/ 0 h 417"/>
                <a:gd name="T11" fmla="*/ 743 w 743"/>
                <a:gd name="T12" fmla="*/ 417 h 4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43" h="417">
                  <a:moveTo>
                    <a:pt x="0" y="0"/>
                  </a:moveTo>
                  <a:cubicBezTo>
                    <a:pt x="123" y="208"/>
                    <a:pt x="247" y="417"/>
                    <a:pt x="371" y="417"/>
                  </a:cubicBezTo>
                  <a:cubicBezTo>
                    <a:pt x="495" y="417"/>
                    <a:pt x="619" y="208"/>
                    <a:pt x="743" y="0"/>
                  </a:cubicBezTo>
                </a:path>
              </a:pathLst>
            </a:custGeom>
            <a:noFill/>
            <a:ln w="38100">
              <a:solidFill>
                <a:srgbClr val="A5002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5378" name="Line 18"/>
            <p:cNvSpPr>
              <a:spLocks noChangeShapeType="1"/>
            </p:cNvSpPr>
            <p:nvPr/>
          </p:nvSpPr>
          <p:spPr bwMode="auto">
            <a:xfrm>
              <a:off x="3304" y="557"/>
              <a:ext cx="1955" cy="0"/>
            </a:xfrm>
            <a:prstGeom prst="line">
              <a:avLst/>
            </a:prstGeom>
            <a:noFill/>
            <a:ln w="28575">
              <a:solidFill>
                <a:srgbClr val="B2B2B2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9" name="Line 19"/>
            <p:cNvSpPr>
              <a:spLocks noChangeShapeType="1"/>
            </p:cNvSpPr>
            <p:nvPr/>
          </p:nvSpPr>
          <p:spPr bwMode="auto">
            <a:xfrm>
              <a:off x="3310" y="1403"/>
              <a:ext cx="1986" cy="0"/>
            </a:xfrm>
            <a:prstGeom prst="line">
              <a:avLst/>
            </a:prstGeom>
            <a:noFill/>
            <a:ln w="28575">
              <a:solidFill>
                <a:srgbClr val="B2B2B2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" name="Line 20"/>
            <p:cNvSpPr>
              <a:spLocks noChangeShapeType="1"/>
            </p:cNvSpPr>
            <p:nvPr/>
          </p:nvSpPr>
          <p:spPr bwMode="auto">
            <a:xfrm>
              <a:off x="4665" y="990"/>
              <a:ext cx="144" cy="189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1" name="WordArt 21"/>
            <p:cNvSpPr>
              <a:spLocks noChangeArrowheads="1" noChangeShapeType="1" noTextEdit="1"/>
            </p:cNvSpPr>
            <p:nvPr/>
          </p:nvSpPr>
          <p:spPr bwMode="auto">
            <a:xfrm>
              <a:off x="3631" y="203"/>
              <a:ext cx="133" cy="8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rPr>
                <a:t>m</a:t>
              </a:r>
              <a:endParaRPr lang="zh-CN" altLang="en-US" sz="36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5382" name="WordArt 22"/>
            <p:cNvSpPr>
              <a:spLocks noChangeArrowheads="1" noChangeShapeType="1" noTextEdit="1"/>
            </p:cNvSpPr>
            <p:nvPr/>
          </p:nvSpPr>
          <p:spPr bwMode="auto">
            <a:xfrm>
              <a:off x="3386" y="185"/>
              <a:ext cx="146" cy="11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8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X</a:t>
              </a:r>
              <a:endParaRPr lang="zh-CN" altLang="en-US" sz="8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5383" name="WordArt 23"/>
            <p:cNvSpPr>
              <a:spLocks noChangeArrowheads="1" noChangeShapeType="1" noTextEdit="1"/>
            </p:cNvSpPr>
            <p:nvPr/>
          </p:nvSpPr>
          <p:spPr bwMode="auto">
            <a:xfrm>
              <a:off x="5188" y="1037"/>
              <a:ext cx="71" cy="13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8718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t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5384" name="WordArt 25"/>
            <p:cNvSpPr>
              <a:spLocks noChangeArrowheads="1" noChangeShapeType="1" noTextEdit="1"/>
            </p:cNvSpPr>
            <p:nvPr/>
          </p:nvSpPr>
          <p:spPr bwMode="auto">
            <a:xfrm>
              <a:off x="3566" y="174"/>
              <a:ext cx="51" cy="13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(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15385" name="WordArt 26"/>
            <p:cNvSpPr>
              <a:spLocks noChangeArrowheads="1" noChangeShapeType="1" noTextEdit="1"/>
            </p:cNvSpPr>
            <p:nvPr/>
          </p:nvSpPr>
          <p:spPr bwMode="auto">
            <a:xfrm>
              <a:off x="3789" y="175"/>
              <a:ext cx="51" cy="13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)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15386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5377" y="1067"/>
              <a:ext cx="99" cy="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4764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s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5387" name="WordArt 30"/>
            <p:cNvSpPr>
              <a:spLocks noChangeArrowheads="1" noChangeShapeType="1" noTextEdit="1"/>
            </p:cNvSpPr>
            <p:nvPr/>
          </p:nvSpPr>
          <p:spPr bwMode="auto">
            <a:xfrm>
              <a:off x="5499" y="1044"/>
              <a:ext cx="51" cy="13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)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15388" name="WordArt 31"/>
            <p:cNvSpPr>
              <a:spLocks noChangeArrowheads="1" noChangeShapeType="1" noTextEdit="1"/>
            </p:cNvSpPr>
            <p:nvPr/>
          </p:nvSpPr>
          <p:spPr bwMode="auto">
            <a:xfrm>
              <a:off x="5307" y="1050"/>
              <a:ext cx="51" cy="13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(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15389" name="Text Box 32"/>
            <p:cNvSpPr txBox="1">
              <a:spLocks noChangeArrowheads="1"/>
            </p:cNvSpPr>
            <p:nvPr/>
          </p:nvSpPr>
          <p:spPr bwMode="auto">
            <a:xfrm>
              <a:off x="2860" y="1285"/>
              <a:ext cx="4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alibri" pitchFamily="34" charset="0"/>
                </a:rPr>
                <a:t>-0.04</a:t>
              </a:r>
            </a:p>
          </p:txBody>
        </p:sp>
        <p:sp>
          <p:nvSpPr>
            <p:cNvPr id="15390" name="Text Box 33"/>
            <p:cNvSpPr txBox="1">
              <a:spLocks noChangeArrowheads="1"/>
            </p:cNvSpPr>
            <p:nvPr/>
          </p:nvSpPr>
          <p:spPr bwMode="auto">
            <a:xfrm>
              <a:off x="2917" y="433"/>
              <a:ext cx="4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alibri" pitchFamily="34" charset="0"/>
                </a:rPr>
                <a:t>0.04</a:t>
              </a:r>
            </a:p>
          </p:txBody>
        </p:sp>
        <p:sp>
          <p:nvSpPr>
            <p:cNvPr id="15391" name="Text Box 34"/>
            <p:cNvSpPr txBox="1">
              <a:spLocks noChangeArrowheads="1"/>
            </p:cNvSpPr>
            <p:nvPr/>
          </p:nvSpPr>
          <p:spPr bwMode="auto">
            <a:xfrm>
              <a:off x="3850" y="1069"/>
              <a:ext cx="2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alibri" pitchFamily="34" charset="0"/>
                </a:rPr>
                <a:t>1</a:t>
              </a:r>
            </a:p>
          </p:txBody>
        </p:sp>
        <p:sp>
          <p:nvSpPr>
            <p:cNvPr id="15392" name="Line 35"/>
            <p:cNvSpPr>
              <a:spLocks noChangeShapeType="1"/>
            </p:cNvSpPr>
            <p:nvPr/>
          </p:nvSpPr>
          <p:spPr bwMode="auto">
            <a:xfrm>
              <a:off x="3925" y="965"/>
              <a:ext cx="1" cy="1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3" name="Rectangle 160"/>
            <p:cNvSpPr>
              <a:spLocks noChangeArrowheads="1"/>
            </p:cNvSpPr>
            <p:nvPr/>
          </p:nvSpPr>
          <p:spPr bwMode="auto">
            <a:xfrm>
              <a:off x="3117" y="983"/>
              <a:ext cx="181" cy="2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5394" name="WordArt 29"/>
            <p:cNvSpPr>
              <a:spLocks noChangeArrowheads="1" noChangeShapeType="1" noTextEdit="1"/>
            </p:cNvSpPr>
            <p:nvPr/>
          </p:nvSpPr>
          <p:spPr bwMode="auto">
            <a:xfrm>
              <a:off x="3126" y="947"/>
              <a:ext cx="90" cy="12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8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O</a:t>
              </a:r>
              <a:endParaRPr lang="zh-CN" altLang="en-US" sz="8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5395" name="Text Box 161"/>
            <p:cNvSpPr txBox="1">
              <a:spLocks noChangeArrowheads="1"/>
            </p:cNvSpPr>
            <p:nvPr/>
          </p:nvSpPr>
          <p:spPr bwMode="auto">
            <a:xfrm>
              <a:off x="2858" y="1082"/>
              <a:ext cx="4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alibri" pitchFamily="34" charset="0"/>
                </a:rPr>
                <a:t>-0.02</a:t>
              </a:r>
            </a:p>
          </p:txBody>
        </p:sp>
        <p:sp>
          <p:nvSpPr>
            <p:cNvPr id="15396" name="Line 8"/>
            <p:cNvSpPr>
              <a:spLocks noChangeShapeType="1"/>
            </p:cNvSpPr>
            <p:nvPr/>
          </p:nvSpPr>
          <p:spPr bwMode="auto">
            <a:xfrm flipV="1">
              <a:off x="3311" y="164"/>
              <a:ext cx="0" cy="14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6084168" y="4221088"/>
          <a:ext cx="527531" cy="307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Equation" r:id="rId6" imgW="304560" imgH="177480" progId="Equation.DSMT4">
                  <p:embed/>
                </p:oleObj>
              </mc:Choice>
              <mc:Fallback>
                <p:oleObj name="Equation" r:id="rId6" imgW="304560" imgH="177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4221088"/>
                        <a:ext cx="527531" cy="30785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4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8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33500" y="0"/>
            <a:ext cx="8229600" cy="228600"/>
          </a:xfrm>
        </p:spPr>
        <p:txBody>
          <a:bodyPr/>
          <a:lstStyle/>
          <a:p>
            <a:pPr eaLnBrk="1" hangingPunct="1"/>
            <a:r>
              <a:rPr lang="zh-CN" altLang="en-US" sz="900" smtClean="0">
                <a:solidFill>
                  <a:schemeClr val="bg1"/>
                </a:solidFill>
              </a:rPr>
              <a:t>第二节</a:t>
            </a:r>
          </a:p>
        </p:txBody>
      </p:sp>
      <p:grpSp>
        <p:nvGrpSpPr>
          <p:cNvPr id="18435" name="Group 13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8437" name="Rectangle 3" descr="新闻纸"/>
            <p:cNvSpPr>
              <a:spLocks noChangeArrowheads="1"/>
            </p:cNvSpPr>
            <p:nvPr/>
          </p:nvSpPr>
          <p:spPr bwMode="auto">
            <a:xfrm>
              <a:off x="0" y="0"/>
              <a:ext cx="5760" cy="949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8438" name="Rectangle 4" descr="新闻纸"/>
            <p:cNvSpPr>
              <a:spLocks noChangeArrowheads="1"/>
            </p:cNvSpPr>
            <p:nvPr/>
          </p:nvSpPr>
          <p:spPr bwMode="auto">
            <a:xfrm>
              <a:off x="0" y="3296"/>
              <a:ext cx="5760" cy="1024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8439" name="WordArt 5"/>
            <p:cNvSpPr>
              <a:spLocks noChangeArrowheads="1" noChangeShapeType="1" noTextEdit="1"/>
            </p:cNvSpPr>
            <p:nvPr/>
          </p:nvSpPr>
          <p:spPr bwMode="auto">
            <a:xfrm>
              <a:off x="855" y="1319"/>
              <a:ext cx="3854" cy="6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华文中宋"/>
                  <a:ea typeface="华文中宋"/>
                </a:rPr>
                <a:t>简谐运动的能量</a:t>
              </a:r>
            </a:p>
          </p:txBody>
        </p:sp>
        <p:sp>
          <p:nvSpPr>
            <p:cNvPr id="18440" name="WordArt 6"/>
            <p:cNvSpPr>
              <a:spLocks noChangeArrowheads="1" noChangeShapeType="1" noTextEdit="1"/>
            </p:cNvSpPr>
            <p:nvPr/>
          </p:nvSpPr>
          <p:spPr bwMode="auto">
            <a:xfrm>
              <a:off x="435" y="2333"/>
              <a:ext cx="4946" cy="518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en-US" altLang="zh-CN" sz="3600" kern="10" dirty="0" smtClean="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Times New Roman"/>
                  <a:cs typeface="Times New Roman"/>
                </a:rPr>
                <a:t>Energy </a:t>
              </a:r>
              <a:r>
                <a:rPr lang="en-US" altLang="zh-CN" sz="3600" kern="10" dirty="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Times New Roman"/>
                  <a:cs typeface="Times New Roman"/>
                </a:rPr>
                <a:t>of simple harmonic motion</a:t>
              </a:r>
              <a:endParaRPr lang="zh-CN" altLang="en-US" sz="3600" kern="10" dirty="0">
                <a:ln w="9525">
                  <a:solidFill>
                    <a:srgbClr val="006600"/>
                  </a:solidFill>
                  <a:round/>
                  <a:headEnd/>
                  <a:tailEnd/>
                </a:ln>
                <a:solidFill>
                  <a:srgbClr val="006600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18441" name="Group 12"/>
            <p:cNvGrpSpPr>
              <a:grpSpLocks/>
            </p:cNvGrpSpPr>
            <p:nvPr/>
          </p:nvGrpSpPr>
          <p:grpSpPr bwMode="auto">
            <a:xfrm>
              <a:off x="5010" y="4153"/>
              <a:ext cx="750" cy="167"/>
              <a:chOff x="5010" y="4153"/>
              <a:chExt cx="750" cy="167"/>
            </a:xfrm>
          </p:grpSpPr>
          <p:sp>
            <p:nvSpPr>
              <p:cNvPr id="18442" name="AutoShape 8">
                <a:hlinkClick r:id="rId4" action="ppaction://hlinksldjump" highlightClick="1"/>
              </p:cNvPr>
              <p:cNvSpPr>
                <a:spLocks noChangeArrowheads="1"/>
              </p:cNvSpPr>
              <p:nvPr/>
            </p:nvSpPr>
            <p:spPr bwMode="auto">
              <a:xfrm>
                <a:off x="5207" y="4153"/>
                <a:ext cx="179" cy="161"/>
              </a:xfrm>
              <a:prstGeom prst="actionButtonBackPrevious">
                <a:avLst/>
              </a:prstGeom>
              <a:solidFill>
                <a:srgbClr val="FFCC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18443" name="AutoShape 9">
                <a:hlinkClick r:id="rId5" action="ppaction://hlinksldjump" highlightClick="1"/>
              </p:cNvPr>
              <p:cNvSpPr>
                <a:spLocks noChangeArrowheads="1"/>
              </p:cNvSpPr>
              <p:nvPr/>
            </p:nvSpPr>
            <p:spPr bwMode="auto">
              <a:xfrm>
                <a:off x="5403" y="4153"/>
                <a:ext cx="178" cy="161"/>
              </a:xfrm>
              <a:prstGeom prst="actionButtonForwardNext">
                <a:avLst/>
              </a:prstGeom>
              <a:solidFill>
                <a:srgbClr val="FFCC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18444" name="AutoShape 10">
                <a:hlinkClick r:id="rId6" action="ppaction://hlinksldjump" highlightClick="1"/>
              </p:cNvPr>
              <p:cNvSpPr>
                <a:spLocks noChangeArrowheads="1"/>
              </p:cNvSpPr>
              <p:nvPr/>
            </p:nvSpPr>
            <p:spPr bwMode="auto">
              <a:xfrm>
                <a:off x="5010" y="4153"/>
                <a:ext cx="179" cy="167"/>
              </a:xfrm>
              <a:prstGeom prst="actionButtonBeginning">
                <a:avLst/>
              </a:prstGeom>
              <a:solidFill>
                <a:srgbClr val="FFCC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18445" name="AutoShape 11">
                <a:hlinkClick r:id="" action="ppaction://hlinkshowjump?jump=endshow" highlightClick="1"/>
              </p:cNvPr>
              <p:cNvSpPr>
                <a:spLocks noChangeArrowheads="1"/>
              </p:cNvSpPr>
              <p:nvPr/>
            </p:nvSpPr>
            <p:spPr bwMode="auto">
              <a:xfrm>
                <a:off x="5600" y="4153"/>
                <a:ext cx="160" cy="158"/>
              </a:xfrm>
              <a:prstGeom prst="actionButtonEnd">
                <a:avLst/>
              </a:prstGeom>
              <a:solidFill>
                <a:srgbClr val="FFCC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</p:grpSp>
      </p:grpSp>
      <p:sp>
        <p:nvSpPr>
          <p:cNvPr id="18436" name="矩形 12"/>
          <p:cNvSpPr>
            <a:spLocks noChangeArrowheads="1"/>
          </p:cNvSpPr>
          <p:nvPr/>
        </p:nvSpPr>
        <p:spPr bwMode="auto">
          <a:xfrm>
            <a:off x="0" y="2143125"/>
            <a:ext cx="1285875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66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6.2</a:t>
            </a:r>
            <a:endParaRPr kumimoji="1" lang="zh-CN" altLang="en-US" sz="66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 Box 93"/>
          <p:cNvSpPr txBox="1">
            <a:spLocks noChangeArrowheads="1"/>
          </p:cNvSpPr>
          <p:nvPr/>
        </p:nvSpPr>
        <p:spPr bwMode="auto">
          <a:xfrm>
            <a:off x="1187624" y="5517232"/>
            <a:ext cx="3068469" cy="5847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以弹簧振子为例</a:t>
            </a:r>
            <a:endParaRPr lang="en-US" altLang="zh-CN" sz="3200" b="1" dirty="0" smtClean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50863" y="0"/>
            <a:ext cx="8229600" cy="252413"/>
          </a:xfrm>
        </p:spPr>
        <p:txBody>
          <a:bodyPr/>
          <a:lstStyle/>
          <a:p>
            <a:pPr eaLnBrk="1" hangingPunct="1"/>
            <a:r>
              <a:rPr lang="zh-CN" altLang="en-US" sz="800" smtClean="0">
                <a:solidFill>
                  <a:schemeClr val="bg1"/>
                </a:solidFill>
              </a:rPr>
              <a:t>振动能量</a:t>
            </a:r>
          </a:p>
        </p:txBody>
      </p:sp>
      <p:sp>
        <p:nvSpPr>
          <p:cNvPr id="19459" name="Rectangle 3" descr="新闻纸"/>
          <p:cNvSpPr>
            <a:spLocks noChangeArrowheads="1"/>
          </p:cNvSpPr>
          <p:nvPr/>
        </p:nvSpPr>
        <p:spPr bwMode="auto">
          <a:xfrm>
            <a:off x="0" y="0"/>
            <a:ext cx="9144000" cy="18097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9460" name="Rectangle 4" descr="新闻纸"/>
          <p:cNvSpPr>
            <a:spLocks noChangeArrowheads="1"/>
          </p:cNvSpPr>
          <p:nvPr/>
        </p:nvSpPr>
        <p:spPr bwMode="auto">
          <a:xfrm>
            <a:off x="0" y="6677025"/>
            <a:ext cx="9144000" cy="18097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9461" name="Rectangle 5" descr="新闻纸"/>
          <p:cNvSpPr>
            <a:spLocks noChangeArrowheads="1"/>
          </p:cNvSpPr>
          <p:nvPr/>
        </p:nvSpPr>
        <p:spPr bwMode="auto">
          <a:xfrm>
            <a:off x="0" y="6702425"/>
            <a:ext cx="9144000" cy="15557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grpSp>
        <p:nvGrpSpPr>
          <p:cNvPr id="2" name="Group 239"/>
          <p:cNvGrpSpPr>
            <a:grpSpLocks/>
          </p:cNvGrpSpPr>
          <p:nvPr/>
        </p:nvGrpSpPr>
        <p:grpSpPr bwMode="auto">
          <a:xfrm>
            <a:off x="611895" y="393700"/>
            <a:ext cx="6876934" cy="779463"/>
            <a:chOff x="1110" y="625"/>
            <a:chExt cx="4207" cy="387"/>
          </a:xfrm>
        </p:grpSpPr>
        <p:sp>
          <p:nvSpPr>
            <p:cNvPr id="19674" name="WordArt 9"/>
            <p:cNvSpPr>
              <a:spLocks noChangeArrowheads="1" noChangeShapeType="1" noTextEdit="1"/>
            </p:cNvSpPr>
            <p:nvPr/>
          </p:nvSpPr>
          <p:spPr bwMode="auto">
            <a:xfrm>
              <a:off x="1110" y="737"/>
              <a:ext cx="1316" cy="16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 smtClean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设  </a:t>
              </a:r>
              <a:r>
                <a:rPr lang="zh-CN" altLang="en-US" sz="3600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水平弹簧振子</a:t>
              </a:r>
            </a:p>
          </p:txBody>
        </p:sp>
        <p:grpSp>
          <p:nvGrpSpPr>
            <p:cNvPr id="19675" name="Group 10"/>
            <p:cNvGrpSpPr>
              <a:grpSpLocks/>
            </p:cNvGrpSpPr>
            <p:nvPr/>
          </p:nvGrpSpPr>
          <p:grpSpPr bwMode="auto">
            <a:xfrm>
              <a:off x="2557" y="639"/>
              <a:ext cx="1005" cy="340"/>
              <a:chOff x="2573" y="639"/>
              <a:chExt cx="1005" cy="363"/>
            </a:xfrm>
          </p:grpSpPr>
          <p:sp>
            <p:nvSpPr>
              <p:cNvPr id="19687" name="WordArt 1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446" y="833"/>
                <a:ext cx="117" cy="16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Garamond"/>
                  </a:rPr>
                  <a:t>k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Garamond"/>
                </a:endParaRPr>
              </a:p>
            </p:txBody>
          </p:sp>
          <p:sp>
            <p:nvSpPr>
              <p:cNvPr id="19688" name="WordArt 12"/>
              <p:cNvSpPr>
                <a:spLocks noChangeArrowheads="1" noChangeShapeType="1" noTextEdit="1"/>
              </p:cNvSpPr>
              <p:nvPr/>
            </p:nvSpPr>
            <p:spPr bwMode="auto">
              <a:xfrm>
                <a:off x="3410" y="648"/>
                <a:ext cx="168" cy="12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9689" name="WordArt 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573" y="639"/>
                <a:ext cx="733" cy="14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宋体"/>
                    <a:ea typeface="宋体"/>
                  </a:rPr>
                  <a:t>振子质量</a:t>
                </a:r>
              </a:p>
            </p:txBody>
          </p:sp>
          <p:sp>
            <p:nvSpPr>
              <p:cNvPr id="19690" name="WordArt 14"/>
              <p:cNvSpPr>
                <a:spLocks noChangeArrowheads="1" noChangeShapeType="1" noTextEdit="1"/>
              </p:cNvSpPr>
              <p:nvPr/>
            </p:nvSpPr>
            <p:spPr bwMode="auto">
              <a:xfrm>
                <a:off x="2581" y="857"/>
                <a:ext cx="740" cy="14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宋体"/>
                    <a:ea typeface="宋体"/>
                  </a:rPr>
                  <a:t>弹簧劲度</a:t>
                </a:r>
              </a:p>
            </p:txBody>
          </p:sp>
        </p:grpSp>
        <p:grpSp>
          <p:nvGrpSpPr>
            <p:cNvPr id="19676" name="Group 15"/>
            <p:cNvGrpSpPr>
              <a:grpSpLocks/>
            </p:cNvGrpSpPr>
            <p:nvPr/>
          </p:nvGrpSpPr>
          <p:grpSpPr bwMode="auto">
            <a:xfrm>
              <a:off x="3760" y="625"/>
              <a:ext cx="1557" cy="387"/>
              <a:chOff x="3760" y="625"/>
              <a:chExt cx="1658" cy="402"/>
            </a:xfrm>
          </p:grpSpPr>
          <p:sp>
            <p:nvSpPr>
              <p:cNvPr id="19677" name="WordArt 16"/>
              <p:cNvSpPr>
                <a:spLocks noChangeArrowheads="1" noChangeShapeType="1" noTextEdit="1"/>
              </p:cNvSpPr>
              <p:nvPr/>
            </p:nvSpPr>
            <p:spPr bwMode="auto">
              <a:xfrm>
                <a:off x="4698" y="767"/>
                <a:ext cx="126" cy="10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Symbol"/>
                  </a:rPr>
                  <a:t>w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Symbol"/>
                </a:endParaRPr>
              </a:p>
            </p:txBody>
          </p:sp>
          <p:grpSp>
            <p:nvGrpSpPr>
              <p:cNvPr id="19678" name="Group 17"/>
              <p:cNvGrpSpPr>
                <a:grpSpLocks/>
              </p:cNvGrpSpPr>
              <p:nvPr/>
            </p:nvGrpSpPr>
            <p:grpSpPr bwMode="auto">
              <a:xfrm>
                <a:off x="4880" y="790"/>
                <a:ext cx="149" cy="50"/>
                <a:chOff x="1260" y="2371"/>
                <a:chExt cx="151" cy="53"/>
              </a:xfrm>
            </p:grpSpPr>
            <p:sp>
              <p:nvSpPr>
                <p:cNvPr id="19685" name="Line 18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686" name="Line 19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9679" name="Freeform 20"/>
              <p:cNvSpPr>
                <a:spLocks/>
              </p:cNvSpPr>
              <p:nvPr/>
            </p:nvSpPr>
            <p:spPr bwMode="auto">
              <a:xfrm>
                <a:off x="5052" y="625"/>
                <a:ext cx="60" cy="402"/>
              </a:xfrm>
              <a:custGeom>
                <a:avLst/>
                <a:gdLst>
                  <a:gd name="T0" fmla="*/ 0 w 170"/>
                  <a:gd name="T1" fmla="*/ 213 h 452"/>
                  <a:gd name="T2" fmla="*/ 0 w 170"/>
                  <a:gd name="T3" fmla="*/ 144 h 452"/>
                  <a:gd name="T4" fmla="*/ 1 w 170"/>
                  <a:gd name="T5" fmla="*/ 252 h 452"/>
                  <a:gd name="T6" fmla="*/ 1 w 170"/>
                  <a:gd name="T7" fmla="*/ 0 h 4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0"/>
                  <a:gd name="T13" fmla="*/ 0 h 452"/>
                  <a:gd name="T14" fmla="*/ 170 w 170"/>
                  <a:gd name="T15" fmla="*/ 452 h 4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0" h="452">
                    <a:moveTo>
                      <a:pt x="0" y="384"/>
                    </a:moveTo>
                    <a:lnTo>
                      <a:pt x="57" y="260"/>
                    </a:lnTo>
                    <a:lnTo>
                      <a:pt x="170" y="452"/>
                    </a:lnTo>
                    <a:lnTo>
                      <a:pt x="17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19680" name="Line 21"/>
              <p:cNvSpPr>
                <a:spLocks noChangeShapeType="1"/>
              </p:cNvSpPr>
              <p:nvPr/>
            </p:nvSpPr>
            <p:spPr bwMode="auto">
              <a:xfrm>
                <a:off x="5103" y="628"/>
                <a:ext cx="30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81" name="WordArt 22"/>
              <p:cNvSpPr>
                <a:spLocks noChangeArrowheads="1" noChangeShapeType="1" noTextEdit="1"/>
              </p:cNvSpPr>
              <p:nvPr/>
            </p:nvSpPr>
            <p:spPr bwMode="auto">
              <a:xfrm>
                <a:off x="5208" y="858"/>
                <a:ext cx="168" cy="12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9682" name="Line 23"/>
              <p:cNvSpPr>
                <a:spLocks noChangeShapeType="1"/>
              </p:cNvSpPr>
              <p:nvPr/>
            </p:nvSpPr>
            <p:spPr bwMode="auto">
              <a:xfrm>
                <a:off x="5178" y="833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83" name="WordArt 24"/>
              <p:cNvSpPr>
                <a:spLocks noChangeArrowheads="1" noChangeShapeType="1" noTextEdit="1"/>
              </p:cNvSpPr>
              <p:nvPr/>
            </p:nvSpPr>
            <p:spPr bwMode="auto">
              <a:xfrm>
                <a:off x="5228" y="646"/>
                <a:ext cx="118" cy="16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Garamond"/>
                  </a:rPr>
                  <a:t>k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Garamond"/>
                </a:endParaRPr>
              </a:p>
            </p:txBody>
          </p:sp>
          <p:sp>
            <p:nvSpPr>
              <p:cNvPr id="19684" name="WordArt 25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60" y="732"/>
                <a:ext cx="870" cy="16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宋体"/>
                    <a:ea typeface="宋体"/>
                  </a:rPr>
                  <a:t>振动角频率</a:t>
                </a:r>
              </a:p>
            </p:txBody>
          </p:sp>
        </p:grpSp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683568" y="5589240"/>
            <a:ext cx="7883525" cy="820738"/>
            <a:chOff x="383" y="2417"/>
            <a:chExt cx="4966" cy="458"/>
          </a:xfrm>
        </p:grpSpPr>
        <p:sp>
          <p:nvSpPr>
            <p:cNvPr id="19635" name="WordArt 27"/>
            <p:cNvSpPr>
              <a:spLocks noChangeArrowheads="1" noChangeShapeType="1" noTextEdit="1"/>
            </p:cNvSpPr>
            <p:nvPr/>
          </p:nvSpPr>
          <p:spPr bwMode="auto">
            <a:xfrm>
              <a:off x="1877" y="2543"/>
              <a:ext cx="219" cy="19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38236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宋体"/>
                  <a:ea typeface="宋体"/>
                </a:rPr>
                <a:t>E</a:t>
              </a:r>
              <a:endParaRPr lang="zh-CN" altLang="en-US" sz="3600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宋体"/>
                <a:ea typeface="宋体"/>
              </a:endParaRPr>
            </a:p>
          </p:txBody>
        </p:sp>
        <p:grpSp>
          <p:nvGrpSpPr>
            <p:cNvPr id="19636" name="Group 28"/>
            <p:cNvGrpSpPr>
              <a:grpSpLocks/>
            </p:cNvGrpSpPr>
            <p:nvPr/>
          </p:nvGrpSpPr>
          <p:grpSpPr bwMode="auto">
            <a:xfrm>
              <a:off x="2136" y="2635"/>
              <a:ext cx="149" cy="50"/>
              <a:chOff x="1260" y="2371"/>
              <a:chExt cx="151" cy="53"/>
            </a:xfrm>
          </p:grpSpPr>
          <p:sp>
            <p:nvSpPr>
              <p:cNvPr id="19671" name="Line 29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72" name="Line 30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637" name="WordArt 31"/>
            <p:cNvSpPr>
              <a:spLocks noChangeArrowheads="1" noChangeShapeType="1" noTextEdit="1"/>
            </p:cNvSpPr>
            <p:nvPr/>
          </p:nvSpPr>
          <p:spPr bwMode="auto">
            <a:xfrm>
              <a:off x="2641" y="2593"/>
              <a:ext cx="136" cy="11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rPr>
                <a:t>+</a:t>
              </a:r>
              <a:endParaRPr lang="zh-CN" altLang="en-US" sz="3600" kern="10">
                <a:ln w="2857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宋体"/>
                <a:ea typeface="宋体"/>
              </a:endParaRPr>
            </a:p>
          </p:txBody>
        </p:sp>
        <p:grpSp>
          <p:nvGrpSpPr>
            <p:cNvPr id="19638" name="Group 32"/>
            <p:cNvGrpSpPr>
              <a:grpSpLocks/>
            </p:cNvGrpSpPr>
            <p:nvPr/>
          </p:nvGrpSpPr>
          <p:grpSpPr bwMode="auto">
            <a:xfrm>
              <a:off x="2308" y="2563"/>
              <a:ext cx="285" cy="187"/>
              <a:chOff x="1753" y="1720"/>
              <a:chExt cx="288" cy="200"/>
            </a:xfrm>
          </p:grpSpPr>
          <p:sp>
            <p:nvSpPr>
              <p:cNvPr id="19669" name="WordArt 3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53" y="1720"/>
                <a:ext cx="197" cy="18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38236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宋体"/>
                    <a:ea typeface="宋体"/>
                  </a:rPr>
                  <a:t>E</a:t>
                </a:r>
                <a:endParaRPr lang="zh-CN" altLang="en-US" sz="3600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19670" name="WordArt 34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51" y="1798"/>
                <a:ext cx="90" cy="12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Times New Roman"/>
                    <a:cs typeface="Times New Roman"/>
                  </a:rPr>
                  <a:t>k</a:t>
                </a:r>
                <a:endParaRPr lang="zh-CN" altLang="en-US" sz="3600" i="1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9639" name="Group 35"/>
            <p:cNvGrpSpPr>
              <a:grpSpLocks/>
            </p:cNvGrpSpPr>
            <p:nvPr/>
          </p:nvGrpSpPr>
          <p:grpSpPr bwMode="auto">
            <a:xfrm>
              <a:off x="2801" y="2568"/>
              <a:ext cx="254" cy="185"/>
              <a:chOff x="1743" y="2119"/>
              <a:chExt cx="257" cy="198"/>
            </a:xfrm>
          </p:grpSpPr>
          <p:sp>
            <p:nvSpPr>
              <p:cNvPr id="19667" name="WordArt 36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43" y="2119"/>
                <a:ext cx="197" cy="18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38236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宋体"/>
                    <a:ea typeface="宋体"/>
                  </a:rPr>
                  <a:t>E</a:t>
                </a:r>
                <a:endParaRPr lang="zh-CN" altLang="en-US" sz="3600" kern="1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19668" name="WordArt 3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32" y="2203"/>
                <a:ext cx="68" cy="11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Times New Roman"/>
                    <a:cs typeface="Times New Roman"/>
                  </a:rPr>
                  <a:t>p</a:t>
                </a:r>
                <a:endParaRPr lang="zh-CN" altLang="en-US" sz="3600" i="1" kern="1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9640" name="Group 38"/>
            <p:cNvGrpSpPr>
              <a:grpSpLocks/>
            </p:cNvGrpSpPr>
            <p:nvPr/>
          </p:nvGrpSpPr>
          <p:grpSpPr bwMode="auto">
            <a:xfrm>
              <a:off x="3131" y="2618"/>
              <a:ext cx="150" cy="50"/>
              <a:chOff x="1260" y="2371"/>
              <a:chExt cx="151" cy="53"/>
            </a:xfrm>
          </p:grpSpPr>
          <p:sp>
            <p:nvSpPr>
              <p:cNvPr id="19665" name="Line 39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66" name="Line 40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641" name="Group 41"/>
            <p:cNvGrpSpPr>
              <a:grpSpLocks/>
            </p:cNvGrpSpPr>
            <p:nvPr/>
          </p:nvGrpSpPr>
          <p:grpSpPr bwMode="auto">
            <a:xfrm>
              <a:off x="3339" y="2527"/>
              <a:ext cx="222" cy="247"/>
              <a:chOff x="2230" y="1694"/>
              <a:chExt cx="224" cy="264"/>
            </a:xfrm>
          </p:grpSpPr>
          <p:sp>
            <p:nvSpPr>
              <p:cNvPr id="19662" name="Line 42"/>
              <p:cNvSpPr>
                <a:spLocks noChangeShapeType="1"/>
              </p:cNvSpPr>
              <p:nvPr/>
            </p:nvSpPr>
            <p:spPr bwMode="auto">
              <a:xfrm>
                <a:off x="2230" y="1827"/>
                <a:ext cx="2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63" name="WordArt 4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01" y="1694"/>
                <a:ext cx="74" cy="9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19664" name="WordArt 44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99" y="1864"/>
                <a:ext cx="74" cy="9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sp>
          <p:nvSpPr>
            <p:cNvPr id="19642" name="WordArt 45"/>
            <p:cNvSpPr>
              <a:spLocks noChangeArrowheads="1" noChangeShapeType="1" noTextEdit="1"/>
            </p:cNvSpPr>
            <p:nvPr/>
          </p:nvSpPr>
          <p:spPr bwMode="auto">
            <a:xfrm>
              <a:off x="3569" y="2579"/>
              <a:ext cx="168" cy="12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3600" i="1" kern="10" dirty="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19643" name="Group 46"/>
            <p:cNvGrpSpPr>
              <a:grpSpLocks/>
            </p:cNvGrpSpPr>
            <p:nvPr/>
          </p:nvGrpSpPr>
          <p:grpSpPr bwMode="auto">
            <a:xfrm>
              <a:off x="3771" y="2530"/>
              <a:ext cx="233" cy="160"/>
              <a:chOff x="3903" y="2705"/>
              <a:chExt cx="236" cy="172"/>
            </a:xfrm>
          </p:grpSpPr>
          <p:sp>
            <p:nvSpPr>
              <p:cNvPr id="19660" name="WordArt 4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03" y="2766"/>
                <a:ext cx="128" cy="11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Symbol"/>
                  </a:rPr>
                  <a:t>w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Symbol"/>
                </a:endParaRPr>
              </a:p>
            </p:txBody>
          </p:sp>
          <p:sp>
            <p:nvSpPr>
              <p:cNvPr id="19661" name="WordArt 48"/>
              <p:cNvSpPr>
                <a:spLocks noChangeArrowheads="1" noChangeShapeType="1" noTextEdit="1"/>
              </p:cNvSpPr>
              <p:nvPr/>
            </p:nvSpPr>
            <p:spPr bwMode="auto">
              <a:xfrm>
                <a:off x="4065" y="2705"/>
                <a:ext cx="74" cy="9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sp>
          <p:nvSpPr>
            <p:cNvPr id="19644" name="Rectangle 49"/>
            <p:cNvSpPr>
              <a:spLocks noChangeArrowheads="1"/>
            </p:cNvSpPr>
            <p:nvPr/>
          </p:nvSpPr>
          <p:spPr bwMode="auto">
            <a:xfrm>
              <a:off x="3945" y="2527"/>
              <a:ext cx="305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2800" i="1">
                  <a:solidFill>
                    <a:schemeClr val="tx2"/>
                  </a:solidFill>
                  <a:latin typeface="Calibri" pitchFamily="34" charset="0"/>
                </a:rPr>
                <a:t>A</a:t>
              </a:r>
            </a:p>
          </p:txBody>
        </p:sp>
        <p:sp>
          <p:nvSpPr>
            <p:cNvPr id="19645" name="WordArt 50"/>
            <p:cNvSpPr>
              <a:spLocks noChangeArrowheads="1" noChangeShapeType="1" noTextEdit="1"/>
            </p:cNvSpPr>
            <p:nvPr/>
          </p:nvSpPr>
          <p:spPr bwMode="auto">
            <a:xfrm>
              <a:off x="4183" y="2517"/>
              <a:ext cx="73" cy="8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grpSp>
          <p:nvGrpSpPr>
            <p:cNvPr id="19646" name="Group 51"/>
            <p:cNvGrpSpPr>
              <a:grpSpLocks/>
            </p:cNvGrpSpPr>
            <p:nvPr/>
          </p:nvGrpSpPr>
          <p:grpSpPr bwMode="auto">
            <a:xfrm>
              <a:off x="4299" y="2623"/>
              <a:ext cx="150" cy="50"/>
              <a:chOff x="1260" y="2371"/>
              <a:chExt cx="151" cy="53"/>
            </a:xfrm>
          </p:grpSpPr>
          <p:sp>
            <p:nvSpPr>
              <p:cNvPr id="19658" name="Line 52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59" name="Line 53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647" name="Group 54"/>
            <p:cNvGrpSpPr>
              <a:grpSpLocks/>
            </p:cNvGrpSpPr>
            <p:nvPr/>
          </p:nvGrpSpPr>
          <p:grpSpPr bwMode="auto">
            <a:xfrm>
              <a:off x="4491" y="2517"/>
              <a:ext cx="222" cy="246"/>
              <a:chOff x="2230" y="1694"/>
              <a:chExt cx="224" cy="264"/>
            </a:xfrm>
          </p:grpSpPr>
          <p:sp>
            <p:nvSpPr>
              <p:cNvPr id="19655" name="Line 55"/>
              <p:cNvSpPr>
                <a:spLocks noChangeShapeType="1"/>
              </p:cNvSpPr>
              <p:nvPr/>
            </p:nvSpPr>
            <p:spPr bwMode="auto">
              <a:xfrm>
                <a:off x="2230" y="1827"/>
                <a:ext cx="2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56" name="WordArt 56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01" y="1694"/>
                <a:ext cx="74" cy="9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19657" name="WordArt 5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99" y="1864"/>
                <a:ext cx="74" cy="9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sp>
          <p:nvSpPr>
            <p:cNvPr id="19648" name="WordArt 58"/>
            <p:cNvSpPr>
              <a:spLocks noChangeArrowheads="1" noChangeShapeType="1" noTextEdit="1"/>
            </p:cNvSpPr>
            <p:nvPr/>
          </p:nvSpPr>
          <p:spPr bwMode="auto">
            <a:xfrm>
              <a:off x="4740" y="2552"/>
              <a:ext cx="118" cy="16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Garamond"/>
                </a:rPr>
                <a:t>k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Garamond"/>
              </a:endParaRPr>
            </a:p>
          </p:txBody>
        </p:sp>
        <p:sp>
          <p:nvSpPr>
            <p:cNvPr id="19649" name="Rectangle 59"/>
            <p:cNvSpPr>
              <a:spLocks noChangeArrowheads="1"/>
            </p:cNvSpPr>
            <p:nvPr/>
          </p:nvSpPr>
          <p:spPr bwMode="auto">
            <a:xfrm>
              <a:off x="4851" y="2531"/>
              <a:ext cx="305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2800" i="1">
                  <a:solidFill>
                    <a:schemeClr val="tx2"/>
                  </a:solidFill>
                  <a:latin typeface="Calibri" pitchFamily="34" charset="0"/>
                </a:rPr>
                <a:t>A</a:t>
              </a:r>
            </a:p>
          </p:txBody>
        </p:sp>
        <p:sp>
          <p:nvSpPr>
            <p:cNvPr id="19650" name="WordArt 60"/>
            <p:cNvSpPr>
              <a:spLocks noChangeArrowheads="1" noChangeShapeType="1" noTextEdit="1"/>
            </p:cNvSpPr>
            <p:nvPr/>
          </p:nvSpPr>
          <p:spPr bwMode="auto">
            <a:xfrm>
              <a:off x="5103" y="2522"/>
              <a:ext cx="73" cy="8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19651" name="Rectangle 61"/>
            <p:cNvSpPr>
              <a:spLocks noChangeArrowheads="1"/>
            </p:cNvSpPr>
            <p:nvPr/>
          </p:nvSpPr>
          <p:spPr bwMode="auto">
            <a:xfrm>
              <a:off x="1794" y="2417"/>
              <a:ext cx="3555" cy="458"/>
            </a:xfrm>
            <a:prstGeom prst="rect">
              <a:avLst/>
            </a:prstGeom>
            <a:noFill/>
            <a:ln w="38100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grpSp>
          <p:nvGrpSpPr>
            <p:cNvPr id="19652" name="Group 62"/>
            <p:cNvGrpSpPr>
              <a:grpSpLocks/>
            </p:cNvGrpSpPr>
            <p:nvPr/>
          </p:nvGrpSpPr>
          <p:grpSpPr bwMode="auto">
            <a:xfrm>
              <a:off x="383" y="2559"/>
              <a:ext cx="1334" cy="173"/>
              <a:chOff x="329" y="2598"/>
              <a:chExt cx="1334" cy="204"/>
            </a:xfrm>
          </p:grpSpPr>
          <p:sp>
            <p:nvSpPr>
              <p:cNvPr id="19653" name="WordArt 63"/>
              <p:cNvSpPr>
                <a:spLocks noChangeArrowheads="1" noChangeShapeType="1" noTextEdit="1"/>
              </p:cNvSpPr>
              <p:nvPr/>
            </p:nvSpPr>
            <p:spPr bwMode="auto">
              <a:xfrm>
                <a:off x="959" y="2598"/>
                <a:ext cx="704" cy="20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 dirty="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宋体"/>
                    <a:ea typeface="宋体"/>
                  </a:rPr>
                  <a:t>机械能</a:t>
                </a:r>
              </a:p>
            </p:txBody>
          </p:sp>
          <p:sp>
            <p:nvSpPr>
              <p:cNvPr id="19654" name="WordArt 64"/>
              <p:cNvSpPr>
                <a:spLocks noChangeArrowheads="1" noChangeShapeType="1" noTextEdit="1"/>
              </p:cNvSpPr>
              <p:nvPr/>
            </p:nvSpPr>
            <p:spPr bwMode="auto">
              <a:xfrm>
                <a:off x="329" y="2610"/>
                <a:ext cx="690" cy="17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 dirty="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系统的 </a:t>
                </a:r>
              </a:p>
            </p:txBody>
          </p:sp>
        </p:grpSp>
      </p:grpSp>
      <p:grpSp>
        <p:nvGrpSpPr>
          <p:cNvPr id="16" name="Group 242"/>
          <p:cNvGrpSpPr>
            <a:grpSpLocks/>
          </p:cNvGrpSpPr>
          <p:nvPr/>
        </p:nvGrpSpPr>
        <p:grpSpPr bwMode="auto">
          <a:xfrm>
            <a:off x="539552" y="3429000"/>
            <a:ext cx="7904163" cy="1400175"/>
            <a:chOff x="410" y="1575"/>
            <a:chExt cx="4979" cy="882"/>
          </a:xfrm>
        </p:grpSpPr>
        <p:sp>
          <p:nvSpPr>
            <p:cNvPr id="131138" name="WordArt 66"/>
            <p:cNvSpPr>
              <a:spLocks noChangeArrowheads="1" noChangeShapeType="1" noTextEdit="1"/>
            </p:cNvSpPr>
            <p:nvPr/>
          </p:nvSpPr>
          <p:spPr bwMode="auto">
            <a:xfrm>
              <a:off x="410" y="2306"/>
              <a:ext cx="1514" cy="15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（以</a:t>
              </a:r>
              <a:r>
                <a:rPr lang="en-US" altLang="zh-CN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x=0</a:t>
              </a:r>
              <a:r>
                <a:rPr lang="zh-CN" alt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处为零势点）</a:t>
              </a:r>
            </a:p>
          </p:txBody>
        </p:sp>
        <p:grpSp>
          <p:nvGrpSpPr>
            <p:cNvPr id="19561" name="Group 67"/>
            <p:cNvGrpSpPr>
              <a:grpSpLocks/>
            </p:cNvGrpSpPr>
            <p:nvPr/>
          </p:nvGrpSpPr>
          <p:grpSpPr bwMode="auto">
            <a:xfrm>
              <a:off x="2138" y="1696"/>
              <a:ext cx="153" cy="55"/>
              <a:chOff x="1260" y="2371"/>
              <a:chExt cx="151" cy="53"/>
            </a:xfrm>
          </p:grpSpPr>
          <p:sp>
            <p:nvSpPr>
              <p:cNvPr id="19633" name="Line 68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34" name="Line 69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562" name="Group 70"/>
            <p:cNvGrpSpPr>
              <a:grpSpLocks/>
            </p:cNvGrpSpPr>
            <p:nvPr/>
          </p:nvGrpSpPr>
          <p:grpSpPr bwMode="auto">
            <a:xfrm>
              <a:off x="2327" y="1580"/>
              <a:ext cx="225" cy="271"/>
              <a:chOff x="2230" y="1694"/>
              <a:chExt cx="224" cy="264"/>
            </a:xfrm>
          </p:grpSpPr>
          <p:sp>
            <p:nvSpPr>
              <p:cNvPr id="19630" name="Line 71"/>
              <p:cNvSpPr>
                <a:spLocks noChangeShapeType="1"/>
              </p:cNvSpPr>
              <p:nvPr/>
            </p:nvSpPr>
            <p:spPr bwMode="auto">
              <a:xfrm>
                <a:off x="2230" y="1827"/>
                <a:ext cx="2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31" name="WordArt 72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01" y="1694"/>
                <a:ext cx="74" cy="9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19632" name="WordArt 7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99" y="1864"/>
                <a:ext cx="74" cy="9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grpSp>
          <p:nvGrpSpPr>
            <p:cNvPr id="19563" name="Group 74"/>
            <p:cNvGrpSpPr>
              <a:grpSpLocks/>
            </p:cNvGrpSpPr>
            <p:nvPr/>
          </p:nvGrpSpPr>
          <p:grpSpPr bwMode="auto">
            <a:xfrm>
              <a:off x="1787" y="1622"/>
              <a:ext cx="289" cy="206"/>
              <a:chOff x="1753" y="1720"/>
              <a:chExt cx="288" cy="200"/>
            </a:xfrm>
          </p:grpSpPr>
          <p:sp>
            <p:nvSpPr>
              <p:cNvPr id="19628" name="WordArt 7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53" y="1720"/>
                <a:ext cx="197" cy="18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38236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宋体"/>
                    <a:ea typeface="宋体"/>
                  </a:rPr>
                  <a:t>E</a:t>
                </a:r>
                <a:endParaRPr lang="zh-CN" altLang="en-US" sz="3600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19629" name="WordArt 76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51" y="1798"/>
                <a:ext cx="90" cy="12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Times New Roman"/>
                    <a:cs typeface="Times New Roman"/>
                  </a:rPr>
                  <a:t>k</a:t>
                </a:r>
                <a:endParaRPr lang="zh-CN" altLang="en-US" sz="3600" i="1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9564" name="WordArt 77"/>
            <p:cNvSpPr>
              <a:spLocks noChangeArrowheads="1" noChangeShapeType="1" noTextEdit="1"/>
            </p:cNvSpPr>
            <p:nvPr/>
          </p:nvSpPr>
          <p:spPr bwMode="auto">
            <a:xfrm>
              <a:off x="2565" y="1648"/>
              <a:ext cx="171" cy="14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9565" name="WordArt 78"/>
            <p:cNvSpPr>
              <a:spLocks noChangeArrowheads="1" noChangeShapeType="1" noTextEdit="1"/>
            </p:cNvSpPr>
            <p:nvPr/>
          </p:nvSpPr>
          <p:spPr bwMode="auto">
            <a:xfrm>
              <a:off x="2779" y="1640"/>
              <a:ext cx="140" cy="16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rPr>
                <a:t>v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Book Antiqua"/>
              </a:endParaRPr>
            </a:p>
          </p:txBody>
        </p:sp>
        <p:sp>
          <p:nvSpPr>
            <p:cNvPr id="19566" name="WordArt 79"/>
            <p:cNvSpPr>
              <a:spLocks noChangeArrowheads="1" noChangeShapeType="1" noTextEdit="1"/>
            </p:cNvSpPr>
            <p:nvPr/>
          </p:nvSpPr>
          <p:spPr bwMode="auto">
            <a:xfrm>
              <a:off x="2951" y="1580"/>
              <a:ext cx="74" cy="9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kern="10" dirty="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grpSp>
          <p:nvGrpSpPr>
            <p:cNvPr id="19567" name="Group 80"/>
            <p:cNvGrpSpPr>
              <a:grpSpLocks/>
            </p:cNvGrpSpPr>
            <p:nvPr/>
          </p:nvGrpSpPr>
          <p:grpSpPr bwMode="auto">
            <a:xfrm>
              <a:off x="3073" y="1702"/>
              <a:ext cx="151" cy="53"/>
              <a:chOff x="1260" y="2371"/>
              <a:chExt cx="151" cy="53"/>
            </a:xfrm>
          </p:grpSpPr>
          <p:sp>
            <p:nvSpPr>
              <p:cNvPr id="19626" name="Line 81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27" name="Line 82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568" name="Group 83"/>
            <p:cNvGrpSpPr>
              <a:grpSpLocks/>
            </p:cNvGrpSpPr>
            <p:nvPr/>
          </p:nvGrpSpPr>
          <p:grpSpPr bwMode="auto">
            <a:xfrm>
              <a:off x="3262" y="1585"/>
              <a:ext cx="226" cy="271"/>
              <a:chOff x="2230" y="1694"/>
              <a:chExt cx="224" cy="264"/>
            </a:xfrm>
          </p:grpSpPr>
          <p:sp>
            <p:nvSpPr>
              <p:cNvPr id="19623" name="Line 84"/>
              <p:cNvSpPr>
                <a:spLocks noChangeShapeType="1"/>
              </p:cNvSpPr>
              <p:nvPr/>
            </p:nvSpPr>
            <p:spPr bwMode="auto">
              <a:xfrm>
                <a:off x="2230" y="1827"/>
                <a:ext cx="2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24" name="WordArt 85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01" y="1694"/>
                <a:ext cx="74" cy="9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19625" name="WordArt 86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99" y="1864"/>
                <a:ext cx="74" cy="9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sp>
          <p:nvSpPr>
            <p:cNvPr id="19569" name="WordArt 87"/>
            <p:cNvSpPr>
              <a:spLocks noChangeArrowheads="1" noChangeShapeType="1" noTextEdit="1"/>
            </p:cNvSpPr>
            <p:nvPr/>
          </p:nvSpPr>
          <p:spPr bwMode="auto">
            <a:xfrm>
              <a:off x="3492" y="1655"/>
              <a:ext cx="171" cy="14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9570" name="WordArt 88"/>
            <p:cNvSpPr>
              <a:spLocks noChangeArrowheads="1" noChangeShapeType="1" noTextEdit="1"/>
            </p:cNvSpPr>
            <p:nvPr/>
          </p:nvSpPr>
          <p:spPr bwMode="auto">
            <a:xfrm>
              <a:off x="4250" y="1639"/>
              <a:ext cx="235" cy="15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rPr>
                <a:t>sin</a:t>
              </a:r>
              <a:endParaRPr lang="zh-CN" altLang="en-US" sz="3600" kern="10" dirty="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9571" name="WordArt 89"/>
            <p:cNvSpPr>
              <a:spLocks noChangeArrowheads="1" noChangeShapeType="1" noTextEdit="1"/>
            </p:cNvSpPr>
            <p:nvPr/>
          </p:nvSpPr>
          <p:spPr bwMode="auto">
            <a:xfrm>
              <a:off x="3713" y="1671"/>
              <a:ext cx="129" cy="11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Symbol"/>
                </a:rPr>
                <a:t>w</a:t>
              </a:r>
              <a:endParaRPr lang="zh-CN" altLang="en-US" sz="3600" i="1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Symbol"/>
              </a:endParaRPr>
            </a:p>
          </p:txBody>
        </p:sp>
        <p:sp>
          <p:nvSpPr>
            <p:cNvPr id="19572" name="WordArt 90"/>
            <p:cNvSpPr>
              <a:spLocks noChangeArrowheads="1" noChangeShapeType="1" noTextEdit="1"/>
            </p:cNvSpPr>
            <p:nvPr/>
          </p:nvSpPr>
          <p:spPr bwMode="auto">
            <a:xfrm>
              <a:off x="4614" y="1625"/>
              <a:ext cx="57" cy="16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(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19573" name="WordArt 91"/>
            <p:cNvSpPr>
              <a:spLocks noChangeArrowheads="1" noChangeShapeType="1" noTextEdit="1"/>
            </p:cNvSpPr>
            <p:nvPr/>
          </p:nvSpPr>
          <p:spPr bwMode="auto">
            <a:xfrm>
              <a:off x="5331" y="1616"/>
              <a:ext cx="58" cy="16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)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19574" name="WordArt 92"/>
            <p:cNvSpPr>
              <a:spLocks noChangeArrowheads="1" noChangeShapeType="1" noTextEdit="1"/>
            </p:cNvSpPr>
            <p:nvPr/>
          </p:nvSpPr>
          <p:spPr bwMode="auto">
            <a:xfrm>
              <a:off x="4697" y="1651"/>
              <a:ext cx="129" cy="11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Symbol"/>
                </a:rPr>
                <a:t>w</a:t>
              </a:r>
              <a:endParaRPr lang="zh-CN" altLang="en-US" sz="3600" i="1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Symbol"/>
              </a:endParaRPr>
            </a:p>
          </p:txBody>
        </p:sp>
        <p:sp>
          <p:nvSpPr>
            <p:cNvPr id="19575" name="WordArt 93"/>
            <p:cNvSpPr>
              <a:spLocks noChangeArrowheads="1" noChangeShapeType="1" noTextEdit="1"/>
            </p:cNvSpPr>
            <p:nvPr/>
          </p:nvSpPr>
          <p:spPr bwMode="auto">
            <a:xfrm>
              <a:off x="4854" y="1615"/>
              <a:ext cx="87" cy="15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t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9576" name="WordArt 94"/>
            <p:cNvSpPr>
              <a:spLocks noChangeArrowheads="1" noChangeShapeType="1" noTextEdit="1"/>
            </p:cNvSpPr>
            <p:nvPr/>
          </p:nvSpPr>
          <p:spPr bwMode="auto">
            <a:xfrm>
              <a:off x="4987" y="1635"/>
              <a:ext cx="138" cy="12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rPr>
                <a:t>+</a:t>
              </a:r>
              <a:endParaRPr lang="zh-CN" altLang="en-US" sz="3600" kern="10">
                <a:ln w="2857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宋体"/>
                <a:ea typeface="宋体"/>
              </a:endParaRPr>
            </a:p>
          </p:txBody>
        </p:sp>
        <p:sp>
          <p:nvSpPr>
            <p:cNvPr id="19577" name="WordArt 95"/>
            <p:cNvSpPr>
              <a:spLocks noChangeArrowheads="1" noChangeShapeType="1" noTextEdit="1"/>
            </p:cNvSpPr>
            <p:nvPr/>
          </p:nvSpPr>
          <p:spPr bwMode="auto">
            <a:xfrm>
              <a:off x="3868" y="1599"/>
              <a:ext cx="74" cy="9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19578" name="WordArt 96"/>
            <p:cNvSpPr>
              <a:spLocks noChangeArrowheads="1" noChangeShapeType="1" noTextEdit="1"/>
            </p:cNvSpPr>
            <p:nvPr/>
          </p:nvSpPr>
          <p:spPr bwMode="auto">
            <a:xfrm>
              <a:off x="4118" y="1597"/>
              <a:ext cx="74" cy="9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19579" name="WordArt 97"/>
            <p:cNvSpPr>
              <a:spLocks noChangeArrowheads="1" noChangeShapeType="1" noTextEdit="1"/>
            </p:cNvSpPr>
            <p:nvPr/>
          </p:nvSpPr>
          <p:spPr bwMode="auto">
            <a:xfrm>
              <a:off x="4504" y="1595"/>
              <a:ext cx="74" cy="9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grpSp>
          <p:nvGrpSpPr>
            <p:cNvPr id="19580" name="Group 98"/>
            <p:cNvGrpSpPr>
              <a:grpSpLocks/>
            </p:cNvGrpSpPr>
            <p:nvPr/>
          </p:nvGrpSpPr>
          <p:grpSpPr bwMode="auto">
            <a:xfrm>
              <a:off x="2128" y="2107"/>
              <a:ext cx="152" cy="54"/>
              <a:chOff x="1260" y="2371"/>
              <a:chExt cx="151" cy="53"/>
            </a:xfrm>
          </p:grpSpPr>
          <p:sp>
            <p:nvSpPr>
              <p:cNvPr id="19621" name="Line 99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22" name="Line 100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581" name="Group 101"/>
            <p:cNvGrpSpPr>
              <a:grpSpLocks/>
            </p:cNvGrpSpPr>
            <p:nvPr/>
          </p:nvGrpSpPr>
          <p:grpSpPr bwMode="auto">
            <a:xfrm>
              <a:off x="2340" y="1991"/>
              <a:ext cx="225" cy="271"/>
              <a:chOff x="2230" y="1694"/>
              <a:chExt cx="224" cy="264"/>
            </a:xfrm>
          </p:grpSpPr>
          <p:sp>
            <p:nvSpPr>
              <p:cNvPr id="19618" name="Line 102"/>
              <p:cNvSpPr>
                <a:spLocks noChangeShapeType="1"/>
              </p:cNvSpPr>
              <p:nvPr/>
            </p:nvSpPr>
            <p:spPr bwMode="auto">
              <a:xfrm>
                <a:off x="2230" y="1827"/>
                <a:ext cx="2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19" name="WordArt 10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01" y="1694"/>
                <a:ext cx="74" cy="9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19620" name="WordArt 104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99" y="1864"/>
                <a:ext cx="74" cy="9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sp>
          <p:nvSpPr>
            <p:cNvPr id="19582" name="WordArt 105"/>
            <p:cNvSpPr>
              <a:spLocks noChangeArrowheads="1" noChangeShapeType="1" noTextEdit="1"/>
            </p:cNvSpPr>
            <p:nvPr/>
          </p:nvSpPr>
          <p:spPr bwMode="auto">
            <a:xfrm>
              <a:off x="2940" y="1991"/>
              <a:ext cx="74" cy="9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grpSp>
          <p:nvGrpSpPr>
            <p:cNvPr id="19583" name="Group 106"/>
            <p:cNvGrpSpPr>
              <a:grpSpLocks/>
            </p:cNvGrpSpPr>
            <p:nvPr/>
          </p:nvGrpSpPr>
          <p:grpSpPr bwMode="auto">
            <a:xfrm>
              <a:off x="3064" y="2112"/>
              <a:ext cx="150" cy="54"/>
              <a:chOff x="1260" y="2371"/>
              <a:chExt cx="151" cy="53"/>
            </a:xfrm>
          </p:grpSpPr>
          <p:sp>
            <p:nvSpPr>
              <p:cNvPr id="19616" name="Line 107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17" name="Line 108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584" name="Group 109"/>
            <p:cNvGrpSpPr>
              <a:grpSpLocks/>
            </p:cNvGrpSpPr>
            <p:nvPr/>
          </p:nvGrpSpPr>
          <p:grpSpPr bwMode="auto">
            <a:xfrm>
              <a:off x="3252" y="1995"/>
              <a:ext cx="225" cy="272"/>
              <a:chOff x="2230" y="1694"/>
              <a:chExt cx="224" cy="264"/>
            </a:xfrm>
          </p:grpSpPr>
          <p:sp>
            <p:nvSpPr>
              <p:cNvPr id="19613" name="Line 110"/>
              <p:cNvSpPr>
                <a:spLocks noChangeShapeType="1"/>
              </p:cNvSpPr>
              <p:nvPr/>
            </p:nvSpPr>
            <p:spPr bwMode="auto">
              <a:xfrm>
                <a:off x="2230" y="1827"/>
                <a:ext cx="2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14" name="WordArt 111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01" y="1694"/>
                <a:ext cx="74" cy="9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19615" name="WordArt 112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99" y="1864"/>
                <a:ext cx="74" cy="9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sp>
          <p:nvSpPr>
            <p:cNvPr id="19585" name="WordArt 113"/>
            <p:cNvSpPr>
              <a:spLocks noChangeArrowheads="1" noChangeShapeType="1" noTextEdit="1"/>
            </p:cNvSpPr>
            <p:nvPr/>
          </p:nvSpPr>
          <p:spPr bwMode="auto">
            <a:xfrm>
              <a:off x="4481" y="2045"/>
              <a:ext cx="59" cy="16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(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19586" name="WordArt 114"/>
            <p:cNvSpPr>
              <a:spLocks noChangeArrowheads="1" noChangeShapeType="1" noTextEdit="1"/>
            </p:cNvSpPr>
            <p:nvPr/>
          </p:nvSpPr>
          <p:spPr bwMode="auto">
            <a:xfrm>
              <a:off x="5232" y="2036"/>
              <a:ext cx="58" cy="16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)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19587" name="WordArt 115"/>
            <p:cNvSpPr>
              <a:spLocks noChangeArrowheads="1" noChangeShapeType="1" noTextEdit="1"/>
            </p:cNvSpPr>
            <p:nvPr/>
          </p:nvSpPr>
          <p:spPr bwMode="auto">
            <a:xfrm>
              <a:off x="4564" y="2070"/>
              <a:ext cx="130" cy="11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Symbol"/>
                </a:rPr>
                <a:t>w</a:t>
              </a:r>
              <a:endParaRPr lang="zh-CN" altLang="en-US" sz="3600" i="1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Symbol"/>
              </a:endParaRPr>
            </a:p>
          </p:txBody>
        </p:sp>
        <p:sp>
          <p:nvSpPr>
            <p:cNvPr id="19588" name="WordArt 116"/>
            <p:cNvSpPr>
              <a:spLocks noChangeArrowheads="1" noChangeShapeType="1" noTextEdit="1"/>
            </p:cNvSpPr>
            <p:nvPr/>
          </p:nvSpPr>
          <p:spPr bwMode="auto">
            <a:xfrm>
              <a:off x="4722" y="2035"/>
              <a:ext cx="88" cy="15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t</a:t>
              </a:r>
              <a:endParaRPr lang="zh-CN" altLang="en-US" sz="3600" i="1" kern="10" dirty="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9589" name="WordArt 117"/>
            <p:cNvSpPr>
              <a:spLocks noChangeArrowheads="1" noChangeShapeType="1" noTextEdit="1"/>
            </p:cNvSpPr>
            <p:nvPr/>
          </p:nvSpPr>
          <p:spPr bwMode="auto">
            <a:xfrm>
              <a:off x="4856" y="2054"/>
              <a:ext cx="137" cy="12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rPr>
                <a:t>+</a:t>
              </a:r>
              <a:endParaRPr lang="zh-CN" altLang="en-US" sz="3600" kern="10">
                <a:ln w="2857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宋体"/>
                <a:ea typeface="宋体"/>
              </a:endParaRPr>
            </a:p>
          </p:txBody>
        </p:sp>
        <p:sp>
          <p:nvSpPr>
            <p:cNvPr id="19590" name="WordArt 118"/>
            <p:cNvSpPr>
              <a:spLocks noChangeArrowheads="1" noChangeShapeType="1" noTextEdit="1"/>
            </p:cNvSpPr>
            <p:nvPr/>
          </p:nvSpPr>
          <p:spPr bwMode="auto">
            <a:xfrm>
              <a:off x="3910" y="2008"/>
              <a:ext cx="75" cy="9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19591" name="WordArt 119"/>
            <p:cNvSpPr>
              <a:spLocks noChangeArrowheads="1" noChangeShapeType="1" noTextEdit="1"/>
            </p:cNvSpPr>
            <p:nvPr/>
          </p:nvSpPr>
          <p:spPr bwMode="auto">
            <a:xfrm>
              <a:off x="4342" y="2005"/>
              <a:ext cx="74" cy="9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grpSp>
          <p:nvGrpSpPr>
            <p:cNvPr id="19592" name="Group 120"/>
            <p:cNvGrpSpPr>
              <a:grpSpLocks/>
            </p:cNvGrpSpPr>
            <p:nvPr/>
          </p:nvGrpSpPr>
          <p:grpSpPr bwMode="auto">
            <a:xfrm>
              <a:off x="1792" y="2009"/>
              <a:ext cx="258" cy="204"/>
              <a:chOff x="1743" y="2119"/>
              <a:chExt cx="257" cy="198"/>
            </a:xfrm>
          </p:grpSpPr>
          <p:sp>
            <p:nvSpPr>
              <p:cNvPr id="19611" name="WordArt 12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43" y="2119"/>
                <a:ext cx="197" cy="18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38236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宋体"/>
                    <a:ea typeface="宋体"/>
                  </a:rPr>
                  <a:t>E</a:t>
                </a:r>
                <a:endParaRPr lang="zh-CN" altLang="en-US" sz="3600" kern="1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19612" name="WordArt 122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32" y="2203"/>
                <a:ext cx="68" cy="11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Times New Roman"/>
                    <a:cs typeface="Times New Roman"/>
                  </a:rPr>
                  <a:t>p</a:t>
                </a:r>
                <a:endParaRPr lang="zh-CN" altLang="en-US" sz="3600" i="1" kern="1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9593" name="WordArt 123"/>
            <p:cNvSpPr>
              <a:spLocks noChangeArrowheads="1" noChangeShapeType="1" noTextEdit="1"/>
            </p:cNvSpPr>
            <p:nvPr/>
          </p:nvSpPr>
          <p:spPr bwMode="auto">
            <a:xfrm>
              <a:off x="2575" y="2025"/>
              <a:ext cx="119" cy="17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Garamond"/>
                </a:rPr>
                <a:t>k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Garamond"/>
              </a:endParaRPr>
            </a:p>
          </p:txBody>
        </p:sp>
        <p:grpSp>
          <p:nvGrpSpPr>
            <p:cNvPr id="19594" name="Group 124"/>
            <p:cNvGrpSpPr>
              <a:grpSpLocks/>
            </p:cNvGrpSpPr>
            <p:nvPr/>
          </p:nvGrpSpPr>
          <p:grpSpPr bwMode="auto">
            <a:xfrm>
              <a:off x="2744" y="2054"/>
              <a:ext cx="150" cy="148"/>
              <a:chOff x="1104" y="2007"/>
              <a:chExt cx="109" cy="130"/>
            </a:xfrm>
          </p:grpSpPr>
          <p:sp>
            <p:nvSpPr>
              <p:cNvPr id="19609" name="WordArt 12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04" y="2011"/>
                <a:ext cx="109" cy="12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762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Bookman Old Style"/>
                  </a:rPr>
                  <a:t>x</a:t>
                </a:r>
                <a:endParaRPr lang="zh-CN" altLang="en-US" sz="3600" i="1" kern="10">
                  <a:ln w="76200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Bookman Old Style"/>
                </a:endParaRPr>
              </a:p>
            </p:txBody>
          </p:sp>
          <p:sp>
            <p:nvSpPr>
              <p:cNvPr id="19610" name="WordArt 126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04" y="2007"/>
                <a:ext cx="109" cy="12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x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9595" name="WordArt 127"/>
            <p:cNvSpPr>
              <a:spLocks noChangeArrowheads="1" noChangeShapeType="1" noTextEdit="1"/>
            </p:cNvSpPr>
            <p:nvPr/>
          </p:nvSpPr>
          <p:spPr bwMode="auto">
            <a:xfrm>
              <a:off x="3508" y="2047"/>
              <a:ext cx="120" cy="1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Garamond"/>
                </a:rPr>
                <a:t>k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Garamond"/>
              </a:endParaRPr>
            </a:p>
          </p:txBody>
        </p:sp>
        <p:sp>
          <p:nvSpPr>
            <p:cNvPr id="19596" name="WordArt 128"/>
            <p:cNvSpPr>
              <a:spLocks noChangeArrowheads="1" noChangeShapeType="1" noTextEdit="1"/>
            </p:cNvSpPr>
            <p:nvPr/>
          </p:nvSpPr>
          <p:spPr bwMode="auto">
            <a:xfrm>
              <a:off x="4045" y="2077"/>
              <a:ext cx="258" cy="10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 dirty="0" err="1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rPr>
                <a:t>cos</a:t>
              </a:r>
              <a:endParaRPr lang="zh-CN" altLang="en-US" sz="3600" kern="10" dirty="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9597" name="WordArt 129"/>
            <p:cNvSpPr>
              <a:spLocks noChangeArrowheads="1" noChangeShapeType="1" noTextEdit="1"/>
            </p:cNvSpPr>
            <p:nvPr/>
          </p:nvSpPr>
          <p:spPr bwMode="auto">
            <a:xfrm>
              <a:off x="537" y="1575"/>
              <a:ext cx="678" cy="27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系统的 </a:t>
              </a:r>
            </a:p>
          </p:txBody>
        </p:sp>
        <p:sp>
          <p:nvSpPr>
            <p:cNvPr id="19598" name="WordArt 130"/>
            <p:cNvSpPr>
              <a:spLocks noChangeArrowheads="1" noChangeShapeType="1" noTextEdit="1"/>
            </p:cNvSpPr>
            <p:nvPr/>
          </p:nvSpPr>
          <p:spPr bwMode="auto">
            <a:xfrm>
              <a:off x="1170" y="1622"/>
              <a:ext cx="481" cy="18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宋体"/>
                  <a:ea typeface="宋体"/>
                </a:rPr>
                <a:t>动能</a:t>
              </a:r>
            </a:p>
          </p:txBody>
        </p:sp>
        <p:sp>
          <p:nvSpPr>
            <p:cNvPr id="19599" name="WordArt 131"/>
            <p:cNvSpPr>
              <a:spLocks noChangeArrowheads="1" noChangeShapeType="1" noTextEdit="1"/>
            </p:cNvSpPr>
            <p:nvPr/>
          </p:nvSpPr>
          <p:spPr bwMode="auto">
            <a:xfrm>
              <a:off x="1183" y="2001"/>
              <a:ext cx="465" cy="21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宋体"/>
                  <a:ea typeface="宋体"/>
                </a:rPr>
                <a:t>势能</a:t>
              </a:r>
            </a:p>
          </p:txBody>
        </p:sp>
        <p:sp>
          <p:nvSpPr>
            <p:cNvPr id="19600" name="WordArt 132"/>
            <p:cNvSpPr>
              <a:spLocks noChangeArrowheads="1" noChangeShapeType="1" noTextEdit="1"/>
            </p:cNvSpPr>
            <p:nvPr/>
          </p:nvSpPr>
          <p:spPr bwMode="auto">
            <a:xfrm>
              <a:off x="514" y="1980"/>
              <a:ext cx="701" cy="26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系统的 </a:t>
              </a:r>
            </a:p>
          </p:txBody>
        </p:sp>
        <p:sp>
          <p:nvSpPr>
            <p:cNvPr id="19601" name="WordArt 133"/>
            <p:cNvSpPr>
              <a:spLocks noChangeArrowheads="1" noChangeShapeType="1" noTextEdit="1"/>
            </p:cNvSpPr>
            <p:nvPr/>
          </p:nvSpPr>
          <p:spPr bwMode="auto">
            <a:xfrm>
              <a:off x="3931" y="1653"/>
              <a:ext cx="155" cy="15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A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9608" name="WordArt 136"/>
            <p:cNvSpPr>
              <a:spLocks noChangeArrowheads="1" noChangeShapeType="1" noTextEdit="1"/>
            </p:cNvSpPr>
            <p:nvPr/>
          </p:nvSpPr>
          <p:spPr bwMode="auto">
            <a:xfrm>
              <a:off x="5148" y="1635"/>
              <a:ext cx="118" cy="16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rPr>
                <a:t>j</a:t>
              </a:r>
              <a:endParaRPr lang="zh-CN" altLang="en-US" sz="3600" i="1" kern="10" dirty="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Symbol"/>
              </a:endParaRPr>
            </a:p>
          </p:txBody>
        </p:sp>
        <p:sp>
          <p:nvSpPr>
            <p:cNvPr id="19603" name="WordArt 137"/>
            <p:cNvSpPr>
              <a:spLocks noChangeArrowheads="1" noChangeShapeType="1" noTextEdit="1"/>
            </p:cNvSpPr>
            <p:nvPr/>
          </p:nvSpPr>
          <p:spPr bwMode="auto">
            <a:xfrm>
              <a:off x="3696" y="2058"/>
              <a:ext cx="155" cy="15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A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9606" name="WordArt 140"/>
            <p:cNvSpPr>
              <a:spLocks noChangeArrowheads="1" noChangeShapeType="1" noTextEdit="1"/>
            </p:cNvSpPr>
            <p:nvPr/>
          </p:nvSpPr>
          <p:spPr bwMode="auto">
            <a:xfrm>
              <a:off x="5029" y="2042"/>
              <a:ext cx="117" cy="16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rPr>
                <a:t>j</a:t>
              </a:r>
              <a:endParaRPr lang="zh-CN" altLang="en-US" sz="3600" i="1" kern="10" dirty="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Symbol"/>
              </a:endParaRPr>
            </a:p>
          </p:txBody>
        </p:sp>
      </p:grpSp>
      <p:grpSp>
        <p:nvGrpSpPr>
          <p:cNvPr id="30" name="Group 141"/>
          <p:cNvGrpSpPr>
            <a:grpSpLocks/>
          </p:cNvGrpSpPr>
          <p:nvPr/>
        </p:nvGrpSpPr>
        <p:grpSpPr bwMode="auto">
          <a:xfrm>
            <a:off x="1043608" y="1772816"/>
            <a:ext cx="6505575" cy="914400"/>
            <a:chOff x="1126" y="1098"/>
            <a:chExt cx="3344" cy="428"/>
          </a:xfrm>
        </p:grpSpPr>
        <p:sp>
          <p:nvSpPr>
            <p:cNvPr id="19528" name="WordArt 142"/>
            <p:cNvSpPr>
              <a:spLocks noChangeArrowheads="1" noChangeShapeType="1" noTextEdit="1"/>
            </p:cNvSpPr>
            <p:nvPr/>
          </p:nvSpPr>
          <p:spPr bwMode="auto">
            <a:xfrm>
              <a:off x="2542" y="1123"/>
              <a:ext cx="147" cy="13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76200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Bookman Old Style"/>
                </a:rPr>
                <a:t>x</a:t>
              </a:r>
              <a:endParaRPr lang="zh-CN" altLang="en-US" sz="3600" i="1" kern="10">
                <a:ln w="76200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Bookman Old Style"/>
              </a:endParaRPr>
            </a:p>
          </p:txBody>
        </p:sp>
        <p:sp>
          <p:nvSpPr>
            <p:cNvPr id="19529" name="WordArt 143"/>
            <p:cNvSpPr>
              <a:spLocks noChangeArrowheads="1" noChangeShapeType="1" noTextEdit="1"/>
            </p:cNvSpPr>
            <p:nvPr/>
          </p:nvSpPr>
          <p:spPr bwMode="auto">
            <a:xfrm>
              <a:off x="2542" y="1119"/>
              <a:ext cx="147" cy="13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x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9530" name="Line 144"/>
            <p:cNvSpPr>
              <a:spLocks noChangeShapeType="1"/>
            </p:cNvSpPr>
            <p:nvPr/>
          </p:nvSpPr>
          <p:spPr bwMode="auto">
            <a:xfrm>
              <a:off x="2760" y="1166"/>
              <a:ext cx="14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1" name="Line 145"/>
            <p:cNvSpPr>
              <a:spLocks noChangeShapeType="1"/>
            </p:cNvSpPr>
            <p:nvPr/>
          </p:nvSpPr>
          <p:spPr bwMode="auto">
            <a:xfrm>
              <a:off x="2760" y="1216"/>
              <a:ext cx="14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2" name="WordArt 146"/>
            <p:cNvSpPr>
              <a:spLocks noChangeArrowheads="1" noChangeShapeType="1" noTextEdit="1"/>
            </p:cNvSpPr>
            <p:nvPr/>
          </p:nvSpPr>
          <p:spPr bwMode="auto">
            <a:xfrm>
              <a:off x="3185" y="1139"/>
              <a:ext cx="239" cy="10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rPr>
                <a:t>cos</a:t>
              </a:r>
              <a:endParaRPr lang="zh-CN" altLang="en-US" sz="36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9533" name="WordArt 147"/>
            <p:cNvSpPr>
              <a:spLocks noChangeArrowheads="1" noChangeShapeType="1" noTextEdit="1"/>
            </p:cNvSpPr>
            <p:nvPr/>
          </p:nvSpPr>
          <p:spPr bwMode="auto">
            <a:xfrm>
              <a:off x="3457" y="1107"/>
              <a:ext cx="57" cy="14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(</a:t>
              </a:r>
              <a:endParaRPr lang="zh-CN" alt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19534" name="WordArt 148"/>
            <p:cNvSpPr>
              <a:spLocks noChangeArrowheads="1" noChangeShapeType="1" noTextEdit="1"/>
            </p:cNvSpPr>
            <p:nvPr/>
          </p:nvSpPr>
          <p:spPr bwMode="auto">
            <a:xfrm>
              <a:off x="4163" y="1099"/>
              <a:ext cx="58" cy="14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)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19535" name="WordArt 149"/>
            <p:cNvSpPr>
              <a:spLocks noChangeArrowheads="1" noChangeShapeType="1" noTextEdit="1"/>
            </p:cNvSpPr>
            <p:nvPr/>
          </p:nvSpPr>
          <p:spPr bwMode="auto">
            <a:xfrm>
              <a:off x="3539" y="1130"/>
              <a:ext cx="126" cy="10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Symbol"/>
                </a:rPr>
                <a:t>w</a:t>
              </a:r>
              <a:endParaRPr lang="zh-CN" altLang="en-US" sz="3600" i="1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Symbol"/>
              </a:endParaRPr>
            </a:p>
          </p:txBody>
        </p:sp>
        <p:sp>
          <p:nvSpPr>
            <p:cNvPr id="19536" name="WordArt 150"/>
            <p:cNvSpPr>
              <a:spLocks noChangeArrowheads="1" noChangeShapeType="1" noTextEdit="1"/>
            </p:cNvSpPr>
            <p:nvPr/>
          </p:nvSpPr>
          <p:spPr bwMode="auto">
            <a:xfrm>
              <a:off x="3693" y="1098"/>
              <a:ext cx="86" cy="13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t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9537" name="WordArt 151"/>
            <p:cNvSpPr>
              <a:spLocks noChangeArrowheads="1" noChangeShapeType="1" noTextEdit="1"/>
            </p:cNvSpPr>
            <p:nvPr/>
          </p:nvSpPr>
          <p:spPr bwMode="auto">
            <a:xfrm>
              <a:off x="3825" y="1116"/>
              <a:ext cx="135" cy="11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rPr>
                <a:t>+</a:t>
              </a:r>
              <a:endParaRPr lang="zh-CN" altLang="en-US" sz="3600" kern="10">
                <a:ln w="2857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宋体"/>
                <a:ea typeface="宋体"/>
              </a:endParaRPr>
            </a:p>
          </p:txBody>
        </p:sp>
        <p:sp>
          <p:nvSpPr>
            <p:cNvPr id="19538" name="WordArt 152"/>
            <p:cNvSpPr>
              <a:spLocks noChangeArrowheads="1" noChangeShapeType="1" noTextEdit="1"/>
            </p:cNvSpPr>
            <p:nvPr/>
          </p:nvSpPr>
          <p:spPr bwMode="auto">
            <a:xfrm>
              <a:off x="2560" y="1391"/>
              <a:ext cx="121" cy="13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rPr>
                <a:t>v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Book Antiqua"/>
              </a:endParaRPr>
            </a:p>
          </p:txBody>
        </p:sp>
        <p:grpSp>
          <p:nvGrpSpPr>
            <p:cNvPr id="19539" name="Group 153"/>
            <p:cNvGrpSpPr>
              <a:grpSpLocks/>
            </p:cNvGrpSpPr>
            <p:nvPr/>
          </p:nvGrpSpPr>
          <p:grpSpPr bwMode="auto">
            <a:xfrm>
              <a:off x="2740" y="1425"/>
              <a:ext cx="150" cy="50"/>
              <a:chOff x="1260" y="2371"/>
              <a:chExt cx="151" cy="53"/>
            </a:xfrm>
          </p:grpSpPr>
          <p:sp>
            <p:nvSpPr>
              <p:cNvPr id="19558" name="Line 154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59" name="Line 155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540" name="Line 156"/>
            <p:cNvSpPr>
              <a:spLocks noChangeShapeType="1"/>
            </p:cNvSpPr>
            <p:nvPr/>
          </p:nvSpPr>
          <p:spPr bwMode="auto">
            <a:xfrm>
              <a:off x="2957" y="1451"/>
              <a:ext cx="11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41" name="WordArt 157"/>
            <p:cNvSpPr>
              <a:spLocks noChangeArrowheads="1" noChangeShapeType="1" noTextEdit="1"/>
            </p:cNvSpPr>
            <p:nvPr/>
          </p:nvSpPr>
          <p:spPr bwMode="auto">
            <a:xfrm>
              <a:off x="3438" y="1373"/>
              <a:ext cx="231" cy="13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rPr>
                <a:t>sin</a:t>
              </a:r>
              <a:endParaRPr lang="zh-CN" altLang="en-US" sz="3600" kern="10" dirty="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9542" name="WordArt 158"/>
            <p:cNvSpPr>
              <a:spLocks noChangeArrowheads="1" noChangeShapeType="1" noTextEdit="1"/>
            </p:cNvSpPr>
            <p:nvPr/>
          </p:nvSpPr>
          <p:spPr bwMode="auto">
            <a:xfrm>
              <a:off x="3126" y="1401"/>
              <a:ext cx="127" cy="10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Symbol"/>
                </a:rPr>
                <a:t>w</a:t>
              </a:r>
              <a:endParaRPr lang="zh-CN" altLang="en-US" sz="3600" i="1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Symbol"/>
              </a:endParaRPr>
            </a:p>
          </p:txBody>
        </p:sp>
        <p:sp>
          <p:nvSpPr>
            <p:cNvPr id="19543" name="WordArt 159"/>
            <p:cNvSpPr>
              <a:spLocks noChangeArrowheads="1" noChangeShapeType="1" noTextEdit="1"/>
            </p:cNvSpPr>
            <p:nvPr/>
          </p:nvSpPr>
          <p:spPr bwMode="auto">
            <a:xfrm>
              <a:off x="3706" y="1374"/>
              <a:ext cx="57" cy="14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(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19544" name="WordArt 160"/>
            <p:cNvSpPr>
              <a:spLocks noChangeArrowheads="1" noChangeShapeType="1" noTextEdit="1"/>
            </p:cNvSpPr>
            <p:nvPr/>
          </p:nvSpPr>
          <p:spPr bwMode="auto">
            <a:xfrm>
              <a:off x="4413" y="1366"/>
              <a:ext cx="57" cy="14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)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19545" name="WordArt 161"/>
            <p:cNvSpPr>
              <a:spLocks noChangeArrowheads="1" noChangeShapeType="1" noTextEdit="1"/>
            </p:cNvSpPr>
            <p:nvPr/>
          </p:nvSpPr>
          <p:spPr bwMode="auto">
            <a:xfrm>
              <a:off x="3788" y="1397"/>
              <a:ext cx="127" cy="10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Symbol"/>
                </a:rPr>
                <a:t>w</a:t>
              </a:r>
              <a:endParaRPr lang="zh-CN" altLang="en-US" sz="3600" i="1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Symbol"/>
              </a:endParaRPr>
            </a:p>
          </p:txBody>
        </p:sp>
        <p:sp>
          <p:nvSpPr>
            <p:cNvPr id="19546" name="WordArt 162"/>
            <p:cNvSpPr>
              <a:spLocks noChangeArrowheads="1" noChangeShapeType="1" noTextEdit="1"/>
            </p:cNvSpPr>
            <p:nvPr/>
          </p:nvSpPr>
          <p:spPr bwMode="auto">
            <a:xfrm>
              <a:off x="3943" y="1365"/>
              <a:ext cx="86" cy="13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t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9547" name="WordArt 163"/>
            <p:cNvSpPr>
              <a:spLocks noChangeArrowheads="1" noChangeShapeType="1" noTextEdit="1"/>
            </p:cNvSpPr>
            <p:nvPr/>
          </p:nvSpPr>
          <p:spPr bwMode="auto">
            <a:xfrm>
              <a:off x="4074" y="1383"/>
              <a:ext cx="136" cy="11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rPr>
                <a:t>+</a:t>
              </a:r>
              <a:endParaRPr lang="zh-CN" altLang="en-US" sz="3600" kern="10">
                <a:ln w="2857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宋体"/>
                <a:ea typeface="宋体"/>
              </a:endParaRPr>
            </a:p>
          </p:txBody>
        </p:sp>
        <p:sp>
          <p:nvSpPr>
            <p:cNvPr id="19557" name="WordArt 166"/>
            <p:cNvSpPr>
              <a:spLocks noChangeArrowheads="1" noChangeShapeType="1" noTextEdit="1"/>
            </p:cNvSpPr>
            <p:nvPr/>
          </p:nvSpPr>
          <p:spPr bwMode="auto">
            <a:xfrm>
              <a:off x="3991" y="1113"/>
              <a:ext cx="116" cy="15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rPr>
                <a:t>j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Symbol"/>
              </a:endParaRPr>
            </a:p>
          </p:txBody>
        </p:sp>
        <p:sp>
          <p:nvSpPr>
            <p:cNvPr id="19549" name="WordArt 167"/>
            <p:cNvSpPr>
              <a:spLocks noChangeArrowheads="1" noChangeShapeType="1" noTextEdit="1"/>
            </p:cNvSpPr>
            <p:nvPr/>
          </p:nvSpPr>
          <p:spPr bwMode="auto">
            <a:xfrm>
              <a:off x="2967" y="1108"/>
              <a:ext cx="153" cy="13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A</a:t>
              </a:r>
              <a:endParaRPr lang="zh-CN" altLang="en-US" sz="1200" i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9550" name="WordArt 168"/>
            <p:cNvSpPr>
              <a:spLocks noChangeArrowheads="1" noChangeShapeType="1" noTextEdit="1"/>
            </p:cNvSpPr>
            <p:nvPr/>
          </p:nvSpPr>
          <p:spPr bwMode="auto">
            <a:xfrm>
              <a:off x="3258" y="1360"/>
              <a:ext cx="153" cy="13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A</a:t>
              </a:r>
              <a:endParaRPr lang="zh-CN" altLang="en-US" sz="1200" i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9555" name="WordArt 171"/>
            <p:cNvSpPr>
              <a:spLocks noChangeArrowheads="1" noChangeShapeType="1" noTextEdit="1"/>
            </p:cNvSpPr>
            <p:nvPr/>
          </p:nvSpPr>
          <p:spPr bwMode="auto">
            <a:xfrm>
              <a:off x="4235" y="1373"/>
              <a:ext cx="116" cy="15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rPr>
                <a:t>j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Symbol"/>
              </a:endParaRPr>
            </a:p>
          </p:txBody>
        </p:sp>
        <p:sp>
          <p:nvSpPr>
            <p:cNvPr id="19552" name="WordArt 172"/>
            <p:cNvSpPr>
              <a:spLocks noChangeArrowheads="1" noChangeShapeType="1" noTextEdit="1"/>
            </p:cNvSpPr>
            <p:nvPr/>
          </p:nvSpPr>
          <p:spPr bwMode="auto">
            <a:xfrm>
              <a:off x="1141" y="1133"/>
              <a:ext cx="1032" cy="13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宋体"/>
                  <a:ea typeface="宋体"/>
                </a:rPr>
                <a:t>简谐运动方程</a:t>
              </a:r>
            </a:p>
          </p:txBody>
        </p:sp>
        <p:sp>
          <p:nvSpPr>
            <p:cNvPr id="19553" name="WordArt 173"/>
            <p:cNvSpPr>
              <a:spLocks noChangeArrowheads="1" noChangeShapeType="1" noTextEdit="1"/>
            </p:cNvSpPr>
            <p:nvPr/>
          </p:nvSpPr>
          <p:spPr bwMode="auto">
            <a:xfrm>
              <a:off x="1126" y="1366"/>
              <a:ext cx="1056" cy="13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宋体"/>
                  <a:ea typeface="宋体"/>
                </a:rPr>
                <a:t>振子运动速度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 descr="新闻纸"/>
          <p:cNvSpPr>
            <a:spLocks noChangeArrowheads="1"/>
          </p:cNvSpPr>
          <p:nvPr/>
        </p:nvSpPr>
        <p:spPr bwMode="auto">
          <a:xfrm>
            <a:off x="0" y="0"/>
            <a:ext cx="9144000" cy="2301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20483" name="Rectangle 3" descr="新闻纸"/>
          <p:cNvSpPr>
            <a:spLocks noChangeArrowheads="1"/>
          </p:cNvSpPr>
          <p:nvPr/>
        </p:nvSpPr>
        <p:spPr bwMode="auto">
          <a:xfrm>
            <a:off x="0" y="6638925"/>
            <a:ext cx="9144000" cy="21907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855663" y="3036888"/>
            <a:ext cx="6999287" cy="3540125"/>
            <a:chOff x="524" y="1666"/>
            <a:chExt cx="4409" cy="2406"/>
          </a:xfrm>
        </p:grpSpPr>
        <p:sp>
          <p:nvSpPr>
            <p:cNvPr id="20618" name="Line 6"/>
            <p:cNvSpPr>
              <a:spLocks noChangeShapeType="1"/>
            </p:cNvSpPr>
            <p:nvPr/>
          </p:nvSpPr>
          <p:spPr bwMode="auto">
            <a:xfrm flipV="1">
              <a:off x="2671" y="2165"/>
              <a:ext cx="8" cy="927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9" name="Rectangle 7"/>
            <p:cNvSpPr>
              <a:spLocks noChangeArrowheads="1"/>
            </p:cNvSpPr>
            <p:nvPr/>
          </p:nvSpPr>
          <p:spPr bwMode="auto">
            <a:xfrm>
              <a:off x="831" y="3051"/>
              <a:ext cx="352" cy="9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0620" name="Line 8"/>
            <p:cNvSpPr>
              <a:spLocks noChangeShapeType="1"/>
            </p:cNvSpPr>
            <p:nvPr/>
          </p:nvSpPr>
          <p:spPr bwMode="auto">
            <a:xfrm flipV="1">
              <a:off x="1486" y="3084"/>
              <a:ext cx="2561" cy="3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621" name="Group 9"/>
            <p:cNvGrpSpPr>
              <a:grpSpLocks/>
            </p:cNvGrpSpPr>
            <p:nvPr/>
          </p:nvGrpSpPr>
          <p:grpSpPr bwMode="auto">
            <a:xfrm>
              <a:off x="4127" y="3200"/>
              <a:ext cx="240" cy="158"/>
              <a:chOff x="1753" y="1720"/>
              <a:chExt cx="288" cy="200"/>
            </a:xfrm>
          </p:grpSpPr>
          <p:sp>
            <p:nvSpPr>
              <p:cNvPr id="20698" name="WordArt 1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53" y="1720"/>
                <a:ext cx="197" cy="18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38236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99"/>
                      </a:solidFill>
                      <a:round/>
                      <a:headEnd/>
                      <a:tailEnd/>
                    </a:ln>
                    <a:solidFill>
                      <a:srgbClr val="000099"/>
                    </a:solidFill>
                    <a:latin typeface="宋体"/>
                    <a:ea typeface="宋体"/>
                  </a:rPr>
                  <a:t>E</a:t>
                </a:r>
                <a:endParaRPr lang="zh-CN" altLang="en-US" sz="3600" kern="10">
                  <a:ln w="9525">
                    <a:solidFill>
                      <a:srgbClr val="000099"/>
                    </a:solidFill>
                    <a:round/>
                    <a:headEnd/>
                    <a:tailEnd/>
                  </a:ln>
                  <a:solidFill>
                    <a:srgbClr val="000099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20699" name="WordArt 1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51" y="1798"/>
                <a:ext cx="90" cy="12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000099"/>
                      </a:solidFill>
                      <a:round/>
                      <a:headEnd/>
                      <a:tailEnd/>
                    </a:ln>
                    <a:solidFill>
                      <a:srgbClr val="000099"/>
                    </a:solidFill>
                    <a:latin typeface="Times New Roman"/>
                    <a:cs typeface="Times New Roman"/>
                  </a:rPr>
                  <a:t>k</a:t>
                </a:r>
                <a:endParaRPr lang="zh-CN" altLang="en-US" sz="3600" i="1" kern="10">
                  <a:ln w="9525">
                    <a:solidFill>
                      <a:srgbClr val="000099"/>
                    </a:solidFill>
                    <a:round/>
                    <a:headEnd/>
                    <a:tailEnd/>
                  </a:ln>
                  <a:solidFill>
                    <a:srgbClr val="000099"/>
                  </a:solidFill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20622" name="Group 12"/>
            <p:cNvGrpSpPr>
              <a:grpSpLocks/>
            </p:cNvGrpSpPr>
            <p:nvPr/>
          </p:nvGrpSpPr>
          <p:grpSpPr bwMode="auto">
            <a:xfrm>
              <a:off x="4118" y="3673"/>
              <a:ext cx="210" cy="155"/>
              <a:chOff x="1743" y="2119"/>
              <a:chExt cx="257" cy="198"/>
            </a:xfrm>
          </p:grpSpPr>
          <p:sp>
            <p:nvSpPr>
              <p:cNvPr id="20696" name="WordArt 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43" y="2119"/>
                <a:ext cx="197" cy="18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38236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宋体"/>
                    <a:ea typeface="宋体"/>
                  </a:rPr>
                  <a:t>E</a:t>
                </a:r>
                <a:endParaRPr lang="zh-CN" altLang="en-US" sz="3600" kern="1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20697" name="WordArt 14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32" y="2203"/>
                <a:ext cx="68" cy="11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Times New Roman"/>
                    <a:cs typeface="Times New Roman"/>
                  </a:rPr>
                  <a:t>p</a:t>
                </a:r>
                <a:endParaRPr lang="zh-CN" altLang="en-US" sz="3600" i="1" kern="1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20623" name="Group 15"/>
            <p:cNvGrpSpPr>
              <a:grpSpLocks/>
            </p:cNvGrpSpPr>
            <p:nvPr/>
          </p:nvGrpSpPr>
          <p:grpSpPr bwMode="auto">
            <a:xfrm>
              <a:off x="3911" y="2872"/>
              <a:ext cx="1022" cy="155"/>
              <a:chOff x="2235" y="2612"/>
              <a:chExt cx="2095" cy="236"/>
            </a:xfrm>
          </p:grpSpPr>
          <p:sp>
            <p:nvSpPr>
              <p:cNvPr id="20685" name="WordArt 16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35" y="2612"/>
                <a:ext cx="378" cy="22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38236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宋体"/>
                    <a:ea typeface="宋体"/>
                  </a:rPr>
                  <a:t>E</a:t>
                </a:r>
                <a:endParaRPr lang="zh-CN" altLang="en-US" sz="36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宋体"/>
                  <a:ea typeface="宋体"/>
                </a:endParaRPr>
              </a:p>
            </p:txBody>
          </p:sp>
          <p:grpSp>
            <p:nvGrpSpPr>
              <p:cNvPr id="20686" name="Group 17"/>
              <p:cNvGrpSpPr>
                <a:grpSpLocks/>
              </p:cNvGrpSpPr>
              <p:nvPr/>
            </p:nvGrpSpPr>
            <p:grpSpPr bwMode="auto">
              <a:xfrm>
                <a:off x="2672" y="2708"/>
                <a:ext cx="240" cy="70"/>
                <a:chOff x="1260" y="2371"/>
                <a:chExt cx="151" cy="53"/>
              </a:xfrm>
            </p:grpSpPr>
            <p:sp>
              <p:nvSpPr>
                <p:cNvPr id="20694" name="Line 18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695" name="Line 19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687" name="Group 20"/>
              <p:cNvGrpSpPr>
                <a:grpSpLocks/>
              </p:cNvGrpSpPr>
              <p:nvPr/>
            </p:nvGrpSpPr>
            <p:grpSpPr bwMode="auto">
              <a:xfrm>
                <a:off x="2939" y="2633"/>
                <a:ext cx="500" cy="215"/>
                <a:chOff x="1753" y="1720"/>
                <a:chExt cx="288" cy="200"/>
              </a:xfrm>
            </p:grpSpPr>
            <p:sp>
              <p:nvSpPr>
                <p:cNvPr id="20692" name="WordArt 2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753" y="1720"/>
                  <a:ext cx="197" cy="18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38236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99"/>
                        </a:solidFill>
                        <a:round/>
                        <a:headEnd/>
                        <a:tailEnd/>
                      </a:ln>
                      <a:solidFill>
                        <a:srgbClr val="000099"/>
                      </a:solidFill>
                      <a:latin typeface="宋体"/>
                      <a:ea typeface="宋体"/>
                    </a:rPr>
                    <a:t>E</a:t>
                  </a:r>
                  <a:endParaRPr lang="zh-CN" altLang="en-US" sz="3600" kern="10">
                    <a:ln w="9525">
                      <a:solidFill>
                        <a:srgbClr val="000099"/>
                      </a:solidFill>
                      <a:round/>
                      <a:headEnd/>
                      <a:tailEnd/>
                    </a:ln>
                    <a:solidFill>
                      <a:srgbClr val="000099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20693" name="WordArt 2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951" y="1798"/>
                  <a:ext cx="90" cy="12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000099"/>
                        </a:solidFill>
                        <a:round/>
                        <a:headEnd/>
                        <a:tailEnd/>
                      </a:ln>
                      <a:solidFill>
                        <a:srgbClr val="000099"/>
                      </a:solidFill>
                      <a:latin typeface="Times New Roman"/>
                      <a:cs typeface="Times New Roman"/>
                    </a:rPr>
                    <a:t>k</a:t>
                  </a:r>
                  <a:endParaRPr lang="zh-CN" altLang="en-US" sz="3600" i="1" kern="10">
                    <a:ln w="9525">
                      <a:solidFill>
                        <a:srgbClr val="000099"/>
                      </a:solidFill>
                      <a:round/>
                      <a:headEnd/>
                      <a:tailEnd/>
                    </a:ln>
                    <a:solidFill>
                      <a:srgbClr val="000099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20688" name="WordArt 2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62" y="2669"/>
                <a:ext cx="245" cy="13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2857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rPr>
                  <a:t>+</a:t>
                </a:r>
                <a:endParaRPr lang="zh-CN" altLang="en-US" sz="3600" kern="10"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endParaRPr>
              </a:p>
            </p:txBody>
          </p:sp>
          <p:grpSp>
            <p:nvGrpSpPr>
              <p:cNvPr id="20689" name="Group 24"/>
              <p:cNvGrpSpPr>
                <a:grpSpLocks/>
              </p:cNvGrpSpPr>
              <p:nvPr/>
            </p:nvGrpSpPr>
            <p:grpSpPr bwMode="auto">
              <a:xfrm>
                <a:off x="3888" y="2627"/>
                <a:ext cx="442" cy="212"/>
                <a:chOff x="1743" y="2119"/>
                <a:chExt cx="257" cy="198"/>
              </a:xfrm>
            </p:grpSpPr>
            <p:sp>
              <p:nvSpPr>
                <p:cNvPr id="20690" name="WordArt 2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743" y="2119"/>
                  <a:ext cx="197" cy="18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38236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  <a:solidFill>
                        <a:srgbClr val="008000"/>
                      </a:solidFill>
                      <a:latin typeface="宋体"/>
                      <a:ea typeface="宋体"/>
                    </a:rPr>
                    <a:t>E</a:t>
                  </a:r>
                  <a:endParaRPr lang="zh-CN" altLang="en-US" sz="3600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20691" name="WordArt 2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932" y="2203"/>
                  <a:ext cx="68" cy="11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  <a:solidFill>
                        <a:srgbClr val="008000"/>
                      </a:solidFill>
                      <a:latin typeface="Times New Roman"/>
                      <a:cs typeface="Times New Roman"/>
                    </a:rPr>
                    <a:t>p</a:t>
                  </a:r>
                  <a:endParaRPr lang="zh-CN" altLang="en-US" sz="3600" i="1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</p:grpSp>
        <p:sp>
          <p:nvSpPr>
            <p:cNvPr id="20624" name="Line 27"/>
            <p:cNvSpPr>
              <a:spLocks noChangeShapeType="1"/>
            </p:cNvSpPr>
            <p:nvPr/>
          </p:nvSpPr>
          <p:spPr bwMode="auto">
            <a:xfrm>
              <a:off x="4019" y="3085"/>
              <a:ext cx="533" cy="2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5" name="Line 28"/>
            <p:cNvSpPr>
              <a:spLocks noChangeShapeType="1"/>
            </p:cNvSpPr>
            <p:nvPr/>
          </p:nvSpPr>
          <p:spPr bwMode="auto">
            <a:xfrm>
              <a:off x="1178" y="3085"/>
              <a:ext cx="345" cy="2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626" name="Group 29"/>
            <p:cNvGrpSpPr>
              <a:grpSpLocks/>
            </p:cNvGrpSpPr>
            <p:nvPr/>
          </p:nvGrpSpPr>
          <p:grpSpPr bwMode="auto">
            <a:xfrm>
              <a:off x="1003" y="3102"/>
              <a:ext cx="744" cy="838"/>
              <a:chOff x="3612" y="481"/>
              <a:chExt cx="508" cy="1224"/>
            </a:xfrm>
          </p:grpSpPr>
          <p:sp>
            <p:nvSpPr>
              <p:cNvPr id="20683" name="Arc 30"/>
              <p:cNvSpPr>
                <a:spLocks/>
              </p:cNvSpPr>
              <p:nvPr/>
            </p:nvSpPr>
            <p:spPr bwMode="auto">
              <a:xfrm>
                <a:off x="3612" y="481"/>
                <a:ext cx="253" cy="879"/>
              </a:xfrm>
              <a:custGeom>
                <a:avLst/>
                <a:gdLst>
                  <a:gd name="T0" fmla="*/ 0 w 41345"/>
                  <a:gd name="T1" fmla="*/ 0 h 21600"/>
                  <a:gd name="T2" fmla="*/ 0 w 41345"/>
                  <a:gd name="T3" fmla="*/ 0 h 21600"/>
                  <a:gd name="T4" fmla="*/ 0 w 4134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1345"/>
                  <a:gd name="T10" fmla="*/ 0 h 21600"/>
                  <a:gd name="T11" fmla="*/ 41345 w 4134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1345" h="21600" fill="none" extrusionOk="0">
                    <a:moveTo>
                      <a:pt x="0" y="15299"/>
                    </a:moveTo>
                    <a:cubicBezTo>
                      <a:pt x="2772" y="6210"/>
                      <a:pt x="11158" y="-1"/>
                      <a:pt x="20661" y="0"/>
                    </a:cubicBezTo>
                    <a:cubicBezTo>
                      <a:pt x="30193" y="0"/>
                      <a:pt x="38598" y="6248"/>
                      <a:pt x="41344" y="15376"/>
                    </a:cubicBezTo>
                  </a:path>
                  <a:path w="41345" h="21600" stroke="0" extrusionOk="0">
                    <a:moveTo>
                      <a:pt x="0" y="15299"/>
                    </a:moveTo>
                    <a:cubicBezTo>
                      <a:pt x="2772" y="6210"/>
                      <a:pt x="11158" y="-1"/>
                      <a:pt x="20661" y="0"/>
                    </a:cubicBezTo>
                    <a:cubicBezTo>
                      <a:pt x="30193" y="0"/>
                      <a:pt x="38598" y="6248"/>
                      <a:pt x="41344" y="15376"/>
                    </a:cubicBezTo>
                    <a:lnTo>
                      <a:pt x="20661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0033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20684" name="Arc 31"/>
              <p:cNvSpPr>
                <a:spLocks/>
              </p:cNvSpPr>
              <p:nvPr/>
            </p:nvSpPr>
            <p:spPr bwMode="auto">
              <a:xfrm flipV="1">
                <a:off x="3867" y="826"/>
                <a:ext cx="253" cy="879"/>
              </a:xfrm>
              <a:custGeom>
                <a:avLst/>
                <a:gdLst>
                  <a:gd name="T0" fmla="*/ 0 w 41345"/>
                  <a:gd name="T1" fmla="*/ 0 h 21600"/>
                  <a:gd name="T2" fmla="*/ 0 w 41345"/>
                  <a:gd name="T3" fmla="*/ 0 h 21600"/>
                  <a:gd name="T4" fmla="*/ 0 w 4134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1345"/>
                  <a:gd name="T10" fmla="*/ 0 h 21600"/>
                  <a:gd name="T11" fmla="*/ 41345 w 4134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1345" h="21600" fill="none" extrusionOk="0">
                    <a:moveTo>
                      <a:pt x="0" y="15299"/>
                    </a:moveTo>
                    <a:cubicBezTo>
                      <a:pt x="2772" y="6210"/>
                      <a:pt x="11158" y="-1"/>
                      <a:pt x="20661" y="0"/>
                    </a:cubicBezTo>
                    <a:cubicBezTo>
                      <a:pt x="30193" y="0"/>
                      <a:pt x="38598" y="6248"/>
                      <a:pt x="41344" y="15376"/>
                    </a:cubicBezTo>
                  </a:path>
                  <a:path w="41345" h="21600" stroke="0" extrusionOk="0">
                    <a:moveTo>
                      <a:pt x="0" y="15299"/>
                    </a:moveTo>
                    <a:cubicBezTo>
                      <a:pt x="2772" y="6210"/>
                      <a:pt x="11158" y="-1"/>
                      <a:pt x="20661" y="0"/>
                    </a:cubicBezTo>
                    <a:cubicBezTo>
                      <a:pt x="30193" y="0"/>
                      <a:pt x="38598" y="6248"/>
                      <a:pt x="41344" y="15376"/>
                    </a:cubicBezTo>
                    <a:lnTo>
                      <a:pt x="20661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0033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</p:grpSp>
        <p:grpSp>
          <p:nvGrpSpPr>
            <p:cNvPr id="20627" name="Group 32"/>
            <p:cNvGrpSpPr>
              <a:grpSpLocks/>
            </p:cNvGrpSpPr>
            <p:nvPr/>
          </p:nvGrpSpPr>
          <p:grpSpPr bwMode="auto">
            <a:xfrm>
              <a:off x="1749" y="3103"/>
              <a:ext cx="744" cy="838"/>
              <a:chOff x="3612" y="481"/>
              <a:chExt cx="508" cy="1224"/>
            </a:xfrm>
          </p:grpSpPr>
          <p:sp>
            <p:nvSpPr>
              <p:cNvPr id="20681" name="Arc 33"/>
              <p:cNvSpPr>
                <a:spLocks/>
              </p:cNvSpPr>
              <p:nvPr/>
            </p:nvSpPr>
            <p:spPr bwMode="auto">
              <a:xfrm>
                <a:off x="3612" y="481"/>
                <a:ext cx="253" cy="879"/>
              </a:xfrm>
              <a:custGeom>
                <a:avLst/>
                <a:gdLst>
                  <a:gd name="T0" fmla="*/ 0 w 41345"/>
                  <a:gd name="T1" fmla="*/ 0 h 21600"/>
                  <a:gd name="T2" fmla="*/ 0 w 41345"/>
                  <a:gd name="T3" fmla="*/ 0 h 21600"/>
                  <a:gd name="T4" fmla="*/ 0 w 4134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1345"/>
                  <a:gd name="T10" fmla="*/ 0 h 21600"/>
                  <a:gd name="T11" fmla="*/ 41345 w 4134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1345" h="21600" fill="none" extrusionOk="0">
                    <a:moveTo>
                      <a:pt x="0" y="15299"/>
                    </a:moveTo>
                    <a:cubicBezTo>
                      <a:pt x="2772" y="6210"/>
                      <a:pt x="11158" y="-1"/>
                      <a:pt x="20661" y="0"/>
                    </a:cubicBezTo>
                    <a:cubicBezTo>
                      <a:pt x="30193" y="0"/>
                      <a:pt x="38598" y="6248"/>
                      <a:pt x="41344" y="15376"/>
                    </a:cubicBezTo>
                  </a:path>
                  <a:path w="41345" h="21600" stroke="0" extrusionOk="0">
                    <a:moveTo>
                      <a:pt x="0" y="15299"/>
                    </a:moveTo>
                    <a:cubicBezTo>
                      <a:pt x="2772" y="6210"/>
                      <a:pt x="11158" y="-1"/>
                      <a:pt x="20661" y="0"/>
                    </a:cubicBezTo>
                    <a:cubicBezTo>
                      <a:pt x="30193" y="0"/>
                      <a:pt x="38598" y="6248"/>
                      <a:pt x="41344" y="15376"/>
                    </a:cubicBezTo>
                    <a:lnTo>
                      <a:pt x="20661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0033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20682" name="Arc 34"/>
              <p:cNvSpPr>
                <a:spLocks/>
              </p:cNvSpPr>
              <p:nvPr/>
            </p:nvSpPr>
            <p:spPr bwMode="auto">
              <a:xfrm flipV="1">
                <a:off x="3867" y="826"/>
                <a:ext cx="253" cy="879"/>
              </a:xfrm>
              <a:custGeom>
                <a:avLst/>
                <a:gdLst>
                  <a:gd name="T0" fmla="*/ 0 w 41345"/>
                  <a:gd name="T1" fmla="*/ 0 h 21600"/>
                  <a:gd name="T2" fmla="*/ 0 w 41345"/>
                  <a:gd name="T3" fmla="*/ 0 h 21600"/>
                  <a:gd name="T4" fmla="*/ 0 w 4134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1345"/>
                  <a:gd name="T10" fmla="*/ 0 h 21600"/>
                  <a:gd name="T11" fmla="*/ 41345 w 4134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1345" h="21600" fill="none" extrusionOk="0">
                    <a:moveTo>
                      <a:pt x="0" y="15299"/>
                    </a:moveTo>
                    <a:cubicBezTo>
                      <a:pt x="2772" y="6210"/>
                      <a:pt x="11158" y="-1"/>
                      <a:pt x="20661" y="0"/>
                    </a:cubicBezTo>
                    <a:cubicBezTo>
                      <a:pt x="30193" y="0"/>
                      <a:pt x="38598" y="6248"/>
                      <a:pt x="41344" y="15376"/>
                    </a:cubicBezTo>
                  </a:path>
                  <a:path w="41345" h="21600" stroke="0" extrusionOk="0">
                    <a:moveTo>
                      <a:pt x="0" y="15299"/>
                    </a:moveTo>
                    <a:cubicBezTo>
                      <a:pt x="2772" y="6210"/>
                      <a:pt x="11158" y="-1"/>
                      <a:pt x="20661" y="0"/>
                    </a:cubicBezTo>
                    <a:cubicBezTo>
                      <a:pt x="30193" y="0"/>
                      <a:pt x="38598" y="6248"/>
                      <a:pt x="41344" y="15376"/>
                    </a:cubicBezTo>
                    <a:lnTo>
                      <a:pt x="20661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0033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</p:grpSp>
        <p:grpSp>
          <p:nvGrpSpPr>
            <p:cNvPr id="20628" name="Group 35"/>
            <p:cNvGrpSpPr>
              <a:grpSpLocks/>
            </p:cNvGrpSpPr>
            <p:nvPr/>
          </p:nvGrpSpPr>
          <p:grpSpPr bwMode="auto">
            <a:xfrm>
              <a:off x="2491" y="3105"/>
              <a:ext cx="744" cy="838"/>
              <a:chOff x="3612" y="481"/>
              <a:chExt cx="508" cy="1224"/>
            </a:xfrm>
          </p:grpSpPr>
          <p:sp>
            <p:nvSpPr>
              <p:cNvPr id="20679" name="Arc 36"/>
              <p:cNvSpPr>
                <a:spLocks/>
              </p:cNvSpPr>
              <p:nvPr/>
            </p:nvSpPr>
            <p:spPr bwMode="auto">
              <a:xfrm>
                <a:off x="3612" y="481"/>
                <a:ext cx="253" cy="879"/>
              </a:xfrm>
              <a:custGeom>
                <a:avLst/>
                <a:gdLst>
                  <a:gd name="T0" fmla="*/ 0 w 41345"/>
                  <a:gd name="T1" fmla="*/ 0 h 21600"/>
                  <a:gd name="T2" fmla="*/ 0 w 41345"/>
                  <a:gd name="T3" fmla="*/ 0 h 21600"/>
                  <a:gd name="T4" fmla="*/ 0 w 4134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1345"/>
                  <a:gd name="T10" fmla="*/ 0 h 21600"/>
                  <a:gd name="T11" fmla="*/ 41345 w 4134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1345" h="21600" fill="none" extrusionOk="0">
                    <a:moveTo>
                      <a:pt x="0" y="15299"/>
                    </a:moveTo>
                    <a:cubicBezTo>
                      <a:pt x="2772" y="6210"/>
                      <a:pt x="11158" y="-1"/>
                      <a:pt x="20661" y="0"/>
                    </a:cubicBezTo>
                    <a:cubicBezTo>
                      <a:pt x="30193" y="0"/>
                      <a:pt x="38598" y="6248"/>
                      <a:pt x="41344" y="15376"/>
                    </a:cubicBezTo>
                  </a:path>
                  <a:path w="41345" h="21600" stroke="0" extrusionOk="0">
                    <a:moveTo>
                      <a:pt x="0" y="15299"/>
                    </a:moveTo>
                    <a:cubicBezTo>
                      <a:pt x="2772" y="6210"/>
                      <a:pt x="11158" y="-1"/>
                      <a:pt x="20661" y="0"/>
                    </a:cubicBezTo>
                    <a:cubicBezTo>
                      <a:pt x="30193" y="0"/>
                      <a:pt x="38598" y="6248"/>
                      <a:pt x="41344" y="15376"/>
                    </a:cubicBezTo>
                    <a:lnTo>
                      <a:pt x="20661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0033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20680" name="Arc 37"/>
              <p:cNvSpPr>
                <a:spLocks/>
              </p:cNvSpPr>
              <p:nvPr/>
            </p:nvSpPr>
            <p:spPr bwMode="auto">
              <a:xfrm flipV="1">
                <a:off x="3867" y="826"/>
                <a:ext cx="253" cy="879"/>
              </a:xfrm>
              <a:custGeom>
                <a:avLst/>
                <a:gdLst>
                  <a:gd name="T0" fmla="*/ 0 w 41345"/>
                  <a:gd name="T1" fmla="*/ 0 h 21600"/>
                  <a:gd name="T2" fmla="*/ 0 w 41345"/>
                  <a:gd name="T3" fmla="*/ 0 h 21600"/>
                  <a:gd name="T4" fmla="*/ 0 w 4134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1345"/>
                  <a:gd name="T10" fmla="*/ 0 h 21600"/>
                  <a:gd name="T11" fmla="*/ 41345 w 4134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1345" h="21600" fill="none" extrusionOk="0">
                    <a:moveTo>
                      <a:pt x="0" y="15299"/>
                    </a:moveTo>
                    <a:cubicBezTo>
                      <a:pt x="2772" y="6210"/>
                      <a:pt x="11158" y="-1"/>
                      <a:pt x="20661" y="0"/>
                    </a:cubicBezTo>
                    <a:cubicBezTo>
                      <a:pt x="30193" y="0"/>
                      <a:pt x="38598" y="6248"/>
                      <a:pt x="41344" y="15376"/>
                    </a:cubicBezTo>
                  </a:path>
                  <a:path w="41345" h="21600" stroke="0" extrusionOk="0">
                    <a:moveTo>
                      <a:pt x="0" y="15299"/>
                    </a:moveTo>
                    <a:cubicBezTo>
                      <a:pt x="2772" y="6210"/>
                      <a:pt x="11158" y="-1"/>
                      <a:pt x="20661" y="0"/>
                    </a:cubicBezTo>
                    <a:cubicBezTo>
                      <a:pt x="30193" y="0"/>
                      <a:pt x="38598" y="6248"/>
                      <a:pt x="41344" y="15376"/>
                    </a:cubicBezTo>
                    <a:lnTo>
                      <a:pt x="20661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0033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</p:grpSp>
        <p:grpSp>
          <p:nvGrpSpPr>
            <p:cNvPr id="20629" name="Group 38"/>
            <p:cNvGrpSpPr>
              <a:grpSpLocks/>
            </p:cNvGrpSpPr>
            <p:nvPr/>
          </p:nvGrpSpPr>
          <p:grpSpPr bwMode="auto">
            <a:xfrm>
              <a:off x="3234" y="3103"/>
              <a:ext cx="744" cy="838"/>
              <a:chOff x="3612" y="481"/>
              <a:chExt cx="508" cy="1224"/>
            </a:xfrm>
          </p:grpSpPr>
          <p:sp>
            <p:nvSpPr>
              <p:cNvPr id="20677" name="Arc 39"/>
              <p:cNvSpPr>
                <a:spLocks/>
              </p:cNvSpPr>
              <p:nvPr/>
            </p:nvSpPr>
            <p:spPr bwMode="auto">
              <a:xfrm>
                <a:off x="3612" y="481"/>
                <a:ext cx="253" cy="879"/>
              </a:xfrm>
              <a:custGeom>
                <a:avLst/>
                <a:gdLst>
                  <a:gd name="T0" fmla="*/ 0 w 41345"/>
                  <a:gd name="T1" fmla="*/ 0 h 21600"/>
                  <a:gd name="T2" fmla="*/ 0 w 41345"/>
                  <a:gd name="T3" fmla="*/ 0 h 21600"/>
                  <a:gd name="T4" fmla="*/ 0 w 4134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1345"/>
                  <a:gd name="T10" fmla="*/ 0 h 21600"/>
                  <a:gd name="T11" fmla="*/ 41345 w 4134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1345" h="21600" fill="none" extrusionOk="0">
                    <a:moveTo>
                      <a:pt x="0" y="15299"/>
                    </a:moveTo>
                    <a:cubicBezTo>
                      <a:pt x="2772" y="6210"/>
                      <a:pt x="11158" y="-1"/>
                      <a:pt x="20661" y="0"/>
                    </a:cubicBezTo>
                    <a:cubicBezTo>
                      <a:pt x="30193" y="0"/>
                      <a:pt x="38598" y="6248"/>
                      <a:pt x="41344" y="15376"/>
                    </a:cubicBezTo>
                  </a:path>
                  <a:path w="41345" h="21600" stroke="0" extrusionOk="0">
                    <a:moveTo>
                      <a:pt x="0" y="15299"/>
                    </a:moveTo>
                    <a:cubicBezTo>
                      <a:pt x="2772" y="6210"/>
                      <a:pt x="11158" y="-1"/>
                      <a:pt x="20661" y="0"/>
                    </a:cubicBezTo>
                    <a:cubicBezTo>
                      <a:pt x="30193" y="0"/>
                      <a:pt x="38598" y="6248"/>
                      <a:pt x="41344" y="15376"/>
                    </a:cubicBezTo>
                    <a:lnTo>
                      <a:pt x="20661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0033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20678" name="Arc 40"/>
              <p:cNvSpPr>
                <a:spLocks/>
              </p:cNvSpPr>
              <p:nvPr/>
            </p:nvSpPr>
            <p:spPr bwMode="auto">
              <a:xfrm flipV="1">
                <a:off x="3867" y="826"/>
                <a:ext cx="253" cy="879"/>
              </a:xfrm>
              <a:custGeom>
                <a:avLst/>
                <a:gdLst>
                  <a:gd name="T0" fmla="*/ 0 w 41345"/>
                  <a:gd name="T1" fmla="*/ 0 h 21600"/>
                  <a:gd name="T2" fmla="*/ 0 w 41345"/>
                  <a:gd name="T3" fmla="*/ 0 h 21600"/>
                  <a:gd name="T4" fmla="*/ 0 w 4134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1345"/>
                  <a:gd name="T10" fmla="*/ 0 h 21600"/>
                  <a:gd name="T11" fmla="*/ 41345 w 4134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1345" h="21600" fill="none" extrusionOk="0">
                    <a:moveTo>
                      <a:pt x="0" y="15299"/>
                    </a:moveTo>
                    <a:cubicBezTo>
                      <a:pt x="2772" y="6210"/>
                      <a:pt x="11158" y="-1"/>
                      <a:pt x="20661" y="0"/>
                    </a:cubicBezTo>
                    <a:cubicBezTo>
                      <a:pt x="30193" y="0"/>
                      <a:pt x="38598" y="6248"/>
                      <a:pt x="41344" y="15376"/>
                    </a:cubicBezTo>
                  </a:path>
                  <a:path w="41345" h="21600" stroke="0" extrusionOk="0">
                    <a:moveTo>
                      <a:pt x="0" y="15299"/>
                    </a:moveTo>
                    <a:cubicBezTo>
                      <a:pt x="2772" y="6210"/>
                      <a:pt x="11158" y="-1"/>
                      <a:pt x="20661" y="0"/>
                    </a:cubicBezTo>
                    <a:cubicBezTo>
                      <a:pt x="30193" y="0"/>
                      <a:pt x="38598" y="6248"/>
                      <a:pt x="41344" y="15376"/>
                    </a:cubicBezTo>
                    <a:lnTo>
                      <a:pt x="20661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0033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</p:grpSp>
        <p:grpSp>
          <p:nvGrpSpPr>
            <p:cNvPr id="20630" name="Group 41"/>
            <p:cNvGrpSpPr>
              <a:grpSpLocks/>
            </p:cNvGrpSpPr>
            <p:nvPr/>
          </p:nvGrpSpPr>
          <p:grpSpPr bwMode="auto">
            <a:xfrm flipV="1">
              <a:off x="1003" y="3107"/>
              <a:ext cx="744" cy="837"/>
              <a:chOff x="3612" y="481"/>
              <a:chExt cx="508" cy="1224"/>
            </a:xfrm>
          </p:grpSpPr>
          <p:sp>
            <p:nvSpPr>
              <p:cNvPr id="20675" name="Arc 42"/>
              <p:cNvSpPr>
                <a:spLocks/>
              </p:cNvSpPr>
              <p:nvPr/>
            </p:nvSpPr>
            <p:spPr bwMode="auto">
              <a:xfrm>
                <a:off x="3612" y="481"/>
                <a:ext cx="253" cy="879"/>
              </a:xfrm>
              <a:custGeom>
                <a:avLst/>
                <a:gdLst>
                  <a:gd name="T0" fmla="*/ 0 w 41345"/>
                  <a:gd name="T1" fmla="*/ 0 h 21600"/>
                  <a:gd name="T2" fmla="*/ 0 w 41345"/>
                  <a:gd name="T3" fmla="*/ 0 h 21600"/>
                  <a:gd name="T4" fmla="*/ 0 w 4134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1345"/>
                  <a:gd name="T10" fmla="*/ 0 h 21600"/>
                  <a:gd name="T11" fmla="*/ 41345 w 4134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1345" h="21600" fill="none" extrusionOk="0">
                    <a:moveTo>
                      <a:pt x="0" y="15299"/>
                    </a:moveTo>
                    <a:cubicBezTo>
                      <a:pt x="2772" y="6210"/>
                      <a:pt x="11158" y="-1"/>
                      <a:pt x="20661" y="0"/>
                    </a:cubicBezTo>
                    <a:cubicBezTo>
                      <a:pt x="30193" y="0"/>
                      <a:pt x="38598" y="6248"/>
                      <a:pt x="41344" y="15376"/>
                    </a:cubicBezTo>
                  </a:path>
                  <a:path w="41345" h="21600" stroke="0" extrusionOk="0">
                    <a:moveTo>
                      <a:pt x="0" y="15299"/>
                    </a:moveTo>
                    <a:cubicBezTo>
                      <a:pt x="2772" y="6210"/>
                      <a:pt x="11158" y="-1"/>
                      <a:pt x="20661" y="0"/>
                    </a:cubicBezTo>
                    <a:cubicBezTo>
                      <a:pt x="30193" y="0"/>
                      <a:pt x="38598" y="6248"/>
                      <a:pt x="41344" y="15376"/>
                    </a:cubicBezTo>
                    <a:lnTo>
                      <a:pt x="20661" y="21600"/>
                    </a:lnTo>
                    <a:close/>
                  </a:path>
                </a:pathLst>
              </a:custGeom>
              <a:noFill/>
              <a:ln w="38100" cap="rnd">
                <a:solidFill>
                  <a:srgbClr val="008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20676" name="Arc 43"/>
              <p:cNvSpPr>
                <a:spLocks/>
              </p:cNvSpPr>
              <p:nvPr/>
            </p:nvSpPr>
            <p:spPr bwMode="auto">
              <a:xfrm flipV="1">
                <a:off x="3867" y="826"/>
                <a:ext cx="253" cy="879"/>
              </a:xfrm>
              <a:custGeom>
                <a:avLst/>
                <a:gdLst>
                  <a:gd name="T0" fmla="*/ 0 w 41345"/>
                  <a:gd name="T1" fmla="*/ 0 h 21600"/>
                  <a:gd name="T2" fmla="*/ 0 w 41345"/>
                  <a:gd name="T3" fmla="*/ 0 h 21600"/>
                  <a:gd name="T4" fmla="*/ 0 w 4134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1345"/>
                  <a:gd name="T10" fmla="*/ 0 h 21600"/>
                  <a:gd name="T11" fmla="*/ 41345 w 4134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1345" h="21600" fill="none" extrusionOk="0">
                    <a:moveTo>
                      <a:pt x="0" y="15299"/>
                    </a:moveTo>
                    <a:cubicBezTo>
                      <a:pt x="2772" y="6210"/>
                      <a:pt x="11158" y="-1"/>
                      <a:pt x="20661" y="0"/>
                    </a:cubicBezTo>
                    <a:cubicBezTo>
                      <a:pt x="30193" y="0"/>
                      <a:pt x="38598" y="6248"/>
                      <a:pt x="41344" y="15376"/>
                    </a:cubicBezTo>
                  </a:path>
                  <a:path w="41345" h="21600" stroke="0" extrusionOk="0">
                    <a:moveTo>
                      <a:pt x="0" y="15299"/>
                    </a:moveTo>
                    <a:cubicBezTo>
                      <a:pt x="2772" y="6210"/>
                      <a:pt x="11158" y="-1"/>
                      <a:pt x="20661" y="0"/>
                    </a:cubicBezTo>
                    <a:cubicBezTo>
                      <a:pt x="30193" y="0"/>
                      <a:pt x="38598" y="6248"/>
                      <a:pt x="41344" y="15376"/>
                    </a:cubicBezTo>
                    <a:lnTo>
                      <a:pt x="20661" y="21600"/>
                    </a:lnTo>
                    <a:close/>
                  </a:path>
                </a:pathLst>
              </a:custGeom>
              <a:noFill/>
              <a:ln w="38100" cap="rnd">
                <a:solidFill>
                  <a:srgbClr val="008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</p:grpSp>
        <p:sp>
          <p:nvSpPr>
            <p:cNvPr id="20631" name="Arc 44"/>
            <p:cNvSpPr>
              <a:spLocks/>
            </p:cNvSpPr>
            <p:nvPr/>
          </p:nvSpPr>
          <p:spPr bwMode="auto">
            <a:xfrm flipV="1">
              <a:off x="1749" y="3342"/>
              <a:ext cx="371" cy="601"/>
            </a:xfrm>
            <a:custGeom>
              <a:avLst/>
              <a:gdLst>
                <a:gd name="T0" fmla="*/ 0 w 41345"/>
                <a:gd name="T1" fmla="*/ 0 h 21600"/>
                <a:gd name="T2" fmla="*/ 0 w 41345"/>
                <a:gd name="T3" fmla="*/ 0 h 21600"/>
                <a:gd name="T4" fmla="*/ 0 w 41345"/>
                <a:gd name="T5" fmla="*/ 0 h 21600"/>
                <a:gd name="T6" fmla="*/ 0 60000 65536"/>
                <a:gd name="T7" fmla="*/ 0 60000 65536"/>
                <a:gd name="T8" fmla="*/ 0 60000 65536"/>
                <a:gd name="T9" fmla="*/ 0 w 41345"/>
                <a:gd name="T10" fmla="*/ 0 h 21600"/>
                <a:gd name="T11" fmla="*/ 41345 w 4134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345" h="21600" fill="none" extrusionOk="0">
                  <a:moveTo>
                    <a:pt x="0" y="15299"/>
                  </a:moveTo>
                  <a:cubicBezTo>
                    <a:pt x="2772" y="6210"/>
                    <a:pt x="11158" y="-1"/>
                    <a:pt x="20661" y="0"/>
                  </a:cubicBezTo>
                  <a:cubicBezTo>
                    <a:pt x="30193" y="0"/>
                    <a:pt x="38598" y="6248"/>
                    <a:pt x="41344" y="15376"/>
                  </a:cubicBezTo>
                </a:path>
                <a:path w="41345" h="21600" stroke="0" extrusionOk="0">
                  <a:moveTo>
                    <a:pt x="0" y="15299"/>
                  </a:moveTo>
                  <a:cubicBezTo>
                    <a:pt x="2772" y="6210"/>
                    <a:pt x="11158" y="-1"/>
                    <a:pt x="20661" y="0"/>
                  </a:cubicBezTo>
                  <a:cubicBezTo>
                    <a:pt x="30193" y="0"/>
                    <a:pt x="38598" y="6248"/>
                    <a:pt x="41344" y="15376"/>
                  </a:cubicBezTo>
                  <a:lnTo>
                    <a:pt x="20661" y="21600"/>
                  </a:lnTo>
                  <a:close/>
                </a:path>
              </a:pathLst>
            </a:custGeom>
            <a:noFill/>
            <a:ln w="38100">
              <a:solidFill>
                <a:srgbClr val="008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0632" name="Arc 45"/>
            <p:cNvSpPr>
              <a:spLocks/>
            </p:cNvSpPr>
            <p:nvPr/>
          </p:nvSpPr>
          <p:spPr bwMode="auto">
            <a:xfrm>
              <a:off x="2122" y="3106"/>
              <a:ext cx="371" cy="602"/>
            </a:xfrm>
            <a:custGeom>
              <a:avLst/>
              <a:gdLst>
                <a:gd name="T0" fmla="*/ 0 w 41345"/>
                <a:gd name="T1" fmla="*/ 0 h 21600"/>
                <a:gd name="T2" fmla="*/ 0 w 41345"/>
                <a:gd name="T3" fmla="*/ 0 h 21600"/>
                <a:gd name="T4" fmla="*/ 0 w 41345"/>
                <a:gd name="T5" fmla="*/ 0 h 21600"/>
                <a:gd name="T6" fmla="*/ 0 60000 65536"/>
                <a:gd name="T7" fmla="*/ 0 60000 65536"/>
                <a:gd name="T8" fmla="*/ 0 60000 65536"/>
                <a:gd name="T9" fmla="*/ 0 w 41345"/>
                <a:gd name="T10" fmla="*/ 0 h 21600"/>
                <a:gd name="T11" fmla="*/ 41345 w 4134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345" h="21600" fill="none" extrusionOk="0">
                  <a:moveTo>
                    <a:pt x="0" y="15299"/>
                  </a:moveTo>
                  <a:cubicBezTo>
                    <a:pt x="2772" y="6210"/>
                    <a:pt x="11158" y="-1"/>
                    <a:pt x="20661" y="0"/>
                  </a:cubicBezTo>
                  <a:cubicBezTo>
                    <a:pt x="30193" y="0"/>
                    <a:pt x="38598" y="6248"/>
                    <a:pt x="41344" y="15376"/>
                  </a:cubicBezTo>
                </a:path>
                <a:path w="41345" h="21600" stroke="0" extrusionOk="0">
                  <a:moveTo>
                    <a:pt x="0" y="15299"/>
                  </a:moveTo>
                  <a:cubicBezTo>
                    <a:pt x="2772" y="6210"/>
                    <a:pt x="11158" y="-1"/>
                    <a:pt x="20661" y="0"/>
                  </a:cubicBezTo>
                  <a:cubicBezTo>
                    <a:pt x="30193" y="0"/>
                    <a:pt x="38598" y="6248"/>
                    <a:pt x="41344" y="15376"/>
                  </a:cubicBezTo>
                  <a:lnTo>
                    <a:pt x="20661" y="21600"/>
                  </a:lnTo>
                  <a:close/>
                </a:path>
              </a:pathLst>
            </a:custGeom>
            <a:noFill/>
            <a:ln w="38100">
              <a:solidFill>
                <a:srgbClr val="008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grpSp>
          <p:nvGrpSpPr>
            <p:cNvPr id="20633" name="Group 46"/>
            <p:cNvGrpSpPr>
              <a:grpSpLocks/>
            </p:cNvGrpSpPr>
            <p:nvPr/>
          </p:nvGrpSpPr>
          <p:grpSpPr bwMode="auto">
            <a:xfrm flipV="1">
              <a:off x="2491" y="3104"/>
              <a:ext cx="744" cy="838"/>
              <a:chOff x="3612" y="481"/>
              <a:chExt cx="508" cy="1224"/>
            </a:xfrm>
          </p:grpSpPr>
          <p:sp>
            <p:nvSpPr>
              <p:cNvPr id="20673" name="Arc 47"/>
              <p:cNvSpPr>
                <a:spLocks/>
              </p:cNvSpPr>
              <p:nvPr/>
            </p:nvSpPr>
            <p:spPr bwMode="auto">
              <a:xfrm>
                <a:off x="3612" y="481"/>
                <a:ext cx="253" cy="879"/>
              </a:xfrm>
              <a:custGeom>
                <a:avLst/>
                <a:gdLst>
                  <a:gd name="T0" fmla="*/ 0 w 41345"/>
                  <a:gd name="T1" fmla="*/ 0 h 21600"/>
                  <a:gd name="T2" fmla="*/ 0 w 41345"/>
                  <a:gd name="T3" fmla="*/ 0 h 21600"/>
                  <a:gd name="T4" fmla="*/ 0 w 4134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1345"/>
                  <a:gd name="T10" fmla="*/ 0 h 21600"/>
                  <a:gd name="T11" fmla="*/ 41345 w 4134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1345" h="21600" fill="none" extrusionOk="0">
                    <a:moveTo>
                      <a:pt x="0" y="15299"/>
                    </a:moveTo>
                    <a:cubicBezTo>
                      <a:pt x="2772" y="6210"/>
                      <a:pt x="11158" y="-1"/>
                      <a:pt x="20661" y="0"/>
                    </a:cubicBezTo>
                    <a:cubicBezTo>
                      <a:pt x="30193" y="0"/>
                      <a:pt x="38598" y="6248"/>
                      <a:pt x="41344" y="15376"/>
                    </a:cubicBezTo>
                  </a:path>
                  <a:path w="41345" h="21600" stroke="0" extrusionOk="0">
                    <a:moveTo>
                      <a:pt x="0" y="15299"/>
                    </a:moveTo>
                    <a:cubicBezTo>
                      <a:pt x="2772" y="6210"/>
                      <a:pt x="11158" y="-1"/>
                      <a:pt x="20661" y="0"/>
                    </a:cubicBezTo>
                    <a:cubicBezTo>
                      <a:pt x="30193" y="0"/>
                      <a:pt x="38598" y="6248"/>
                      <a:pt x="41344" y="15376"/>
                    </a:cubicBezTo>
                    <a:lnTo>
                      <a:pt x="20661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008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20674" name="Arc 48"/>
              <p:cNvSpPr>
                <a:spLocks/>
              </p:cNvSpPr>
              <p:nvPr/>
            </p:nvSpPr>
            <p:spPr bwMode="auto">
              <a:xfrm flipV="1">
                <a:off x="3867" y="826"/>
                <a:ext cx="253" cy="879"/>
              </a:xfrm>
              <a:custGeom>
                <a:avLst/>
                <a:gdLst>
                  <a:gd name="T0" fmla="*/ 0 w 41345"/>
                  <a:gd name="T1" fmla="*/ 0 h 21600"/>
                  <a:gd name="T2" fmla="*/ 0 w 41345"/>
                  <a:gd name="T3" fmla="*/ 0 h 21600"/>
                  <a:gd name="T4" fmla="*/ 0 w 4134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1345"/>
                  <a:gd name="T10" fmla="*/ 0 h 21600"/>
                  <a:gd name="T11" fmla="*/ 41345 w 4134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1345" h="21600" fill="none" extrusionOk="0">
                    <a:moveTo>
                      <a:pt x="0" y="15299"/>
                    </a:moveTo>
                    <a:cubicBezTo>
                      <a:pt x="2772" y="6210"/>
                      <a:pt x="11158" y="-1"/>
                      <a:pt x="20661" y="0"/>
                    </a:cubicBezTo>
                    <a:cubicBezTo>
                      <a:pt x="30193" y="0"/>
                      <a:pt x="38598" y="6248"/>
                      <a:pt x="41344" y="15376"/>
                    </a:cubicBezTo>
                  </a:path>
                  <a:path w="41345" h="21600" stroke="0" extrusionOk="0">
                    <a:moveTo>
                      <a:pt x="0" y="15299"/>
                    </a:moveTo>
                    <a:cubicBezTo>
                      <a:pt x="2772" y="6210"/>
                      <a:pt x="11158" y="-1"/>
                      <a:pt x="20661" y="0"/>
                    </a:cubicBezTo>
                    <a:cubicBezTo>
                      <a:pt x="30193" y="0"/>
                      <a:pt x="38598" y="6248"/>
                      <a:pt x="41344" y="15376"/>
                    </a:cubicBezTo>
                    <a:lnTo>
                      <a:pt x="20661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008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</p:grpSp>
        <p:grpSp>
          <p:nvGrpSpPr>
            <p:cNvPr id="20634" name="Group 49"/>
            <p:cNvGrpSpPr>
              <a:grpSpLocks/>
            </p:cNvGrpSpPr>
            <p:nvPr/>
          </p:nvGrpSpPr>
          <p:grpSpPr bwMode="auto">
            <a:xfrm flipV="1">
              <a:off x="3234" y="3106"/>
              <a:ext cx="744" cy="837"/>
              <a:chOff x="3612" y="481"/>
              <a:chExt cx="508" cy="1224"/>
            </a:xfrm>
          </p:grpSpPr>
          <p:sp>
            <p:nvSpPr>
              <p:cNvPr id="20671" name="Arc 50"/>
              <p:cNvSpPr>
                <a:spLocks/>
              </p:cNvSpPr>
              <p:nvPr/>
            </p:nvSpPr>
            <p:spPr bwMode="auto">
              <a:xfrm>
                <a:off x="3612" y="481"/>
                <a:ext cx="253" cy="879"/>
              </a:xfrm>
              <a:custGeom>
                <a:avLst/>
                <a:gdLst>
                  <a:gd name="T0" fmla="*/ 0 w 41345"/>
                  <a:gd name="T1" fmla="*/ 0 h 21600"/>
                  <a:gd name="T2" fmla="*/ 0 w 41345"/>
                  <a:gd name="T3" fmla="*/ 0 h 21600"/>
                  <a:gd name="T4" fmla="*/ 0 w 4134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1345"/>
                  <a:gd name="T10" fmla="*/ 0 h 21600"/>
                  <a:gd name="T11" fmla="*/ 41345 w 4134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1345" h="21600" fill="none" extrusionOk="0">
                    <a:moveTo>
                      <a:pt x="0" y="15299"/>
                    </a:moveTo>
                    <a:cubicBezTo>
                      <a:pt x="2772" y="6210"/>
                      <a:pt x="11158" y="-1"/>
                      <a:pt x="20661" y="0"/>
                    </a:cubicBezTo>
                    <a:cubicBezTo>
                      <a:pt x="30193" y="0"/>
                      <a:pt x="38598" y="6248"/>
                      <a:pt x="41344" y="15376"/>
                    </a:cubicBezTo>
                  </a:path>
                  <a:path w="41345" h="21600" stroke="0" extrusionOk="0">
                    <a:moveTo>
                      <a:pt x="0" y="15299"/>
                    </a:moveTo>
                    <a:cubicBezTo>
                      <a:pt x="2772" y="6210"/>
                      <a:pt x="11158" y="-1"/>
                      <a:pt x="20661" y="0"/>
                    </a:cubicBezTo>
                    <a:cubicBezTo>
                      <a:pt x="30193" y="0"/>
                      <a:pt x="38598" y="6248"/>
                      <a:pt x="41344" y="15376"/>
                    </a:cubicBezTo>
                    <a:lnTo>
                      <a:pt x="20661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008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20672" name="Arc 51"/>
              <p:cNvSpPr>
                <a:spLocks/>
              </p:cNvSpPr>
              <p:nvPr/>
            </p:nvSpPr>
            <p:spPr bwMode="auto">
              <a:xfrm flipV="1">
                <a:off x="3867" y="826"/>
                <a:ext cx="253" cy="879"/>
              </a:xfrm>
              <a:custGeom>
                <a:avLst/>
                <a:gdLst>
                  <a:gd name="T0" fmla="*/ 0 w 41345"/>
                  <a:gd name="T1" fmla="*/ 0 h 21600"/>
                  <a:gd name="T2" fmla="*/ 0 w 41345"/>
                  <a:gd name="T3" fmla="*/ 0 h 21600"/>
                  <a:gd name="T4" fmla="*/ 0 w 4134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1345"/>
                  <a:gd name="T10" fmla="*/ 0 h 21600"/>
                  <a:gd name="T11" fmla="*/ 41345 w 4134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1345" h="21600" fill="none" extrusionOk="0">
                    <a:moveTo>
                      <a:pt x="0" y="15299"/>
                    </a:moveTo>
                    <a:cubicBezTo>
                      <a:pt x="2772" y="6210"/>
                      <a:pt x="11158" y="-1"/>
                      <a:pt x="20661" y="0"/>
                    </a:cubicBezTo>
                    <a:cubicBezTo>
                      <a:pt x="30193" y="0"/>
                      <a:pt x="38598" y="6248"/>
                      <a:pt x="41344" y="15376"/>
                    </a:cubicBezTo>
                  </a:path>
                  <a:path w="41345" h="21600" stroke="0" extrusionOk="0">
                    <a:moveTo>
                      <a:pt x="0" y="15299"/>
                    </a:moveTo>
                    <a:cubicBezTo>
                      <a:pt x="2772" y="6210"/>
                      <a:pt x="11158" y="-1"/>
                      <a:pt x="20661" y="0"/>
                    </a:cubicBezTo>
                    <a:cubicBezTo>
                      <a:pt x="30193" y="0"/>
                      <a:pt x="38598" y="6248"/>
                      <a:pt x="41344" y="15376"/>
                    </a:cubicBezTo>
                    <a:lnTo>
                      <a:pt x="20661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008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</p:grpSp>
        <p:sp>
          <p:nvSpPr>
            <p:cNvPr id="20635" name="Rectangle 52"/>
            <p:cNvSpPr>
              <a:spLocks noChangeArrowheads="1"/>
            </p:cNvSpPr>
            <p:nvPr/>
          </p:nvSpPr>
          <p:spPr bwMode="auto">
            <a:xfrm>
              <a:off x="524" y="2590"/>
              <a:ext cx="652" cy="14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0636" name="WordArt 53"/>
            <p:cNvSpPr>
              <a:spLocks noChangeArrowheads="1" noChangeShapeType="1" noTextEdit="1"/>
            </p:cNvSpPr>
            <p:nvPr/>
          </p:nvSpPr>
          <p:spPr bwMode="auto">
            <a:xfrm>
              <a:off x="1036" y="3941"/>
              <a:ext cx="99" cy="13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1199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0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20637" name="Line 54"/>
            <p:cNvSpPr>
              <a:spLocks noChangeShapeType="1"/>
            </p:cNvSpPr>
            <p:nvPr/>
          </p:nvSpPr>
          <p:spPr bwMode="auto">
            <a:xfrm flipV="1">
              <a:off x="3980" y="3236"/>
              <a:ext cx="62" cy="338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38" name="Line 55"/>
            <p:cNvSpPr>
              <a:spLocks noChangeShapeType="1"/>
            </p:cNvSpPr>
            <p:nvPr/>
          </p:nvSpPr>
          <p:spPr bwMode="auto">
            <a:xfrm>
              <a:off x="3980" y="3494"/>
              <a:ext cx="94" cy="346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39" name="Line 56"/>
            <p:cNvSpPr>
              <a:spLocks noChangeShapeType="1"/>
            </p:cNvSpPr>
            <p:nvPr/>
          </p:nvSpPr>
          <p:spPr bwMode="auto">
            <a:xfrm flipV="1">
              <a:off x="1139" y="2172"/>
              <a:ext cx="3463" cy="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40" name="Line 57"/>
            <p:cNvSpPr>
              <a:spLocks noChangeShapeType="1"/>
            </p:cNvSpPr>
            <p:nvPr/>
          </p:nvSpPr>
          <p:spPr bwMode="auto">
            <a:xfrm flipV="1">
              <a:off x="1163" y="1666"/>
              <a:ext cx="0" cy="9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41" name="Line 58"/>
            <p:cNvSpPr>
              <a:spLocks noChangeShapeType="1"/>
            </p:cNvSpPr>
            <p:nvPr/>
          </p:nvSpPr>
          <p:spPr bwMode="auto">
            <a:xfrm flipV="1">
              <a:off x="1552" y="1921"/>
              <a:ext cx="0" cy="1173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42" name="Line 59"/>
            <p:cNvSpPr>
              <a:spLocks noChangeShapeType="1"/>
            </p:cNvSpPr>
            <p:nvPr/>
          </p:nvSpPr>
          <p:spPr bwMode="auto">
            <a:xfrm flipV="1">
              <a:off x="1936" y="2134"/>
              <a:ext cx="0" cy="991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643" name="Group 60"/>
            <p:cNvGrpSpPr>
              <a:grpSpLocks/>
            </p:cNvGrpSpPr>
            <p:nvPr/>
          </p:nvGrpSpPr>
          <p:grpSpPr bwMode="auto">
            <a:xfrm>
              <a:off x="1171" y="1933"/>
              <a:ext cx="3002" cy="476"/>
              <a:chOff x="1020" y="1813"/>
              <a:chExt cx="3064" cy="1135"/>
            </a:xfrm>
          </p:grpSpPr>
          <p:sp>
            <p:nvSpPr>
              <p:cNvPr id="20667" name="Freeform 61"/>
              <p:cNvSpPr>
                <a:spLocks/>
              </p:cNvSpPr>
              <p:nvPr/>
            </p:nvSpPr>
            <p:spPr bwMode="auto">
              <a:xfrm>
                <a:off x="1020" y="1813"/>
                <a:ext cx="770" cy="577"/>
              </a:xfrm>
              <a:custGeom>
                <a:avLst/>
                <a:gdLst>
                  <a:gd name="T0" fmla="*/ 0 w 770"/>
                  <a:gd name="T1" fmla="*/ 569 h 577"/>
                  <a:gd name="T2" fmla="*/ 389 w 770"/>
                  <a:gd name="T3" fmla="*/ 1 h 577"/>
                  <a:gd name="T4" fmla="*/ 770 w 770"/>
                  <a:gd name="T5" fmla="*/ 577 h 577"/>
                  <a:gd name="T6" fmla="*/ 0 60000 65536"/>
                  <a:gd name="T7" fmla="*/ 0 60000 65536"/>
                  <a:gd name="T8" fmla="*/ 0 60000 65536"/>
                  <a:gd name="T9" fmla="*/ 0 w 770"/>
                  <a:gd name="T10" fmla="*/ 0 h 577"/>
                  <a:gd name="T11" fmla="*/ 770 w 770"/>
                  <a:gd name="T12" fmla="*/ 577 h 5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70" h="577">
                    <a:moveTo>
                      <a:pt x="0" y="569"/>
                    </a:moveTo>
                    <a:cubicBezTo>
                      <a:pt x="130" y="284"/>
                      <a:pt x="261" y="0"/>
                      <a:pt x="389" y="1"/>
                    </a:cubicBezTo>
                    <a:cubicBezTo>
                      <a:pt x="517" y="2"/>
                      <a:pt x="643" y="289"/>
                      <a:pt x="770" y="577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20668" name="Freeform 62"/>
              <p:cNvSpPr>
                <a:spLocks/>
              </p:cNvSpPr>
              <p:nvPr/>
            </p:nvSpPr>
            <p:spPr bwMode="auto">
              <a:xfrm flipV="1">
                <a:off x="1793" y="2368"/>
                <a:ext cx="770" cy="577"/>
              </a:xfrm>
              <a:custGeom>
                <a:avLst/>
                <a:gdLst>
                  <a:gd name="T0" fmla="*/ 0 w 770"/>
                  <a:gd name="T1" fmla="*/ 569 h 577"/>
                  <a:gd name="T2" fmla="*/ 389 w 770"/>
                  <a:gd name="T3" fmla="*/ 1 h 577"/>
                  <a:gd name="T4" fmla="*/ 770 w 770"/>
                  <a:gd name="T5" fmla="*/ 577 h 577"/>
                  <a:gd name="T6" fmla="*/ 0 60000 65536"/>
                  <a:gd name="T7" fmla="*/ 0 60000 65536"/>
                  <a:gd name="T8" fmla="*/ 0 60000 65536"/>
                  <a:gd name="T9" fmla="*/ 0 w 770"/>
                  <a:gd name="T10" fmla="*/ 0 h 577"/>
                  <a:gd name="T11" fmla="*/ 770 w 770"/>
                  <a:gd name="T12" fmla="*/ 577 h 5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70" h="577">
                    <a:moveTo>
                      <a:pt x="0" y="569"/>
                    </a:moveTo>
                    <a:cubicBezTo>
                      <a:pt x="130" y="284"/>
                      <a:pt x="261" y="0"/>
                      <a:pt x="389" y="1"/>
                    </a:cubicBezTo>
                    <a:cubicBezTo>
                      <a:pt x="517" y="2"/>
                      <a:pt x="643" y="289"/>
                      <a:pt x="770" y="577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20669" name="Freeform 63"/>
              <p:cNvSpPr>
                <a:spLocks/>
              </p:cNvSpPr>
              <p:nvPr/>
            </p:nvSpPr>
            <p:spPr bwMode="auto">
              <a:xfrm>
                <a:off x="2549" y="1816"/>
                <a:ext cx="770" cy="577"/>
              </a:xfrm>
              <a:custGeom>
                <a:avLst/>
                <a:gdLst>
                  <a:gd name="T0" fmla="*/ 0 w 770"/>
                  <a:gd name="T1" fmla="*/ 569 h 577"/>
                  <a:gd name="T2" fmla="*/ 389 w 770"/>
                  <a:gd name="T3" fmla="*/ 1 h 577"/>
                  <a:gd name="T4" fmla="*/ 770 w 770"/>
                  <a:gd name="T5" fmla="*/ 577 h 577"/>
                  <a:gd name="T6" fmla="*/ 0 60000 65536"/>
                  <a:gd name="T7" fmla="*/ 0 60000 65536"/>
                  <a:gd name="T8" fmla="*/ 0 60000 65536"/>
                  <a:gd name="T9" fmla="*/ 0 w 770"/>
                  <a:gd name="T10" fmla="*/ 0 h 577"/>
                  <a:gd name="T11" fmla="*/ 770 w 770"/>
                  <a:gd name="T12" fmla="*/ 577 h 5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70" h="577">
                    <a:moveTo>
                      <a:pt x="0" y="569"/>
                    </a:moveTo>
                    <a:cubicBezTo>
                      <a:pt x="130" y="284"/>
                      <a:pt x="261" y="0"/>
                      <a:pt x="389" y="1"/>
                    </a:cubicBezTo>
                    <a:cubicBezTo>
                      <a:pt x="517" y="2"/>
                      <a:pt x="643" y="289"/>
                      <a:pt x="770" y="577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20670" name="Freeform 64"/>
              <p:cNvSpPr>
                <a:spLocks/>
              </p:cNvSpPr>
              <p:nvPr/>
            </p:nvSpPr>
            <p:spPr bwMode="auto">
              <a:xfrm flipV="1">
                <a:off x="3314" y="2371"/>
                <a:ext cx="770" cy="577"/>
              </a:xfrm>
              <a:custGeom>
                <a:avLst/>
                <a:gdLst>
                  <a:gd name="T0" fmla="*/ 0 w 770"/>
                  <a:gd name="T1" fmla="*/ 569 h 577"/>
                  <a:gd name="T2" fmla="*/ 389 w 770"/>
                  <a:gd name="T3" fmla="*/ 1 h 577"/>
                  <a:gd name="T4" fmla="*/ 770 w 770"/>
                  <a:gd name="T5" fmla="*/ 577 h 577"/>
                  <a:gd name="T6" fmla="*/ 0 60000 65536"/>
                  <a:gd name="T7" fmla="*/ 0 60000 65536"/>
                  <a:gd name="T8" fmla="*/ 0 60000 65536"/>
                  <a:gd name="T9" fmla="*/ 0 w 770"/>
                  <a:gd name="T10" fmla="*/ 0 h 577"/>
                  <a:gd name="T11" fmla="*/ 770 w 770"/>
                  <a:gd name="T12" fmla="*/ 577 h 5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70" h="577">
                    <a:moveTo>
                      <a:pt x="0" y="569"/>
                    </a:moveTo>
                    <a:cubicBezTo>
                      <a:pt x="130" y="284"/>
                      <a:pt x="261" y="0"/>
                      <a:pt x="389" y="1"/>
                    </a:cubicBezTo>
                    <a:cubicBezTo>
                      <a:pt x="517" y="2"/>
                      <a:pt x="643" y="289"/>
                      <a:pt x="770" y="577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</p:grpSp>
        <p:sp>
          <p:nvSpPr>
            <p:cNvPr id="20644" name="Line 65"/>
            <p:cNvSpPr>
              <a:spLocks noChangeShapeType="1"/>
            </p:cNvSpPr>
            <p:nvPr/>
          </p:nvSpPr>
          <p:spPr bwMode="auto">
            <a:xfrm>
              <a:off x="1163" y="3944"/>
              <a:ext cx="36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45" name="Line 66"/>
            <p:cNvSpPr>
              <a:spLocks noChangeShapeType="1"/>
            </p:cNvSpPr>
            <p:nvPr/>
          </p:nvSpPr>
          <p:spPr bwMode="auto">
            <a:xfrm flipV="1">
              <a:off x="1181" y="2807"/>
              <a:ext cx="0" cy="11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46" name="WordArt 67"/>
            <p:cNvSpPr>
              <a:spLocks noChangeArrowheads="1" noChangeShapeType="1" noTextEdit="1"/>
            </p:cNvSpPr>
            <p:nvPr/>
          </p:nvSpPr>
          <p:spPr bwMode="auto">
            <a:xfrm>
              <a:off x="4822" y="3883"/>
              <a:ext cx="88" cy="16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t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0647" name="WordArt 68"/>
            <p:cNvSpPr>
              <a:spLocks noChangeArrowheads="1" noChangeShapeType="1" noTextEdit="1"/>
            </p:cNvSpPr>
            <p:nvPr/>
          </p:nvSpPr>
          <p:spPr bwMode="auto">
            <a:xfrm>
              <a:off x="971" y="2886"/>
              <a:ext cx="154" cy="13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38236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E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20648" name="Line 69"/>
            <p:cNvSpPr>
              <a:spLocks noChangeShapeType="1"/>
            </p:cNvSpPr>
            <p:nvPr/>
          </p:nvSpPr>
          <p:spPr bwMode="auto">
            <a:xfrm flipV="1">
              <a:off x="2304" y="2390"/>
              <a:ext cx="0" cy="695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49" name="Line 70"/>
            <p:cNvSpPr>
              <a:spLocks noChangeShapeType="1"/>
            </p:cNvSpPr>
            <p:nvPr/>
          </p:nvSpPr>
          <p:spPr bwMode="auto">
            <a:xfrm flipV="1">
              <a:off x="3042" y="1902"/>
              <a:ext cx="0" cy="1173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50" name="Line 71"/>
            <p:cNvSpPr>
              <a:spLocks noChangeShapeType="1"/>
            </p:cNvSpPr>
            <p:nvPr/>
          </p:nvSpPr>
          <p:spPr bwMode="auto">
            <a:xfrm flipV="1">
              <a:off x="3405" y="2146"/>
              <a:ext cx="8" cy="927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51" name="Line 72"/>
            <p:cNvSpPr>
              <a:spLocks noChangeShapeType="1"/>
            </p:cNvSpPr>
            <p:nvPr/>
          </p:nvSpPr>
          <p:spPr bwMode="auto">
            <a:xfrm flipV="1">
              <a:off x="3778" y="2413"/>
              <a:ext cx="0" cy="696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52" name="WordArt 73"/>
            <p:cNvSpPr>
              <a:spLocks noChangeArrowheads="1" noChangeShapeType="1" noTextEdit="1"/>
            </p:cNvSpPr>
            <p:nvPr/>
          </p:nvSpPr>
          <p:spPr bwMode="auto">
            <a:xfrm>
              <a:off x="4686" y="2106"/>
              <a:ext cx="88" cy="16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t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20653" name="Group 74"/>
            <p:cNvGrpSpPr>
              <a:grpSpLocks/>
            </p:cNvGrpSpPr>
            <p:nvPr/>
          </p:nvGrpSpPr>
          <p:grpSpPr bwMode="auto">
            <a:xfrm>
              <a:off x="949" y="1678"/>
              <a:ext cx="143" cy="118"/>
              <a:chOff x="1104" y="2007"/>
              <a:chExt cx="109" cy="130"/>
            </a:xfrm>
          </p:grpSpPr>
          <p:sp>
            <p:nvSpPr>
              <p:cNvPr id="20665" name="WordArt 7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04" y="2011"/>
                <a:ext cx="109" cy="12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762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Bookman Old Style"/>
                  </a:rPr>
                  <a:t>x</a:t>
                </a:r>
                <a:endParaRPr lang="zh-CN" altLang="en-US" sz="3600" i="1" kern="10">
                  <a:ln w="76200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Bookman Old Style"/>
                </a:endParaRPr>
              </a:p>
            </p:txBody>
          </p:sp>
          <p:sp>
            <p:nvSpPr>
              <p:cNvPr id="20666" name="WordArt 76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04" y="2007"/>
                <a:ext cx="109" cy="12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x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20654" name="WordArt 77"/>
            <p:cNvSpPr>
              <a:spLocks noChangeArrowheads="1" noChangeShapeType="1" noTextEdit="1"/>
            </p:cNvSpPr>
            <p:nvPr/>
          </p:nvSpPr>
          <p:spPr bwMode="auto">
            <a:xfrm>
              <a:off x="991" y="2129"/>
              <a:ext cx="92" cy="14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1199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0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20655" name="Line 78"/>
            <p:cNvSpPr>
              <a:spLocks noChangeShapeType="1"/>
            </p:cNvSpPr>
            <p:nvPr/>
          </p:nvSpPr>
          <p:spPr bwMode="auto">
            <a:xfrm flipV="1">
              <a:off x="1189" y="1921"/>
              <a:ext cx="1891" cy="7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prstDash val="sysDot"/>
              <a:round/>
              <a:headEnd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56" name="Line 79"/>
            <p:cNvSpPr>
              <a:spLocks noChangeShapeType="1"/>
            </p:cNvSpPr>
            <p:nvPr/>
          </p:nvSpPr>
          <p:spPr bwMode="auto">
            <a:xfrm flipV="1">
              <a:off x="1122" y="2422"/>
              <a:ext cx="2677" cy="1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prstDash val="sysDot"/>
              <a:round/>
              <a:headEnd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657" name="Group 80"/>
            <p:cNvGrpSpPr>
              <a:grpSpLocks/>
            </p:cNvGrpSpPr>
            <p:nvPr/>
          </p:nvGrpSpPr>
          <p:grpSpPr bwMode="auto">
            <a:xfrm>
              <a:off x="734" y="1933"/>
              <a:ext cx="193" cy="498"/>
              <a:chOff x="575" y="1518"/>
              <a:chExt cx="193" cy="629"/>
            </a:xfrm>
          </p:grpSpPr>
          <p:sp>
            <p:nvSpPr>
              <p:cNvPr id="20660" name="Line 81"/>
              <p:cNvSpPr>
                <a:spLocks noChangeShapeType="1"/>
              </p:cNvSpPr>
              <p:nvPr/>
            </p:nvSpPr>
            <p:spPr bwMode="auto">
              <a:xfrm>
                <a:off x="575" y="1829"/>
                <a:ext cx="18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61" name="Line 82"/>
              <p:cNvSpPr>
                <a:spLocks noChangeShapeType="1"/>
              </p:cNvSpPr>
              <p:nvPr/>
            </p:nvSpPr>
            <p:spPr bwMode="auto">
              <a:xfrm>
                <a:off x="578" y="1521"/>
                <a:ext cx="18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62" name="Line 83"/>
              <p:cNvSpPr>
                <a:spLocks noChangeShapeType="1"/>
              </p:cNvSpPr>
              <p:nvPr/>
            </p:nvSpPr>
            <p:spPr bwMode="auto">
              <a:xfrm>
                <a:off x="581" y="2147"/>
                <a:ext cx="18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63" name="Line 84"/>
              <p:cNvSpPr>
                <a:spLocks noChangeShapeType="1"/>
              </p:cNvSpPr>
              <p:nvPr/>
            </p:nvSpPr>
            <p:spPr bwMode="auto">
              <a:xfrm flipH="1">
                <a:off x="693" y="1518"/>
                <a:ext cx="0" cy="3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sm" len="med"/>
                <a:tailEnd type="triangl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64" name="Line 85"/>
              <p:cNvSpPr>
                <a:spLocks noChangeShapeType="1"/>
              </p:cNvSpPr>
              <p:nvPr/>
            </p:nvSpPr>
            <p:spPr bwMode="auto">
              <a:xfrm flipH="1">
                <a:off x="703" y="1824"/>
                <a:ext cx="0" cy="3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sm" len="med"/>
                <a:tailEnd type="triangl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658" name="WordArt 86"/>
            <p:cNvSpPr>
              <a:spLocks noChangeArrowheads="1" noChangeShapeType="1" noTextEdit="1"/>
            </p:cNvSpPr>
            <p:nvPr/>
          </p:nvSpPr>
          <p:spPr bwMode="auto">
            <a:xfrm>
              <a:off x="685" y="2004"/>
              <a:ext cx="110" cy="11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A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0659" name="WordArt 87"/>
            <p:cNvSpPr>
              <a:spLocks noChangeArrowheads="1" noChangeShapeType="1" noTextEdit="1"/>
            </p:cNvSpPr>
            <p:nvPr/>
          </p:nvSpPr>
          <p:spPr bwMode="auto">
            <a:xfrm>
              <a:off x="688" y="2252"/>
              <a:ext cx="110" cy="11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A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</p:grpSp>
      <p:sp>
        <p:nvSpPr>
          <p:cNvPr id="20486" name="Rectangle 216" descr="新闻纸"/>
          <p:cNvSpPr>
            <a:spLocks noChangeArrowheads="1"/>
          </p:cNvSpPr>
          <p:nvPr/>
        </p:nvSpPr>
        <p:spPr bwMode="auto">
          <a:xfrm>
            <a:off x="0" y="0"/>
            <a:ext cx="290513" cy="68580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20487" name="Rectangle 217" descr="新闻纸"/>
          <p:cNvSpPr>
            <a:spLocks noChangeArrowheads="1"/>
          </p:cNvSpPr>
          <p:nvPr/>
        </p:nvSpPr>
        <p:spPr bwMode="auto">
          <a:xfrm>
            <a:off x="8890000" y="0"/>
            <a:ext cx="254000" cy="68580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33338" name="Rectangle 218"/>
          <p:cNvSpPr>
            <a:spLocks noGrp="1" noChangeArrowheads="1"/>
          </p:cNvSpPr>
          <p:nvPr>
            <p:ph type="title" idx="4294967295"/>
          </p:nvPr>
        </p:nvSpPr>
        <p:spPr>
          <a:xfrm>
            <a:off x="528638" y="0"/>
            <a:ext cx="8229600" cy="1206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700" smtClean="0">
                <a:solidFill>
                  <a:schemeClr val="bg1"/>
                </a:solidFill>
              </a:rPr>
              <a:t>能量表达式</a:t>
            </a:r>
          </a:p>
        </p:txBody>
      </p:sp>
      <p:grpSp>
        <p:nvGrpSpPr>
          <p:cNvPr id="220" name="Group 241"/>
          <p:cNvGrpSpPr>
            <a:grpSpLocks/>
          </p:cNvGrpSpPr>
          <p:nvPr/>
        </p:nvGrpSpPr>
        <p:grpSpPr bwMode="auto">
          <a:xfrm>
            <a:off x="539552" y="908720"/>
            <a:ext cx="8181975" cy="1281113"/>
            <a:chOff x="304" y="3288"/>
            <a:chExt cx="5154" cy="807"/>
          </a:xfrm>
        </p:grpSpPr>
        <p:grpSp>
          <p:nvGrpSpPr>
            <p:cNvPr id="221" name="Group 175"/>
            <p:cNvGrpSpPr>
              <a:grpSpLocks/>
            </p:cNvGrpSpPr>
            <p:nvPr/>
          </p:nvGrpSpPr>
          <p:grpSpPr bwMode="auto">
            <a:xfrm>
              <a:off x="304" y="3294"/>
              <a:ext cx="321" cy="701"/>
              <a:chOff x="182" y="3077"/>
              <a:chExt cx="277" cy="843"/>
            </a:xfrm>
          </p:grpSpPr>
          <p:sp>
            <p:nvSpPr>
              <p:cNvPr id="279" name="Rectangle 176"/>
              <p:cNvSpPr>
                <a:spLocks noChangeArrowheads="1"/>
              </p:cNvSpPr>
              <p:nvPr/>
            </p:nvSpPr>
            <p:spPr bwMode="auto">
              <a:xfrm>
                <a:off x="182" y="3077"/>
                <a:ext cx="277" cy="843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280" name="WordArt 17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50" y="3160"/>
                <a:ext cx="150" cy="25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特</a:t>
                </a:r>
              </a:p>
            </p:txBody>
          </p:sp>
          <p:sp>
            <p:nvSpPr>
              <p:cNvPr id="281" name="WordArt 17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48" y="3548"/>
                <a:ext cx="150" cy="25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点</a:t>
                </a:r>
              </a:p>
            </p:txBody>
          </p:sp>
        </p:grpSp>
        <p:grpSp>
          <p:nvGrpSpPr>
            <p:cNvPr id="222" name="Group 180"/>
            <p:cNvGrpSpPr>
              <a:grpSpLocks/>
            </p:cNvGrpSpPr>
            <p:nvPr/>
          </p:nvGrpSpPr>
          <p:grpSpPr bwMode="auto">
            <a:xfrm>
              <a:off x="770" y="3305"/>
              <a:ext cx="175" cy="158"/>
              <a:chOff x="891" y="201"/>
              <a:chExt cx="269" cy="261"/>
            </a:xfrm>
          </p:grpSpPr>
          <p:sp>
            <p:nvSpPr>
              <p:cNvPr id="275" name="Oval 181"/>
              <p:cNvSpPr>
                <a:spLocks noChangeArrowheads="1"/>
              </p:cNvSpPr>
              <p:nvPr/>
            </p:nvSpPr>
            <p:spPr bwMode="auto">
              <a:xfrm>
                <a:off x="891" y="201"/>
                <a:ext cx="269" cy="261"/>
              </a:xfrm>
              <a:prstGeom prst="ellipse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bg1">
                    <a:alpha val="5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grpSp>
            <p:nvGrpSpPr>
              <p:cNvPr id="276" name="Group 182"/>
              <p:cNvGrpSpPr>
                <a:grpSpLocks/>
              </p:cNvGrpSpPr>
              <p:nvPr/>
            </p:nvGrpSpPr>
            <p:grpSpPr bwMode="auto">
              <a:xfrm>
                <a:off x="927" y="238"/>
                <a:ext cx="201" cy="189"/>
                <a:chOff x="2136" y="1382"/>
                <a:chExt cx="576" cy="576"/>
              </a:xfrm>
            </p:grpSpPr>
            <p:sp>
              <p:nvSpPr>
                <p:cNvPr id="277" name="Oval 183"/>
                <p:cNvSpPr>
                  <a:spLocks noChangeArrowheads="1"/>
                </p:cNvSpPr>
                <p:nvPr/>
              </p:nvSpPr>
              <p:spPr bwMode="auto">
                <a:xfrm>
                  <a:off x="2136" y="1382"/>
                  <a:ext cx="576" cy="5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9900"/>
                    </a:gs>
                    <a:gs pos="100000">
                      <a:srgbClr val="EC0000"/>
                    </a:gs>
                  </a:gsLst>
                  <a:lin ang="2700000" scaled="1"/>
                </a:gradFill>
                <a:ln w="28575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278" name="Oval 184"/>
                <p:cNvSpPr>
                  <a:spLocks noChangeArrowheads="1"/>
                </p:cNvSpPr>
                <p:nvPr/>
              </p:nvSpPr>
              <p:spPr bwMode="auto">
                <a:xfrm rot="-3104273">
                  <a:off x="2212" y="1482"/>
                  <a:ext cx="232" cy="149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00"/>
                    </a:gs>
                    <a:gs pos="100000">
                      <a:srgbClr val="FF9900"/>
                    </a:gs>
                  </a:gsLst>
                  <a:path path="shape">
                    <a:fillToRect l="50000" t="50000" r="50000" b="50000"/>
                  </a:path>
                </a:gradFill>
                <a:ln w="28575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</p:grpSp>
        </p:grpSp>
        <p:grpSp>
          <p:nvGrpSpPr>
            <p:cNvPr id="223" name="Group 185"/>
            <p:cNvGrpSpPr>
              <a:grpSpLocks/>
            </p:cNvGrpSpPr>
            <p:nvPr/>
          </p:nvGrpSpPr>
          <p:grpSpPr bwMode="auto">
            <a:xfrm>
              <a:off x="1004" y="3289"/>
              <a:ext cx="259" cy="176"/>
              <a:chOff x="1753" y="1720"/>
              <a:chExt cx="288" cy="200"/>
            </a:xfrm>
          </p:grpSpPr>
          <p:sp>
            <p:nvSpPr>
              <p:cNvPr id="273" name="WordArt 186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53" y="1720"/>
                <a:ext cx="197" cy="18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38236"/>
                  </a:avLst>
                </a:prstTxWarp>
              </a:bodyPr>
              <a:lstStyle/>
              <a:p>
                <a:pPr algn="ctr"/>
                <a:r>
                  <a:rPr lang="en-US" altLang="zh-CN" sz="3600" kern="10" dirty="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宋体"/>
                    <a:ea typeface="宋体"/>
                  </a:rPr>
                  <a:t>E</a:t>
                </a:r>
                <a:endParaRPr lang="zh-CN" altLang="en-US" sz="3600" kern="10" dirty="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274" name="WordArt 18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51" y="1798"/>
                <a:ext cx="90" cy="12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Times New Roman"/>
                    <a:cs typeface="Times New Roman"/>
                  </a:rPr>
                  <a:t>k</a:t>
                </a:r>
                <a:endParaRPr lang="zh-CN" altLang="en-US" sz="3600" i="1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224" name="Group 188"/>
            <p:cNvGrpSpPr>
              <a:grpSpLocks/>
            </p:cNvGrpSpPr>
            <p:nvPr/>
          </p:nvGrpSpPr>
          <p:grpSpPr bwMode="auto">
            <a:xfrm>
              <a:off x="1386" y="3300"/>
              <a:ext cx="231" cy="172"/>
              <a:chOff x="1743" y="2119"/>
              <a:chExt cx="257" cy="198"/>
            </a:xfrm>
          </p:grpSpPr>
          <p:sp>
            <p:nvSpPr>
              <p:cNvPr id="271" name="WordArt 189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43" y="2119"/>
                <a:ext cx="197" cy="18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38236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宋体"/>
                    <a:ea typeface="宋体"/>
                  </a:rPr>
                  <a:t>E</a:t>
                </a:r>
                <a:endParaRPr lang="zh-CN" altLang="en-US" sz="3600" kern="1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272" name="WordArt 19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32" y="2203"/>
                <a:ext cx="68" cy="11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Times New Roman"/>
                    <a:cs typeface="Times New Roman"/>
                  </a:rPr>
                  <a:t>p</a:t>
                </a:r>
                <a:endParaRPr lang="zh-CN" altLang="en-US" sz="3600" i="1" kern="1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225" name="Freeform 191"/>
            <p:cNvSpPr>
              <a:spLocks/>
            </p:cNvSpPr>
            <p:nvPr/>
          </p:nvSpPr>
          <p:spPr bwMode="auto">
            <a:xfrm>
              <a:off x="1304" y="3391"/>
              <a:ext cx="36" cy="62"/>
            </a:xfrm>
            <a:custGeom>
              <a:avLst/>
              <a:gdLst>
                <a:gd name="T0" fmla="*/ 0 w 360"/>
                <a:gd name="T1" fmla="*/ 0 h 392"/>
                <a:gd name="T2" fmla="*/ 0 w 360"/>
                <a:gd name="T3" fmla="*/ 0 h 392"/>
                <a:gd name="T4" fmla="*/ 0 w 360"/>
                <a:gd name="T5" fmla="*/ 0 h 392"/>
                <a:gd name="T6" fmla="*/ 0 w 360"/>
                <a:gd name="T7" fmla="*/ 0 h 392"/>
                <a:gd name="T8" fmla="*/ 0 w 360"/>
                <a:gd name="T9" fmla="*/ 0 h 392"/>
                <a:gd name="T10" fmla="*/ 0 w 360"/>
                <a:gd name="T11" fmla="*/ 0 h 392"/>
                <a:gd name="T12" fmla="*/ 0 w 360"/>
                <a:gd name="T13" fmla="*/ 0 h 392"/>
                <a:gd name="T14" fmla="*/ 0 w 360"/>
                <a:gd name="T15" fmla="*/ 0 h 392"/>
                <a:gd name="T16" fmla="*/ 0 w 360"/>
                <a:gd name="T17" fmla="*/ 0 h 392"/>
                <a:gd name="T18" fmla="*/ 0 w 360"/>
                <a:gd name="T19" fmla="*/ 0 h 392"/>
                <a:gd name="T20" fmla="*/ 0 w 360"/>
                <a:gd name="T21" fmla="*/ 0 h 3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60"/>
                <a:gd name="T34" fmla="*/ 0 h 392"/>
                <a:gd name="T35" fmla="*/ 360 w 360"/>
                <a:gd name="T36" fmla="*/ 392 h 39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60" h="392">
                  <a:moveTo>
                    <a:pt x="104" y="8"/>
                  </a:moveTo>
                  <a:cubicBezTo>
                    <a:pt x="144" y="16"/>
                    <a:pt x="208" y="32"/>
                    <a:pt x="248" y="56"/>
                  </a:cubicBezTo>
                  <a:cubicBezTo>
                    <a:pt x="288" y="80"/>
                    <a:pt x="328" y="104"/>
                    <a:pt x="344" y="152"/>
                  </a:cubicBezTo>
                  <a:cubicBezTo>
                    <a:pt x="360" y="200"/>
                    <a:pt x="360" y="304"/>
                    <a:pt x="344" y="344"/>
                  </a:cubicBezTo>
                  <a:cubicBezTo>
                    <a:pt x="328" y="384"/>
                    <a:pt x="280" y="392"/>
                    <a:pt x="248" y="392"/>
                  </a:cubicBezTo>
                  <a:cubicBezTo>
                    <a:pt x="216" y="392"/>
                    <a:pt x="168" y="368"/>
                    <a:pt x="152" y="344"/>
                  </a:cubicBezTo>
                  <a:cubicBezTo>
                    <a:pt x="136" y="320"/>
                    <a:pt x="160" y="280"/>
                    <a:pt x="152" y="248"/>
                  </a:cubicBezTo>
                  <a:cubicBezTo>
                    <a:pt x="144" y="216"/>
                    <a:pt x="120" y="184"/>
                    <a:pt x="104" y="152"/>
                  </a:cubicBezTo>
                  <a:cubicBezTo>
                    <a:pt x="88" y="120"/>
                    <a:pt x="72" y="80"/>
                    <a:pt x="56" y="56"/>
                  </a:cubicBezTo>
                  <a:cubicBezTo>
                    <a:pt x="40" y="32"/>
                    <a:pt x="0" y="16"/>
                    <a:pt x="8" y="8"/>
                  </a:cubicBezTo>
                  <a:cubicBezTo>
                    <a:pt x="16" y="0"/>
                    <a:pt x="64" y="0"/>
                    <a:pt x="104" y="8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26" name="WordArt 192"/>
            <p:cNvSpPr>
              <a:spLocks noChangeArrowheads="1" noChangeShapeType="1" noTextEdit="1"/>
            </p:cNvSpPr>
            <p:nvPr/>
          </p:nvSpPr>
          <p:spPr bwMode="auto">
            <a:xfrm>
              <a:off x="1681" y="3301"/>
              <a:ext cx="1371" cy="16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均随时</a:t>
              </a:r>
              <a:r>
                <a:rPr lang="zh-CN" altLang="en-US" sz="3600" kern="10" dirty="0" smtClean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间周期性变化</a:t>
              </a:r>
              <a:endParaRPr lang="zh-CN" alt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grpSp>
          <p:nvGrpSpPr>
            <p:cNvPr id="227" name="Group 193"/>
            <p:cNvGrpSpPr>
              <a:grpSpLocks/>
            </p:cNvGrpSpPr>
            <p:nvPr/>
          </p:nvGrpSpPr>
          <p:grpSpPr bwMode="auto">
            <a:xfrm>
              <a:off x="3290" y="3288"/>
              <a:ext cx="2168" cy="424"/>
              <a:chOff x="826" y="3336"/>
              <a:chExt cx="2070" cy="347"/>
            </a:xfrm>
          </p:grpSpPr>
          <p:sp>
            <p:nvSpPr>
              <p:cNvPr id="254" name="AutoShape 194"/>
              <p:cNvSpPr>
                <a:spLocks/>
              </p:cNvSpPr>
              <p:nvPr/>
            </p:nvSpPr>
            <p:spPr bwMode="auto">
              <a:xfrm>
                <a:off x="826" y="3362"/>
                <a:ext cx="94" cy="297"/>
              </a:xfrm>
              <a:prstGeom prst="leftBrace">
                <a:avLst>
                  <a:gd name="adj1" fmla="val 26330"/>
                  <a:gd name="adj2" fmla="val 50000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grpSp>
            <p:nvGrpSpPr>
              <p:cNvPr id="255" name="Group 195"/>
              <p:cNvGrpSpPr>
                <a:grpSpLocks/>
              </p:cNvGrpSpPr>
              <p:nvPr/>
            </p:nvGrpSpPr>
            <p:grpSpPr bwMode="auto">
              <a:xfrm>
                <a:off x="954" y="3341"/>
                <a:ext cx="245" cy="154"/>
                <a:chOff x="1753" y="1720"/>
                <a:chExt cx="288" cy="200"/>
              </a:xfrm>
            </p:grpSpPr>
            <p:sp>
              <p:nvSpPr>
                <p:cNvPr id="269" name="WordArt 19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753" y="1720"/>
                  <a:ext cx="197" cy="18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38236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solidFill>
                        <a:schemeClr val="accent2"/>
                      </a:solidFill>
                      <a:latin typeface="宋体"/>
                      <a:ea typeface="宋体"/>
                    </a:rPr>
                    <a:t>E</a:t>
                  </a:r>
                  <a:endParaRPr lang="zh-CN" altLang="en-US" sz="3600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270" name="WordArt 19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951" y="1798"/>
                  <a:ext cx="90" cy="12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solidFill>
                        <a:schemeClr val="accent2"/>
                      </a:solidFill>
                      <a:latin typeface="Times New Roman"/>
                      <a:cs typeface="Times New Roman"/>
                    </a:rPr>
                    <a:t>k</a:t>
                  </a:r>
                  <a:endParaRPr lang="zh-CN" altLang="en-US" sz="3600" i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256" name="Group 198"/>
              <p:cNvGrpSpPr>
                <a:grpSpLocks/>
              </p:cNvGrpSpPr>
              <p:nvPr/>
            </p:nvGrpSpPr>
            <p:grpSpPr bwMode="auto">
              <a:xfrm>
                <a:off x="2106" y="3336"/>
                <a:ext cx="219" cy="151"/>
                <a:chOff x="1743" y="2119"/>
                <a:chExt cx="257" cy="198"/>
              </a:xfrm>
            </p:grpSpPr>
            <p:sp>
              <p:nvSpPr>
                <p:cNvPr id="267" name="WordArt 19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743" y="2119"/>
                  <a:ext cx="197" cy="18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38236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  <a:solidFill>
                        <a:srgbClr val="008000"/>
                      </a:solidFill>
                      <a:latin typeface="宋体"/>
                      <a:ea typeface="宋体"/>
                    </a:rPr>
                    <a:t>E</a:t>
                  </a:r>
                  <a:endParaRPr lang="zh-CN" altLang="en-US" sz="3600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268" name="WordArt 20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932" y="2203"/>
                  <a:ext cx="68" cy="11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  <a:solidFill>
                        <a:srgbClr val="008000"/>
                      </a:solidFill>
                      <a:latin typeface="Times New Roman"/>
                      <a:cs typeface="Times New Roman"/>
                    </a:rPr>
                    <a:t>p</a:t>
                  </a:r>
                  <a:endParaRPr lang="zh-CN" altLang="en-US" sz="3600" i="1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257" name="Group 201"/>
              <p:cNvGrpSpPr>
                <a:grpSpLocks/>
              </p:cNvGrpSpPr>
              <p:nvPr/>
            </p:nvGrpSpPr>
            <p:grpSpPr bwMode="auto">
              <a:xfrm>
                <a:off x="964" y="3526"/>
                <a:ext cx="219" cy="151"/>
                <a:chOff x="1743" y="2119"/>
                <a:chExt cx="257" cy="198"/>
              </a:xfrm>
            </p:grpSpPr>
            <p:sp>
              <p:nvSpPr>
                <p:cNvPr id="265" name="WordArt 20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743" y="2119"/>
                  <a:ext cx="197" cy="18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38236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  <a:solidFill>
                        <a:srgbClr val="008000"/>
                      </a:solidFill>
                      <a:latin typeface="宋体"/>
                      <a:ea typeface="宋体"/>
                    </a:rPr>
                    <a:t>E</a:t>
                  </a:r>
                  <a:endParaRPr lang="zh-CN" altLang="en-US" sz="3600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266" name="WordArt 20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932" y="2203"/>
                  <a:ext cx="68" cy="11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  <a:solidFill>
                        <a:srgbClr val="008000"/>
                      </a:solidFill>
                      <a:latin typeface="Times New Roman"/>
                      <a:cs typeface="Times New Roman"/>
                    </a:rPr>
                    <a:t>p</a:t>
                  </a:r>
                  <a:endParaRPr lang="zh-CN" altLang="en-US" sz="3600" i="1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258" name="Group 204"/>
              <p:cNvGrpSpPr>
                <a:grpSpLocks/>
              </p:cNvGrpSpPr>
              <p:nvPr/>
            </p:nvGrpSpPr>
            <p:grpSpPr bwMode="auto">
              <a:xfrm>
                <a:off x="2091" y="3524"/>
                <a:ext cx="246" cy="153"/>
                <a:chOff x="1753" y="1720"/>
                <a:chExt cx="288" cy="200"/>
              </a:xfrm>
            </p:grpSpPr>
            <p:sp>
              <p:nvSpPr>
                <p:cNvPr id="263" name="WordArt 20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753" y="1720"/>
                  <a:ext cx="197" cy="18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38236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solidFill>
                        <a:schemeClr val="accent2"/>
                      </a:solidFill>
                      <a:latin typeface="宋体"/>
                      <a:ea typeface="宋体"/>
                    </a:rPr>
                    <a:t>E</a:t>
                  </a:r>
                  <a:endParaRPr lang="zh-CN" altLang="en-US" sz="3600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264" name="WordArt 20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951" y="1798"/>
                  <a:ext cx="90" cy="12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solidFill>
                        <a:schemeClr val="accent2"/>
                      </a:solidFill>
                      <a:latin typeface="Times New Roman"/>
                      <a:cs typeface="Times New Roman"/>
                    </a:rPr>
                    <a:t>k</a:t>
                  </a:r>
                  <a:endParaRPr lang="zh-CN" altLang="en-US" sz="3600" i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259" name="WordArt 20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269" y="3338"/>
                <a:ext cx="754" cy="13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变到最大时</a:t>
                </a:r>
              </a:p>
            </p:txBody>
          </p:sp>
          <p:sp>
            <p:nvSpPr>
              <p:cNvPr id="260" name="WordArt 208"/>
              <p:cNvSpPr>
                <a:spLocks noChangeArrowheads="1" noChangeShapeType="1" noTextEdit="1"/>
              </p:cNvSpPr>
              <p:nvPr/>
            </p:nvSpPr>
            <p:spPr bwMode="auto">
              <a:xfrm>
                <a:off x="1264" y="3543"/>
                <a:ext cx="754" cy="14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变到最大时</a:t>
                </a:r>
              </a:p>
            </p:txBody>
          </p:sp>
          <p:sp>
            <p:nvSpPr>
              <p:cNvPr id="261" name="WordArt 20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424" y="3348"/>
                <a:ext cx="472" cy="13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变为零</a:t>
                </a:r>
              </a:p>
            </p:txBody>
          </p:sp>
          <p:sp>
            <p:nvSpPr>
              <p:cNvPr id="262" name="WordArt 210"/>
              <p:cNvSpPr>
                <a:spLocks noChangeArrowheads="1" noChangeShapeType="1" noTextEdit="1"/>
              </p:cNvSpPr>
              <p:nvPr/>
            </p:nvSpPr>
            <p:spPr bwMode="auto">
              <a:xfrm>
                <a:off x="2418" y="3540"/>
                <a:ext cx="472" cy="13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变为零</a:t>
                </a:r>
              </a:p>
            </p:txBody>
          </p:sp>
        </p:grpSp>
        <p:grpSp>
          <p:nvGrpSpPr>
            <p:cNvPr id="228" name="Group 212"/>
            <p:cNvGrpSpPr>
              <a:grpSpLocks/>
            </p:cNvGrpSpPr>
            <p:nvPr/>
          </p:nvGrpSpPr>
          <p:grpSpPr bwMode="auto">
            <a:xfrm>
              <a:off x="772" y="3863"/>
              <a:ext cx="156" cy="178"/>
              <a:chOff x="891" y="201"/>
              <a:chExt cx="269" cy="261"/>
            </a:xfrm>
          </p:grpSpPr>
          <p:sp>
            <p:nvSpPr>
              <p:cNvPr id="250" name="Oval 213"/>
              <p:cNvSpPr>
                <a:spLocks noChangeArrowheads="1"/>
              </p:cNvSpPr>
              <p:nvPr/>
            </p:nvSpPr>
            <p:spPr bwMode="auto">
              <a:xfrm>
                <a:off x="891" y="201"/>
                <a:ext cx="269" cy="261"/>
              </a:xfrm>
              <a:prstGeom prst="ellipse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bg1">
                    <a:alpha val="5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grpSp>
            <p:nvGrpSpPr>
              <p:cNvPr id="251" name="Group 214"/>
              <p:cNvGrpSpPr>
                <a:grpSpLocks/>
              </p:cNvGrpSpPr>
              <p:nvPr/>
            </p:nvGrpSpPr>
            <p:grpSpPr bwMode="auto">
              <a:xfrm>
                <a:off x="927" y="238"/>
                <a:ext cx="201" cy="189"/>
                <a:chOff x="2136" y="1382"/>
                <a:chExt cx="576" cy="576"/>
              </a:xfrm>
            </p:grpSpPr>
            <p:sp>
              <p:nvSpPr>
                <p:cNvPr id="252" name="Oval 215"/>
                <p:cNvSpPr>
                  <a:spLocks noChangeArrowheads="1"/>
                </p:cNvSpPr>
                <p:nvPr/>
              </p:nvSpPr>
              <p:spPr bwMode="auto">
                <a:xfrm>
                  <a:off x="2136" y="1382"/>
                  <a:ext cx="576" cy="5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9900"/>
                    </a:gs>
                    <a:gs pos="100000">
                      <a:srgbClr val="EC0000"/>
                    </a:gs>
                  </a:gsLst>
                  <a:lin ang="2700000" scaled="1"/>
                </a:gradFill>
                <a:ln w="28575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253" name="Oval 216"/>
                <p:cNvSpPr>
                  <a:spLocks noChangeArrowheads="1"/>
                </p:cNvSpPr>
                <p:nvPr/>
              </p:nvSpPr>
              <p:spPr bwMode="auto">
                <a:xfrm rot="-3104273">
                  <a:off x="2212" y="1482"/>
                  <a:ext cx="232" cy="149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00"/>
                    </a:gs>
                    <a:gs pos="100000">
                      <a:srgbClr val="FF9900"/>
                    </a:gs>
                  </a:gsLst>
                  <a:path path="shape">
                    <a:fillToRect l="50000" t="50000" r="50000" b="50000"/>
                  </a:path>
                </a:gradFill>
                <a:ln w="28575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</p:grpSp>
        </p:grpSp>
        <p:sp>
          <p:nvSpPr>
            <p:cNvPr id="229" name="WordArt 218"/>
            <p:cNvSpPr>
              <a:spLocks noChangeArrowheads="1" noChangeShapeType="1" noTextEdit="1"/>
            </p:cNvSpPr>
            <p:nvPr/>
          </p:nvSpPr>
          <p:spPr bwMode="auto">
            <a:xfrm>
              <a:off x="2167" y="3885"/>
              <a:ext cx="180" cy="17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38236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宋体"/>
                  <a:ea typeface="宋体"/>
                </a:rPr>
                <a:t>E</a:t>
              </a:r>
              <a:endParaRPr lang="zh-CN" altLang="en-US" sz="3600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宋体"/>
                <a:ea typeface="宋体"/>
              </a:endParaRPr>
            </a:p>
          </p:txBody>
        </p:sp>
        <p:sp>
          <p:nvSpPr>
            <p:cNvPr id="230" name="WordArt 219"/>
            <p:cNvSpPr>
              <a:spLocks noChangeArrowheads="1" noChangeShapeType="1" noTextEdit="1"/>
            </p:cNvSpPr>
            <p:nvPr/>
          </p:nvSpPr>
          <p:spPr bwMode="auto">
            <a:xfrm>
              <a:off x="991" y="3872"/>
              <a:ext cx="1778" cy="19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宋体"/>
                  <a:ea typeface="宋体"/>
                </a:rPr>
                <a:t>系统的机械能   守恒</a:t>
              </a:r>
            </a:p>
          </p:txBody>
        </p:sp>
        <p:grpSp>
          <p:nvGrpSpPr>
            <p:cNvPr id="231" name="Group 221"/>
            <p:cNvGrpSpPr>
              <a:grpSpLocks/>
            </p:cNvGrpSpPr>
            <p:nvPr/>
          </p:nvGrpSpPr>
          <p:grpSpPr bwMode="auto">
            <a:xfrm>
              <a:off x="3313" y="3815"/>
              <a:ext cx="1604" cy="280"/>
              <a:chOff x="569" y="3778"/>
              <a:chExt cx="1347" cy="199"/>
            </a:xfrm>
          </p:grpSpPr>
          <p:grpSp>
            <p:nvGrpSpPr>
              <p:cNvPr id="233" name="Group 222"/>
              <p:cNvGrpSpPr>
                <a:grpSpLocks/>
              </p:cNvGrpSpPr>
              <p:nvPr/>
            </p:nvGrpSpPr>
            <p:grpSpPr bwMode="auto">
              <a:xfrm>
                <a:off x="766" y="3778"/>
                <a:ext cx="1150" cy="199"/>
                <a:chOff x="2370" y="3770"/>
                <a:chExt cx="1150" cy="199"/>
              </a:xfrm>
            </p:grpSpPr>
            <p:sp>
              <p:nvSpPr>
                <p:cNvPr id="239" name="WordArt 22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370" y="3810"/>
                  <a:ext cx="165" cy="14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38236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宋体"/>
                      <a:ea typeface="宋体"/>
                    </a:rPr>
                    <a:t>E</a:t>
                  </a:r>
                  <a:endParaRPr lang="zh-CN" altLang="en-US" sz="36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宋体"/>
                    <a:ea typeface="宋体"/>
                  </a:endParaRPr>
                </a:p>
              </p:txBody>
            </p:sp>
            <p:grpSp>
              <p:nvGrpSpPr>
                <p:cNvPr id="240" name="Group 224"/>
                <p:cNvGrpSpPr>
                  <a:grpSpLocks/>
                </p:cNvGrpSpPr>
                <p:nvPr/>
              </p:nvGrpSpPr>
              <p:grpSpPr bwMode="auto">
                <a:xfrm>
                  <a:off x="2557" y="3853"/>
                  <a:ext cx="179" cy="88"/>
                  <a:chOff x="3052" y="1898"/>
                  <a:chExt cx="257" cy="146"/>
                </a:xfrm>
              </p:grpSpPr>
              <p:sp>
                <p:nvSpPr>
                  <p:cNvPr id="248" name="WordArt 225"/>
                  <p:cNvSpPr>
                    <a:spLocks noChangeArrowheads="1" noChangeShapeType="1" noTextEdit="1"/>
                  </p:cNvSpPr>
                  <p:nvPr/>
                </p:nvSpPr>
                <p:spPr bwMode="auto">
                  <a:xfrm rot="16075089" flipH="1">
                    <a:off x="3097" y="1853"/>
                    <a:ext cx="146" cy="235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8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249" name="Rectangle 226"/>
                  <p:cNvSpPr>
                    <a:spLocks noChangeArrowheads="1"/>
                  </p:cNvSpPr>
                  <p:nvPr/>
                </p:nvSpPr>
                <p:spPr bwMode="auto">
                  <a:xfrm>
                    <a:off x="3219" y="1938"/>
                    <a:ext cx="90" cy="7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</p:grpSp>
            <p:grpSp>
              <p:nvGrpSpPr>
                <p:cNvPr id="241" name="Group 227"/>
                <p:cNvGrpSpPr>
                  <a:grpSpLocks/>
                </p:cNvGrpSpPr>
                <p:nvPr/>
              </p:nvGrpSpPr>
              <p:grpSpPr bwMode="auto">
                <a:xfrm>
                  <a:off x="2756" y="3776"/>
                  <a:ext cx="234" cy="160"/>
                  <a:chOff x="3903" y="2705"/>
                  <a:chExt cx="236" cy="172"/>
                </a:xfrm>
              </p:grpSpPr>
              <p:sp>
                <p:nvSpPr>
                  <p:cNvPr id="246" name="WordArt 228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903" y="2766"/>
                    <a:ext cx="128" cy="111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2"/>
                          </a:solidFill>
                          <a:round/>
                          <a:headEnd/>
                          <a:tailEnd/>
                        </a:ln>
                        <a:solidFill>
                          <a:schemeClr val="tx2"/>
                        </a:solidFill>
                        <a:latin typeface="Symbol"/>
                      </a:rPr>
                      <a:t>w</a:t>
                    </a:r>
                    <a:endParaRPr lang="zh-CN" altLang="en-US" sz="3600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Symbol"/>
                    </a:endParaRPr>
                  </a:p>
                </p:txBody>
              </p:sp>
              <p:sp>
                <p:nvSpPr>
                  <p:cNvPr id="247" name="WordArt 229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065" y="2705"/>
                    <a:ext cx="74" cy="9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2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</p:grpSp>
            <p:grpSp>
              <p:nvGrpSpPr>
                <p:cNvPr id="242" name="Group 230"/>
                <p:cNvGrpSpPr>
                  <a:grpSpLocks/>
                </p:cNvGrpSpPr>
                <p:nvPr/>
              </p:nvGrpSpPr>
              <p:grpSpPr bwMode="auto">
                <a:xfrm>
                  <a:off x="3194" y="3770"/>
                  <a:ext cx="326" cy="199"/>
                  <a:chOff x="3880" y="3886"/>
                  <a:chExt cx="329" cy="213"/>
                </a:xfrm>
              </p:grpSpPr>
              <p:sp>
                <p:nvSpPr>
                  <p:cNvPr id="244" name="Rectangle 231"/>
                  <p:cNvSpPr>
                    <a:spLocks noChangeArrowheads="1"/>
                  </p:cNvSpPr>
                  <p:nvPr/>
                </p:nvSpPr>
                <p:spPr bwMode="auto">
                  <a:xfrm>
                    <a:off x="3880" y="3889"/>
                    <a:ext cx="308" cy="21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r>
                      <a:rPr lang="en-US" altLang="zh-CN" sz="2800" i="1">
                        <a:solidFill>
                          <a:schemeClr val="tx2"/>
                        </a:solidFill>
                        <a:latin typeface="Calibri" pitchFamily="34" charset="0"/>
                      </a:rPr>
                      <a:t>A</a:t>
                    </a:r>
                  </a:p>
                </p:txBody>
              </p:sp>
              <p:sp>
                <p:nvSpPr>
                  <p:cNvPr id="245" name="WordArt 232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135" y="3886"/>
                    <a:ext cx="74" cy="9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2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</p:grpSp>
            <p:sp>
              <p:nvSpPr>
                <p:cNvPr id="243" name="WordArt 23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070" y="3808"/>
                  <a:ext cx="137" cy="13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zh-CN" altLang="en-US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及</a:t>
                  </a:r>
                </a:p>
              </p:txBody>
            </p:sp>
          </p:grpSp>
          <p:grpSp>
            <p:nvGrpSpPr>
              <p:cNvPr id="234" name="Group 234"/>
              <p:cNvGrpSpPr>
                <a:grpSpLocks/>
              </p:cNvGrpSpPr>
              <p:nvPr/>
            </p:nvGrpSpPr>
            <p:grpSpPr bwMode="auto">
              <a:xfrm>
                <a:off x="569" y="3829"/>
                <a:ext cx="135" cy="135"/>
                <a:chOff x="891" y="201"/>
                <a:chExt cx="269" cy="261"/>
              </a:xfrm>
            </p:grpSpPr>
            <p:sp>
              <p:nvSpPr>
                <p:cNvPr id="235" name="Oval 235"/>
                <p:cNvSpPr>
                  <a:spLocks noChangeArrowheads="1"/>
                </p:cNvSpPr>
                <p:nvPr/>
              </p:nvSpPr>
              <p:spPr bwMode="auto">
                <a:xfrm>
                  <a:off x="891" y="201"/>
                  <a:ext cx="269" cy="261"/>
                </a:xfrm>
                <a:prstGeom prst="ellipse">
                  <a:avLst/>
                </a:prstGeom>
                <a:solidFill>
                  <a:schemeClr val="bg1">
                    <a:alpha val="50195"/>
                  </a:schemeClr>
                </a:solidFill>
                <a:ln w="9525">
                  <a:solidFill>
                    <a:schemeClr val="bg1">
                      <a:alpha val="50195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grpSp>
              <p:nvGrpSpPr>
                <p:cNvPr id="236" name="Group 236"/>
                <p:cNvGrpSpPr>
                  <a:grpSpLocks/>
                </p:cNvGrpSpPr>
                <p:nvPr/>
              </p:nvGrpSpPr>
              <p:grpSpPr bwMode="auto">
                <a:xfrm>
                  <a:off x="927" y="238"/>
                  <a:ext cx="201" cy="189"/>
                  <a:chOff x="2136" y="1382"/>
                  <a:chExt cx="576" cy="576"/>
                </a:xfrm>
              </p:grpSpPr>
              <p:sp>
                <p:nvSpPr>
                  <p:cNvPr id="237" name="Oval 237"/>
                  <p:cNvSpPr>
                    <a:spLocks noChangeArrowheads="1"/>
                  </p:cNvSpPr>
                  <p:nvPr/>
                </p:nvSpPr>
                <p:spPr bwMode="auto">
                  <a:xfrm>
                    <a:off x="2136" y="1382"/>
                    <a:ext cx="576" cy="57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9900"/>
                      </a:gs>
                      <a:gs pos="100000">
                        <a:srgbClr val="EC0000"/>
                      </a:gs>
                    </a:gsLst>
                    <a:lin ang="2700000" scaled="1"/>
                  </a:gradFill>
                  <a:ln w="28575">
                    <a:solidFill>
                      <a:srgbClr val="FF99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238" name="Oval 238"/>
                  <p:cNvSpPr>
                    <a:spLocks noChangeArrowheads="1"/>
                  </p:cNvSpPr>
                  <p:nvPr/>
                </p:nvSpPr>
                <p:spPr bwMode="auto">
                  <a:xfrm rot="-3104273">
                    <a:off x="2212" y="1482"/>
                    <a:ext cx="232" cy="14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00"/>
                      </a:gs>
                      <a:gs pos="100000">
                        <a:srgbClr val="FF9900"/>
                      </a:gs>
                    </a:gsLst>
                    <a:path path="shape">
                      <a:fillToRect l="50000" t="50000" r="50000" b="50000"/>
                    </a:path>
                  </a:gradFill>
                  <a:ln w="28575">
                    <a:solidFill>
                      <a:srgbClr val="FF99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</p:grpSp>
          </p:grpSp>
        </p:grpSp>
        <p:sp>
          <p:nvSpPr>
            <p:cNvPr id="232" name="WordArt 240"/>
            <p:cNvSpPr>
              <a:spLocks noChangeArrowheads="1" noChangeShapeType="1" noTextEdit="1"/>
            </p:cNvSpPr>
            <p:nvPr/>
          </p:nvSpPr>
          <p:spPr bwMode="auto">
            <a:xfrm>
              <a:off x="1476" y="3543"/>
              <a:ext cx="1711" cy="17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且能量相互转换。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54"/>
          <p:cNvSpPr>
            <a:spLocks noGrp="1" noChangeArrowheads="1"/>
          </p:cNvSpPr>
          <p:nvPr>
            <p:ph type="title" idx="4294967295"/>
          </p:nvPr>
        </p:nvSpPr>
        <p:spPr>
          <a:xfrm>
            <a:off x="3951288" y="0"/>
            <a:ext cx="5192712" cy="822325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bg1"/>
                </a:solidFill>
              </a:rPr>
              <a:t>例七</a:t>
            </a:r>
          </a:p>
        </p:txBody>
      </p:sp>
      <p:sp>
        <p:nvSpPr>
          <p:cNvPr id="21507" name="Rectangle 2" descr="新闻纸"/>
          <p:cNvSpPr>
            <a:spLocks noChangeArrowheads="1"/>
          </p:cNvSpPr>
          <p:nvPr/>
        </p:nvSpPr>
        <p:spPr bwMode="auto">
          <a:xfrm>
            <a:off x="0" y="0"/>
            <a:ext cx="9144000" cy="2032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21508" name="Rectangle 3" descr="新闻纸"/>
          <p:cNvSpPr>
            <a:spLocks noChangeArrowheads="1"/>
          </p:cNvSpPr>
          <p:nvPr/>
        </p:nvSpPr>
        <p:spPr bwMode="auto">
          <a:xfrm>
            <a:off x="0" y="6715125"/>
            <a:ext cx="9144000" cy="14287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grpSp>
        <p:nvGrpSpPr>
          <p:cNvPr id="2" name="Group 439"/>
          <p:cNvGrpSpPr>
            <a:grpSpLocks/>
          </p:cNvGrpSpPr>
          <p:nvPr/>
        </p:nvGrpSpPr>
        <p:grpSpPr bwMode="auto">
          <a:xfrm>
            <a:off x="2822575" y="260648"/>
            <a:ext cx="6094413" cy="3379788"/>
            <a:chOff x="1778" y="206"/>
            <a:chExt cx="3839" cy="2129"/>
          </a:xfrm>
        </p:grpSpPr>
        <p:sp>
          <p:nvSpPr>
            <p:cNvPr id="21650" name="Text Box 31"/>
            <p:cNvSpPr txBox="1">
              <a:spLocks noChangeArrowheads="1"/>
            </p:cNvSpPr>
            <p:nvPr/>
          </p:nvSpPr>
          <p:spPr bwMode="auto">
            <a:xfrm>
              <a:off x="2267" y="206"/>
              <a:ext cx="63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A50021"/>
                  </a:solidFill>
                  <a:latin typeface="Calibri" pitchFamily="34" charset="0"/>
                  <a:ea typeface="华文中宋" pitchFamily="2" charset="-122"/>
                </a:rPr>
                <a:t>动能</a:t>
              </a:r>
            </a:p>
          </p:txBody>
        </p:sp>
        <p:grpSp>
          <p:nvGrpSpPr>
            <p:cNvPr id="21651" name="Group 32"/>
            <p:cNvGrpSpPr>
              <a:grpSpLocks/>
            </p:cNvGrpSpPr>
            <p:nvPr/>
          </p:nvGrpSpPr>
          <p:grpSpPr bwMode="auto">
            <a:xfrm>
              <a:off x="3050" y="324"/>
              <a:ext cx="118" cy="45"/>
              <a:chOff x="1260" y="2371"/>
              <a:chExt cx="151" cy="53"/>
            </a:xfrm>
          </p:grpSpPr>
          <p:sp>
            <p:nvSpPr>
              <p:cNvPr id="21853" name="Line 33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54" name="Line 34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1652" name="Group 35"/>
            <p:cNvGrpSpPr>
              <a:grpSpLocks/>
            </p:cNvGrpSpPr>
            <p:nvPr/>
          </p:nvGrpSpPr>
          <p:grpSpPr bwMode="auto">
            <a:xfrm>
              <a:off x="3197" y="231"/>
              <a:ext cx="174" cy="219"/>
              <a:chOff x="2230" y="1694"/>
              <a:chExt cx="224" cy="264"/>
            </a:xfrm>
          </p:grpSpPr>
          <p:sp>
            <p:nvSpPr>
              <p:cNvPr id="21850" name="Line 36"/>
              <p:cNvSpPr>
                <a:spLocks noChangeShapeType="1"/>
              </p:cNvSpPr>
              <p:nvPr/>
            </p:nvSpPr>
            <p:spPr bwMode="auto">
              <a:xfrm>
                <a:off x="2230" y="1827"/>
                <a:ext cx="2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51" name="WordArt 3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01" y="1694"/>
                <a:ext cx="74" cy="9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1852" name="WordArt 3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99" y="1864"/>
                <a:ext cx="74" cy="9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grpSp>
          <p:nvGrpSpPr>
            <p:cNvPr id="21653" name="Group 39"/>
            <p:cNvGrpSpPr>
              <a:grpSpLocks/>
            </p:cNvGrpSpPr>
            <p:nvPr/>
          </p:nvGrpSpPr>
          <p:grpSpPr bwMode="auto">
            <a:xfrm>
              <a:off x="2777" y="265"/>
              <a:ext cx="225" cy="166"/>
              <a:chOff x="1753" y="1720"/>
              <a:chExt cx="288" cy="200"/>
            </a:xfrm>
          </p:grpSpPr>
          <p:sp>
            <p:nvSpPr>
              <p:cNvPr id="21848" name="WordArt 4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53" y="1720"/>
                <a:ext cx="197" cy="18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38236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E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1849" name="WordArt 4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51" y="1798"/>
                <a:ext cx="90" cy="12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k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21654" name="WordArt 42"/>
            <p:cNvSpPr>
              <a:spLocks noChangeArrowheads="1" noChangeShapeType="1" noTextEdit="1"/>
            </p:cNvSpPr>
            <p:nvPr/>
          </p:nvSpPr>
          <p:spPr bwMode="auto">
            <a:xfrm>
              <a:off x="3381" y="287"/>
              <a:ext cx="133" cy="11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1655" name="WordArt 43"/>
            <p:cNvSpPr>
              <a:spLocks noChangeArrowheads="1" noChangeShapeType="1" noTextEdit="1"/>
            </p:cNvSpPr>
            <p:nvPr/>
          </p:nvSpPr>
          <p:spPr bwMode="auto">
            <a:xfrm>
              <a:off x="3548" y="279"/>
              <a:ext cx="108" cy="13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rPr>
                <a:t>v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Bookman Old Style"/>
              </a:endParaRPr>
            </a:p>
          </p:txBody>
        </p:sp>
        <p:sp>
          <p:nvSpPr>
            <p:cNvPr id="21656" name="WordArt 44"/>
            <p:cNvSpPr>
              <a:spLocks noChangeArrowheads="1" noChangeShapeType="1" noTextEdit="1"/>
            </p:cNvSpPr>
            <p:nvPr/>
          </p:nvSpPr>
          <p:spPr bwMode="auto">
            <a:xfrm>
              <a:off x="3680" y="231"/>
              <a:ext cx="58" cy="7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grpSp>
          <p:nvGrpSpPr>
            <p:cNvPr id="21657" name="Group 45"/>
            <p:cNvGrpSpPr>
              <a:grpSpLocks/>
            </p:cNvGrpSpPr>
            <p:nvPr/>
          </p:nvGrpSpPr>
          <p:grpSpPr bwMode="auto">
            <a:xfrm>
              <a:off x="3775" y="329"/>
              <a:ext cx="118" cy="44"/>
              <a:chOff x="1260" y="2371"/>
              <a:chExt cx="151" cy="53"/>
            </a:xfrm>
          </p:grpSpPr>
          <p:sp>
            <p:nvSpPr>
              <p:cNvPr id="21846" name="Line 46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47" name="Line 47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1658" name="Group 48"/>
            <p:cNvGrpSpPr>
              <a:grpSpLocks/>
            </p:cNvGrpSpPr>
            <p:nvPr/>
          </p:nvGrpSpPr>
          <p:grpSpPr bwMode="auto">
            <a:xfrm>
              <a:off x="3922" y="235"/>
              <a:ext cx="175" cy="219"/>
              <a:chOff x="2230" y="1694"/>
              <a:chExt cx="224" cy="264"/>
            </a:xfrm>
          </p:grpSpPr>
          <p:sp>
            <p:nvSpPr>
              <p:cNvPr id="21843" name="Line 49"/>
              <p:cNvSpPr>
                <a:spLocks noChangeShapeType="1"/>
              </p:cNvSpPr>
              <p:nvPr/>
            </p:nvSpPr>
            <p:spPr bwMode="auto">
              <a:xfrm>
                <a:off x="2230" y="1827"/>
                <a:ext cx="2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44" name="WordArt 50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01" y="1694"/>
                <a:ext cx="74" cy="9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1845" name="WordArt 51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99" y="1864"/>
                <a:ext cx="74" cy="9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sp>
          <p:nvSpPr>
            <p:cNvPr id="21659" name="WordArt 52"/>
            <p:cNvSpPr>
              <a:spLocks noChangeArrowheads="1" noChangeShapeType="1" noTextEdit="1"/>
            </p:cNvSpPr>
            <p:nvPr/>
          </p:nvSpPr>
          <p:spPr bwMode="auto">
            <a:xfrm>
              <a:off x="4101" y="292"/>
              <a:ext cx="132" cy="11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1660" name="Rectangle 53"/>
            <p:cNvSpPr>
              <a:spLocks noChangeArrowheads="1"/>
            </p:cNvSpPr>
            <p:nvPr/>
          </p:nvSpPr>
          <p:spPr bwMode="auto">
            <a:xfrm>
              <a:off x="4404" y="237"/>
              <a:ext cx="24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2800" i="1">
                  <a:solidFill>
                    <a:schemeClr val="tx2"/>
                  </a:solidFill>
                  <a:latin typeface="Calibri" pitchFamily="34" charset="0"/>
                </a:rPr>
                <a:t>A</a:t>
              </a:r>
            </a:p>
          </p:txBody>
        </p:sp>
        <p:sp>
          <p:nvSpPr>
            <p:cNvPr id="21661" name="WordArt 54"/>
            <p:cNvSpPr>
              <a:spLocks noChangeArrowheads="1" noChangeShapeType="1" noTextEdit="1"/>
            </p:cNvSpPr>
            <p:nvPr/>
          </p:nvSpPr>
          <p:spPr bwMode="auto">
            <a:xfrm>
              <a:off x="4689" y="279"/>
              <a:ext cx="182" cy="12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rPr>
                <a:t>sin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21662" name="Group 56"/>
            <p:cNvGrpSpPr>
              <a:grpSpLocks/>
            </p:cNvGrpSpPr>
            <p:nvPr/>
          </p:nvGrpSpPr>
          <p:grpSpPr bwMode="auto">
            <a:xfrm>
              <a:off x="4971" y="260"/>
              <a:ext cx="602" cy="157"/>
              <a:chOff x="2541" y="2598"/>
              <a:chExt cx="772" cy="189"/>
            </a:xfrm>
          </p:grpSpPr>
          <p:sp>
            <p:nvSpPr>
              <p:cNvPr id="21837" name="WordArt 5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541" y="2608"/>
                <a:ext cx="58" cy="15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(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1838" name="WordArt 5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255" y="2599"/>
                <a:ext cx="58" cy="15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)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1839" name="WordArt 5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24" y="2632"/>
                <a:ext cx="128" cy="11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Symbol"/>
                  </a:rPr>
                  <a:t>w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Symbol"/>
                </a:endParaRPr>
              </a:p>
            </p:txBody>
          </p:sp>
          <p:sp>
            <p:nvSpPr>
              <p:cNvPr id="21840" name="WordArt 60"/>
              <p:cNvSpPr>
                <a:spLocks noChangeArrowheads="1" noChangeShapeType="1" noTextEdit="1"/>
              </p:cNvSpPr>
              <p:nvPr/>
            </p:nvSpPr>
            <p:spPr bwMode="auto">
              <a:xfrm>
                <a:off x="2780" y="2598"/>
                <a:ext cx="87" cy="14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1841" name="WordArt 6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93" y="2626"/>
                <a:ext cx="128" cy="16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rPr>
                  <a:t>j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endParaRPr>
              </a:p>
            </p:txBody>
          </p:sp>
          <p:sp>
            <p:nvSpPr>
              <p:cNvPr id="21842" name="WordArt 62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13" y="2617"/>
                <a:ext cx="137" cy="12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2857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rPr>
                  <a:t>+</a:t>
                </a:r>
                <a:endParaRPr lang="zh-CN" altLang="en-US" sz="3600" kern="10"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endParaRPr>
              </a:p>
            </p:txBody>
          </p:sp>
        </p:grpSp>
        <p:grpSp>
          <p:nvGrpSpPr>
            <p:cNvPr id="21663" name="Group 123"/>
            <p:cNvGrpSpPr>
              <a:grpSpLocks/>
            </p:cNvGrpSpPr>
            <p:nvPr/>
          </p:nvGrpSpPr>
          <p:grpSpPr bwMode="auto">
            <a:xfrm>
              <a:off x="4272" y="242"/>
              <a:ext cx="193" cy="155"/>
              <a:chOff x="4272" y="242"/>
              <a:chExt cx="193" cy="155"/>
            </a:xfrm>
          </p:grpSpPr>
          <p:sp>
            <p:nvSpPr>
              <p:cNvPr id="21835" name="WordArt 55"/>
              <p:cNvSpPr>
                <a:spLocks noChangeArrowheads="1" noChangeShapeType="1" noTextEdit="1"/>
              </p:cNvSpPr>
              <p:nvPr/>
            </p:nvSpPr>
            <p:spPr bwMode="auto">
              <a:xfrm>
                <a:off x="4272" y="305"/>
                <a:ext cx="100" cy="9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Symbol"/>
                  </a:rPr>
                  <a:t>w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Symbol"/>
                </a:endParaRPr>
              </a:p>
            </p:txBody>
          </p:sp>
          <p:sp>
            <p:nvSpPr>
              <p:cNvPr id="21836" name="WordArt 63"/>
              <p:cNvSpPr>
                <a:spLocks noChangeArrowheads="1" noChangeShapeType="1" noTextEdit="1"/>
              </p:cNvSpPr>
              <p:nvPr/>
            </p:nvSpPr>
            <p:spPr bwMode="auto">
              <a:xfrm>
                <a:off x="4407" y="242"/>
                <a:ext cx="58" cy="7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sp>
          <p:nvSpPr>
            <p:cNvPr id="21664" name="WordArt 64"/>
            <p:cNvSpPr>
              <a:spLocks noChangeArrowheads="1" noChangeShapeType="1" noTextEdit="1"/>
            </p:cNvSpPr>
            <p:nvPr/>
          </p:nvSpPr>
          <p:spPr bwMode="auto">
            <a:xfrm>
              <a:off x="4609" y="238"/>
              <a:ext cx="58" cy="7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21665" name="WordArt 65"/>
            <p:cNvSpPr>
              <a:spLocks noChangeArrowheads="1" noChangeShapeType="1" noTextEdit="1"/>
            </p:cNvSpPr>
            <p:nvPr/>
          </p:nvSpPr>
          <p:spPr bwMode="auto">
            <a:xfrm>
              <a:off x="4886" y="242"/>
              <a:ext cx="58" cy="7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21666" name="Text Box 68"/>
            <p:cNvSpPr txBox="1">
              <a:spLocks noChangeArrowheads="1"/>
            </p:cNvSpPr>
            <p:nvPr/>
          </p:nvSpPr>
          <p:spPr bwMode="auto">
            <a:xfrm>
              <a:off x="2234" y="515"/>
              <a:ext cx="65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alibri" pitchFamily="34" charset="0"/>
                  <a:ea typeface="华文中宋" pitchFamily="2" charset="-122"/>
                </a:rPr>
                <a:t> </a:t>
              </a:r>
              <a:r>
                <a:rPr lang="zh-CN" altLang="en-US" sz="2000">
                  <a:solidFill>
                    <a:srgbClr val="A50021"/>
                  </a:solidFill>
                  <a:latin typeface="Calibri" pitchFamily="34" charset="0"/>
                  <a:ea typeface="华文中宋" pitchFamily="2" charset="-122"/>
                </a:rPr>
                <a:t>势能</a:t>
              </a:r>
            </a:p>
          </p:txBody>
        </p:sp>
        <p:grpSp>
          <p:nvGrpSpPr>
            <p:cNvPr id="21667" name="Group 69"/>
            <p:cNvGrpSpPr>
              <a:grpSpLocks/>
            </p:cNvGrpSpPr>
            <p:nvPr/>
          </p:nvGrpSpPr>
          <p:grpSpPr bwMode="auto">
            <a:xfrm>
              <a:off x="3033" y="607"/>
              <a:ext cx="126" cy="46"/>
              <a:chOff x="1260" y="2371"/>
              <a:chExt cx="151" cy="53"/>
            </a:xfrm>
          </p:grpSpPr>
          <p:sp>
            <p:nvSpPr>
              <p:cNvPr id="21833" name="Line 70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34" name="Line 71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1668" name="Group 77"/>
            <p:cNvGrpSpPr>
              <a:grpSpLocks/>
            </p:cNvGrpSpPr>
            <p:nvPr/>
          </p:nvGrpSpPr>
          <p:grpSpPr bwMode="auto">
            <a:xfrm>
              <a:off x="3805" y="612"/>
              <a:ext cx="125" cy="45"/>
              <a:chOff x="1260" y="2371"/>
              <a:chExt cx="151" cy="53"/>
            </a:xfrm>
          </p:grpSpPr>
          <p:sp>
            <p:nvSpPr>
              <p:cNvPr id="21831" name="Line 78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32" name="Line 79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1669" name="Group 80"/>
            <p:cNvGrpSpPr>
              <a:grpSpLocks/>
            </p:cNvGrpSpPr>
            <p:nvPr/>
          </p:nvGrpSpPr>
          <p:grpSpPr bwMode="auto">
            <a:xfrm>
              <a:off x="3961" y="514"/>
              <a:ext cx="186" cy="228"/>
              <a:chOff x="2230" y="1694"/>
              <a:chExt cx="224" cy="264"/>
            </a:xfrm>
          </p:grpSpPr>
          <p:sp>
            <p:nvSpPr>
              <p:cNvPr id="21828" name="Line 81"/>
              <p:cNvSpPr>
                <a:spLocks noChangeShapeType="1"/>
              </p:cNvSpPr>
              <p:nvPr/>
            </p:nvSpPr>
            <p:spPr bwMode="auto">
              <a:xfrm>
                <a:off x="2230" y="1827"/>
                <a:ext cx="2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29" name="WordArt 82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01" y="1694"/>
                <a:ext cx="74" cy="9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1830" name="WordArt 8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99" y="1864"/>
                <a:ext cx="74" cy="9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sp>
          <p:nvSpPr>
            <p:cNvPr id="21670" name="Rectangle 84"/>
            <p:cNvSpPr>
              <a:spLocks noChangeArrowheads="1"/>
            </p:cNvSpPr>
            <p:nvPr/>
          </p:nvSpPr>
          <p:spPr bwMode="auto">
            <a:xfrm>
              <a:off x="4292" y="534"/>
              <a:ext cx="256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2800" i="1">
                  <a:solidFill>
                    <a:schemeClr val="tx2"/>
                  </a:solidFill>
                  <a:latin typeface="Calibri" pitchFamily="34" charset="0"/>
                </a:rPr>
                <a:t>A</a:t>
              </a:r>
            </a:p>
          </p:txBody>
        </p:sp>
        <p:grpSp>
          <p:nvGrpSpPr>
            <p:cNvPr id="21671" name="Group 85"/>
            <p:cNvGrpSpPr>
              <a:grpSpLocks/>
            </p:cNvGrpSpPr>
            <p:nvPr/>
          </p:nvGrpSpPr>
          <p:grpSpPr bwMode="auto">
            <a:xfrm>
              <a:off x="4976" y="547"/>
              <a:ext cx="641" cy="163"/>
              <a:chOff x="2541" y="2598"/>
              <a:chExt cx="772" cy="189"/>
            </a:xfrm>
          </p:grpSpPr>
          <p:sp>
            <p:nvSpPr>
              <p:cNvPr id="21822" name="WordArt 86"/>
              <p:cNvSpPr>
                <a:spLocks noChangeArrowheads="1" noChangeShapeType="1" noTextEdit="1"/>
              </p:cNvSpPr>
              <p:nvPr/>
            </p:nvSpPr>
            <p:spPr bwMode="auto">
              <a:xfrm>
                <a:off x="2541" y="2608"/>
                <a:ext cx="58" cy="15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(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1823" name="WordArt 8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255" y="2599"/>
                <a:ext cx="58" cy="15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)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1824" name="WordArt 8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24" y="2632"/>
                <a:ext cx="128" cy="11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Symbol"/>
                  </a:rPr>
                  <a:t>w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Symbol"/>
                </a:endParaRPr>
              </a:p>
            </p:txBody>
          </p:sp>
          <p:sp>
            <p:nvSpPr>
              <p:cNvPr id="21825" name="WordArt 8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780" y="2598"/>
                <a:ext cx="87" cy="14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1826" name="WordArt 9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93" y="2626"/>
                <a:ext cx="128" cy="16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rPr>
                  <a:t>j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endParaRPr>
              </a:p>
            </p:txBody>
          </p:sp>
          <p:sp>
            <p:nvSpPr>
              <p:cNvPr id="21827" name="WordArt 91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13" y="2617"/>
                <a:ext cx="137" cy="12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2857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rPr>
                  <a:t>+</a:t>
                </a:r>
                <a:endParaRPr lang="zh-CN" altLang="en-US" sz="3600" kern="10"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endParaRPr>
              </a:p>
            </p:txBody>
          </p:sp>
        </p:grpSp>
        <p:sp>
          <p:nvSpPr>
            <p:cNvPr id="21672" name="WordArt 92"/>
            <p:cNvSpPr>
              <a:spLocks noChangeArrowheads="1" noChangeShapeType="1" noTextEdit="1"/>
            </p:cNvSpPr>
            <p:nvPr/>
          </p:nvSpPr>
          <p:spPr bwMode="auto">
            <a:xfrm>
              <a:off x="4504" y="525"/>
              <a:ext cx="62" cy="8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21673" name="WordArt 93"/>
            <p:cNvSpPr>
              <a:spLocks noChangeArrowheads="1" noChangeShapeType="1" noTextEdit="1"/>
            </p:cNvSpPr>
            <p:nvPr/>
          </p:nvSpPr>
          <p:spPr bwMode="auto">
            <a:xfrm>
              <a:off x="4860" y="522"/>
              <a:ext cx="62" cy="8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grpSp>
          <p:nvGrpSpPr>
            <p:cNvPr id="21674" name="Group 94"/>
            <p:cNvGrpSpPr>
              <a:grpSpLocks/>
            </p:cNvGrpSpPr>
            <p:nvPr/>
          </p:nvGrpSpPr>
          <p:grpSpPr bwMode="auto">
            <a:xfrm>
              <a:off x="2743" y="545"/>
              <a:ext cx="213" cy="171"/>
              <a:chOff x="1743" y="2119"/>
              <a:chExt cx="257" cy="198"/>
            </a:xfrm>
          </p:grpSpPr>
          <p:sp>
            <p:nvSpPr>
              <p:cNvPr id="21820" name="WordArt 9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43" y="2119"/>
                <a:ext cx="197" cy="18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38236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E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1821" name="WordArt 96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32" y="2203"/>
                <a:ext cx="68" cy="11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p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21675" name="Group 346"/>
            <p:cNvGrpSpPr>
              <a:grpSpLocks/>
            </p:cNvGrpSpPr>
            <p:nvPr/>
          </p:nvGrpSpPr>
          <p:grpSpPr bwMode="auto">
            <a:xfrm>
              <a:off x="3189" y="510"/>
              <a:ext cx="576" cy="228"/>
              <a:chOff x="3189" y="510"/>
              <a:chExt cx="576" cy="228"/>
            </a:xfrm>
          </p:grpSpPr>
          <p:grpSp>
            <p:nvGrpSpPr>
              <p:cNvPr id="21811" name="Group 72"/>
              <p:cNvGrpSpPr>
                <a:grpSpLocks/>
              </p:cNvGrpSpPr>
              <p:nvPr/>
            </p:nvGrpSpPr>
            <p:grpSpPr bwMode="auto">
              <a:xfrm>
                <a:off x="3189" y="510"/>
                <a:ext cx="186" cy="228"/>
                <a:chOff x="2230" y="1694"/>
                <a:chExt cx="224" cy="264"/>
              </a:xfrm>
            </p:grpSpPr>
            <p:sp>
              <p:nvSpPr>
                <p:cNvPr id="21817" name="Line 73"/>
                <p:cNvSpPr>
                  <a:spLocks noChangeShapeType="1"/>
                </p:cNvSpPr>
                <p:nvPr/>
              </p:nvSpPr>
              <p:spPr bwMode="auto">
                <a:xfrm>
                  <a:off x="2230" y="1827"/>
                  <a:ext cx="22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818" name="WordArt 7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301" y="1694"/>
                  <a:ext cx="74" cy="9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21819" name="WordArt 7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299" y="1864"/>
                  <a:ext cx="74" cy="9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21812" name="WordArt 76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04" y="510"/>
                <a:ext cx="61" cy="8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1813" name="WordArt 9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402" y="539"/>
                <a:ext cx="98" cy="15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Garamond"/>
                  </a:rPr>
                  <a:t>k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Garamond"/>
                </a:endParaRPr>
              </a:p>
            </p:txBody>
          </p:sp>
          <p:grpSp>
            <p:nvGrpSpPr>
              <p:cNvPr id="21814" name="Group 98"/>
              <p:cNvGrpSpPr>
                <a:grpSpLocks/>
              </p:cNvGrpSpPr>
              <p:nvPr/>
            </p:nvGrpSpPr>
            <p:grpSpPr bwMode="auto">
              <a:xfrm>
                <a:off x="3542" y="563"/>
                <a:ext cx="123" cy="125"/>
                <a:chOff x="1104" y="2007"/>
                <a:chExt cx="109" cy="130"/>
              </a:xfrm>
            </p:grpSpPr>
            <p:sp>
              <p:nvSpPr>
                <p:cNvPr id="21815" name="WordArt 9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104" y="2011"/>
                  <a:ext cx="109" cy="12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762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Bookman Old Style"/>
                    </a:rPr>
                    <a:t>x</a:t>
                  </a:r>
                  <a:endParaRPr lang="zh-CN" altLang="en-US" sz="3600" i="1" kern="10">
                    <a:ln w="762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Bookman Old Style"/>
                  </a:endParaRPr>
                </a:p>
              </p:txBody>
            </p:sp>
            <p:sp>
              <p:nvSpPr>
                <p:cNvPr id="21816" name="WordArt 10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104" y="2007"/>
                  <a:ext cx="109" cy="12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man Old Style"/>
                    </a:rPr>
                    <a:t>x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endParaRPr>
                </a:p>
              </p:txBody>
            </p:sp>
          </p:grpSp>
        </p:grpSp>
        <p:sp>
          <p:nvSpPr>
            <p:cNvPr id="21676" name="WordArt 101"/>
            <p:cNvSpPr>
              <a:spLocks noChangeArrowheads="1" noChangeShapeType="1" noTextEdit="1"/>
            </p:cNvSpPr>
            <p:nvPr/>
          </p:nvSpPr>
          <p:spPr bwMode="auto">
            <a:xfrm>
              <a:off x="4173" y="557"/>
              <a:ext cx="98" cy="15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Garamond"/>
                </a:rPr>
                <a:t>k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Garamond"/>
              </a:endParaRPr>
            </a:p>
          </p:txBody>
        </p:sp>
        <p:sp>
          <p:nvSpPr>
            <p:cNvPr id="21677" name="WordArt 102"/>
            <p:cNvSpPr>
              <a:spLocks noChangeArrowheads="1" noChangeShapeType="1" noTextEdit="1"/>
            </p:cNvSpPr>
            <p:nvPr/>
          </p:nvSpPr>
          <p:spPr bwMode="auto">
            <a:xfrm>
              <a:off x="4616" y="582"/>
              <a:ext cx="213" cy="8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rPr>
                <a:t>cos</a:t>
              </a:r>
              <a:endParaRPr lang="zh-CN" altLang="en-US" sz="36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21678" name="Group 108"/>
            <p:cNvGrpSpPr>
              <a:grpSpLocks/>
            </p:cNvGrpSpPr>
            <p:nvPr/>
          </p:nvGrpSpPr>
          <p:grpSpPr bwMode="auto">
            <a:xfrm>
              <a:off x="1902" y="241"/>
              <a:ext cx="350" cy="957"/>
              <a:chOff x="1895" y="188"/>
              <a:chExt cx="350" cy="957"/>
            </a:xfrm>
          </p:grpSpPr>
          <p:sp>
            <p:nvSpPr>
              <p:cNvPr id="21808" name="Rectangle 105" descr="栎木"/>
              <p:cNvSpPr>
                <a:spLocks noChangeArrowheads="1"/>
              </p:cNvSpPr>
              <p:nvPr/>
            </p:nvSpPr>
            <p:spPr bwMode="auto">
              <a:xfrm flipH="1">
                <a:off x="1895" y="188"/>
                <a:ext cx="350" cy="957"/>
              </a:xfrm>
              <a:prstGeom prst="rect">
                <a:avLst/>
              </a:prstGeom>
              <a:blipFill dpi="0" rotWithShape="0">
                <a:blip r:embed="rId4" cstate="print"/>
                <a:srcRect/>
                <a:tile tx="0" ty="0" sx="100000" sy="100000" flip="none" algn="tl"/>
              </a:blipFill>
              <a:ln w="38100">
                <a:solidFill>
                  <a:srgbClr val="00CC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21809" name="WordArt 106"/>
              <p:cNvSpPr>
                <a:spLocks noChangeArrowheads="1" noChangeShapeType="1" noTextEdit="1"/>
              </p:cNvSpPr>
              <p:nvPr/>
            </p:nvSpPr>
            <p:spPr bwMode="auto">
              <a:xfrm rot="5400000">
                <a:off x="1875" y="330"/>
                <a:ext cx="371" cy="190"/>
              </a:xfrm>
              <a:prstGeom prst="rect">
                <a:avLst/>
              </a:prstGeom>
            </p:spPr>
            <p:txBody>
              <a:bodyPr vert="eaVert"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 fontAlgn="auto"/>
                <a:r>
                  <a:rPr lang="zh-CN" altLang="en-US" sz="3600" kern="10"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effectLst>
                      <a:outerShdw dist="28398" dir="1593903" algn="ctr" rotWithShape="0">
                        <a:schemeClr val="tx1"/>
                      </a:outerShdw>
                    </a:effectLst>
                    <a:latin typeface="华文中宋"/>
                    <a:ea typeface="华文中宋"/>
                  </a:rPr>
                  <a:t>解法</a:t>
                </a:r>
              </a:p>
            </p:txBody>
          </p:sp>
          <p:sp>
            <p:nvSpPr>
              <p:cNvPr id="21810" name="WordArt 107"/>
              <p:cNvSpPr>
                <a:spLocks noChangeArrowheads="1" noChangeShapeType="1" noTextEdit="1"/>
              </p:cNvSpPr>
              <p:nvPr/>
            </p:nvSpPr>
            <p:spPr bwMode="auto">
              <a:xfrm rot="5400000">
                <a:off x="1869" y="778"/>
                <a:ext cx="380" cy="199"/>
              </a:xfrm>
              <a:prstGeom prst="rect">
                <a:avLst/>
              </a:prstGeom>
            </p:spPr>
            <p:txBody>
              <a:bodyPr vert="eaVert"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 fontAlgn="auto"/>
                <a:r>
                  <a:rPr lang="zh-CN" altLang="en-US" sz="3600" kern="10"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effectLst>
                      <a:outerShdw dist="28398" dir="1593903" algn="ctr" rotWithShape="0">
                        <a:schemeClr val="tx1"/>
                      </a:outerShdw>
                    </a:effectLst>
                    <a:latin typeface="华文中宋"/>
                    <a:ea typeface="华文中宋"/>
                  </a:rPr>
                  <a:t>提要</a:t>
                </a:r>
              </a:p>
            </p:txBody>
          </p:sp>
        </p:grpSp>
        <p:sp>
          <p:nvSpPr>
            <p:cNvPr id="21679" name="Text Box 110"/>
            <p:cNvSpPr txBox="1">
              <a:spLocks noChangeArrowheads="1"/>
            </p:cNvSpPr>
            <p:nvPr/>
          </p:nvSpPr>
          <p:spPr bwMode="auto">
            <a:xfrm>
              <a:off x="1778" y="1745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Calibri" pitchFamily="34" charset="0"/>
                  <a:ea typeface="华文中宋" pitchFamily="2" charset="-122"/>
                </a:rPr>
                <a:t>当</a:t>
              </a:r>
            </a:p>
          </p:txBody>
        </p:sp>
        <p:sp>
          <p:nvSpPr>
            <p:cNvPr id="21680" name="Text Box 120"/>
            <p:cNvSpPr txBox="1">
              <a:spLocks noChangeArrowheads="1"/>
            </p:cNvSpPr>
            <p:nvPr/>
          </p:nvSpPr>
          <p:spPr bwMode="auto">
            <a:xfrm>
              <a:off x="2652" y="1727"/>
              <a:ext cx="33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Calibri" pitchFamily="34" charset="0"/>
                  <a:ea typeface="华文中宋" pitchFamily="2" charset="-122"/>
                </a:rPr>
                <a:t>时</a:t>
              </a:r>
            </a:p>
          </p:txBody>
        </p:sp>
        <p:grpSp>
          <p:nvGrpSpPr>
            <p:cNvPr id="21681" name="Group 153"/>
            <p:cNvGrpSpPr>
              <a:grpSpLocks/>
            </p:cNvGrpSpPr>
            <p:nvPr/>
          </p:nvGrpSpPr>
          <p:grpSpPr bwMode="auto">
            <a:xfrm>
              <a:off x="3031" y="806"/>
              <a:ext cx="603" cy="383"/>
              <a:chOff x="3031" y="806"/>
              <a:chExt cx="603" cy="383"/>
            </a:xfrm>
          </p:grpSpPr>
          <p:grpSp>
            <p:nvGrpSpPr>
              <p:cNvPr id="21798" name="Group 111"/>
              <p:cNvGrpSpPr>
                <a:grpSpLocks/>
              </p:cNvGrpSpPr>
              <p:nvPr/>
            </p:nvGrpSpPr>
            <p:grpSpPr bwMode="auto">
              <a:xfrm>
                <a:off x="3127" y="1033"/>
                <a:ext cx="220" cy="156"/>
                <a:chOff x="1743" y="2119"/>
                <a:chExt cx="257" cy="198"/>
              </a:xfrm>
            </p:grpSpPr>
            <p:sp>
              <p:nvSpPr>
                <p:cNvPr id="21806" name="WordArt 11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743" y="2119"/>
                  <a:ext cx="197" cy="18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38236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E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21807" name="WordArt 11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932" y="2203"/>
                  <a:ext cx="68" cy="11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p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21799" name="Group 114"/>
              <p:cNvGrpSpPr>
                <a:grpSpLocks/>
              </p:cNvGrpSpPr>
              <p:nvPr/>
            </p:nvGrpSpPr>
            <p:grpSpPr bwMode="auto">
              <a:xfrm>
                <a:off x="3138" y="806"/>
                <a:ext cx="225" cy="166"/>
                <a:chOff x="1753" y="1720"/>
                <a:chExt cx="288" cy="200"/>
              </a:xfrm>
            </p:grpSpPr>
            <p:sp>
              <p:nvSpPr>
                <p:cNvPr id="21804" name="WordArt 11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753" y="1720"/>
                  <a:ext cx="197" cy="18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38236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E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21805" name="WordArt 11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951" y="1798"/>
                  <a:ext cx="90" cy="12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k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21800" name="Group 117"/>
              <p:cNvGrpSpPr>
                <a:grpSpLocks/>
              </p:cNvGrpSpPr>
              <p:nvPr/>
            </p:nvGrpSpPr>
            <p:grpSpPr bwMode="auto">
              <a:xfrm>
                <a:off x="3508" y="967"/>
                <a:ext cx="126" cy="46"/>
                <a:chOff x="1260" y="2371"/>
                <a:chExt cx="151" cy="53"/>
              </a:xfrm>
            </p:grpSpPr>
            <p:sp>
              <p:nvSpPr>
                <p:cNvPr id="21802" name="Line 118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803" name="Line 119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1801" name="Line 121"/>
              <p:cNvSpPr>
                <a:spLocks noChangeShapeType="1"/>
              </p:cNvSpPr>
              <p:nvPr/>
            </p:nvSpPr>
            <p:spPr bwMode="auto">
              <a:xfrm>
                <a:off x="3031" y="999"/>
                <a:ext cx="42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682" name="WordArt 122"/>
            <p:cNvSpPr>
              <a:spLocks noChangeArrowheads="1" noChangeShapeType="1" noTextEdit="1"/>
            </p:cNvSpPr>
            <p:nvPr/>
          </p:nvSpPr>
          <p:spPr bwMode="auto">
            <a:xfrm>
              <a:off x="3750" y="849"/>
              <a:ext cx="132" cy="11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1683" name="WordArt 125"/>
            <p:cNvSpPr>
              <a:spLocks noChangeArrowheads="1" noChangeShapeType="1" noTextEdit="1"/>
            </p:cNvSpPr>
            <p:nvPr/>
          </p:nvSpPr>
          <p:spPr bwMode="auto">
            <a:xfrm>
              <a:off x="3913" y="862"/>
              <a:ext cx="100" cy="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Symbol"/>
                </a:rPr>
                <a:t>w</a:t>
              </a:r>
              <a:endParaRPr lang="zh-CN" altLang="en-US" sz="3600" i="1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Symbol"/>
              </a:endParaRPr>
            </a:p>
          </p:txBody>
        </p:sp>
        <p:sp>
          <p:nvSpPr>
            <p:cNvPr id="21684" name="WordArt 126"/>
            <p:cNvSpPr>
              <a:spLocks noChangeArrowheads="1" noChangeShapeType="1" noTextEdit="1"/>
            </p:cNvSpPr>
            <p:nvPr/>
          </p:nvSpPr>
          <p:spPr bwMode="auto">
            <a:xfrm>
              <a:off x="4048" y="799"/>
              <a:ext cx="58" cy="7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21685" name="Line 127"/>
            <p:cNvSpPr>
              <a:spLocks noChangeShapeType="1"/>
            </p:cNvSpPr>
            <p:nvPr/>
          </p:nvSpPr>
          <p:spPr bwMode="auto">
            <a:xfrm>
              <a:off x="3681" y="996"/>
              <a:ext cx="4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86" name="WordArt 128"/>
            <p:cNvSpPr>
              <a:spLocks noChangeArrowheads="1" noChangeShapeType="1" noTextEdit="1"/>
            </p:cNvSpPr>
            <p:nvPr/>
          </p:nvSpPr>
          <p:spPr bwMode="auto">
            <a:xfrm>
              <a:off x="3829" y="1023"/>
              <a:ext cx="98" cy="15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Garamond"/>
                </a:rPr>
                <a:t>k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Garamond"/>
              </a:endParaRPr>
            </a:p>
          </p:txBody>
        </p:sp>
        <p:grpSp>
          <p:nvGrpSpPr>
            <p:cNvPr id="21687" name="Group 166"/>
            <p:cNvGrpSpPr>
              <a:grpSpLocks/>
            </p:cNvGrpSpPr>
            <p:nvPr/>
          </p:nvGrpSpPr>
          <p:grpSpPr bwMode="auto">
            <a:xfrm>
              <a:off x="4170" y="888"/>
              <a:ext cx="1014" cy="177"/>
              <a:chOff x="4170" y="888"/>
              <a:chExt cx="1014" cy="177"/>
            </a:xfrm>
          </p:grpSpPr>
          <p:sp>
            <p:nvSpPr>
              <p:cNvPr id="21789" name="WordArt 129"/>
              <p:cNvSpPr>
                <a:spLocks noChangeArrowheads="1" noChangeShapeType="1" noTextEdit="1"/>
              </p:cNvSpPr>
              <p:nvPr/>
            </p:nvSpPr>
            <p:spPr bwMode="auto">
              <a:xfrm>
                <a:off x="4170" y="918"/>
                <a:ext cx="252" cy="13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rPr>
                  <a:t>tan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endParaRPr>
              </a:p>
            </p:txBody>
          </p:sp>
          <p:sp>
            <p:nvSpPr>
              <p:cNvPr id="21790" name="WordArt 130"/>
              <p:cNvSpPr>
                <a:spLocks noChangeArrowheads="1" noChangeShapeType="1" noTextEdit="1"/>
              </p:cNvSpPr>
              <p:nvPr/>
            </p:nvSpPr>
            <p:spPr bwMode="auto">
              <a:xfrm>
                <a:off x="4478" y="888"/>
                <a:ext cx="58" cy="7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grpSp>
            <p:nvGrpSpPr>
              <p:cNvPr id="21791" name="Group 131"/>
              <p:cNvGrpSpPr>
                <a:grpSpLocks/>
              </p:cNvGrpSpPr>
              <p:nvPr/>
            </p:nvGrpSpPr>
            <p:grpSpPr bwMode="auto">
              <a:xfrm>
                <a:off x="4582" y="908"/>
                <a:ext cx="602" cy="157"/>
                <a:chOff x="2541" y="2598"/>
                <a:chExt cx="772" cy="189"/>
              </a:xfrm>
            </p:grpSpPr>
            <p:sp>
              <p:nvSpPr>
                <p:cNvPr id="21792" name="WordArt 13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541" y="2608"/>
                  <a:ext cx="58" cy="15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(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21793" name="WordArt 13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255" y="2599"/>
                  <a:ext cx="58" cy="15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)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21794" name="WordArt 13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624" y="2632"/>
                  <a:ext cx="128" cy="11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Symbol"/>
                    </a:rPr>
                    <a:t>w</a:t>
                  </a:r>
                  <a:endParaRPr lang="zh-CN" altLang="en-US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Symbol"/>
                  </a:endParaRPr>
                </a:p>
              </p:txBody>
            </p:sp>
            <p:sp>
              <p:nvSpPr>
                <p:cNvPr id="21795" name="WordArt 13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780" y="2598"/>
                  <a:ext cx="87" cy="14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t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1796" name="WordArt 13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093" y="2626"/>
                  <a:ext cx="128" cy="16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Symbol"/>
                    </a:rPr>
                    <a:t>j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endParaRPr>
                </a:p>
              </p:txBody>
            </p:sp>
            <p:sp>
              <p:nvSpPr>
                <p:cNvPr id="21797" name="WordArt 13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913" y="2617"/>
                  <a:ext cx="137" cy="12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2857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宋体"/>
                      <a:ea typeface="宋体"/>
                    </a:rPr>
                    <a:t>+</a:t>
                  </a:r>
                  <a:endParaRPr lang="zh-CN" altLang="en-US" sz="3600" kern="10">
                    <a:ln w="2857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endParaRPr>
                </a:p>
              </p:txBody>
            </p:sp>
          </p:grpSp>
        </p:grpSp>
        <p:sp>
          <p:nvSpPr>
            <p:cNvPr id="21688" name="Text Box 149"/>
            <p:cNvSpPr txBox="1">
              <a:spLocks noChangeArrowheads="1"/>
            </p:cNvSpPr>
            <p:nvPr/>
          </p:nvSpPr>
          <p:spPr bwMode="auto">
            <a:xfrm>
              <a:off x="2479" y="872"/>
              <a:ext cx="3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Calibri" pitchFamily="34" charset="0"/>
                  <a:ea typeface="华文中宋" pitchFamily="2" charset="-122"/>
                </a:rPr>
                <a:t>则</a:t>
              </a:r>
            </a:p>
          </p:txBody>
        </p:sp>
        <p:grpSp>
          <p:nvGrpSpPr>
            <p:cNvPr id="21779" name="Group 161"/>
            <p:cNvGrpSpPr>
              <a:grpSpLocks/>
            </p:cNvGrpSpPr>
            <p:nvPr/>
          </p:nvGrpSpPr>
          <p:grpSpPr bwMode="auto">
            <a:xfrm>
              <a:off x="4106" y="1426"/>
              <a:ext cx="126" cy="46"/>
              <a:chOff x="1260" y="2371"/>
              <a:chExt cx="151" cy="53"/>
            </a:xfrm>
          </p:grpSpPr>
          <p:sp>
            <p:nvSpPr>
              <p:cNvPr id="21781" name="Line 162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82" name="Line 163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1698" name="Group 188"/>
            <p:cNvGrpSpPr>
              <a:grpSpLocks/>
            </p:cNvGrpSpPr>
            <p:nvPr/>
          </p:nvGrpSpPr>
          <p:grpSpPr bwMode="auto">
            <a:xfrm>
              <a:off x="4321" y="1332"/>
              <a:ext cx="1014" cy="177"/>
              <a:chOff x="4244" y="1363"/>
              <a:chExt cx="1014" cy="177"/>
            </a:xfrm>
          </p:grpSpPr>
          <p:sp>
            <p:nvSpPr>
              <p:cNvPr id="21768" name="WordArt 168"/>
              <p:cNvSpPr>
                <a:spLocks noChangeArrowheads="1" noChangeShapeType="1" noTextEdit="1"/>
              </p:cNvSpPr>
              <p:nvPr/>
            </p:nvSpPr>
            <p:spPr bwMode="auto">
              <a:xfrm>
                <a:off x="4244" y="1393"/>
                <a:ext cx="252" cy="13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 dirty="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rPr>
                  <a:t>tan</a:t>
                </a:r>
                <a:endParaRPr lang="zh-CN" altLang="en-US" sz="3600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endParaRPr>
              </a:p>
            </p:txBody>
          </p:sp>
          <p:sp>
            <p:nvSpPr>
              <p:cNvPr id="21769" name="WordArt 169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29" y="1363"/>
                <a:ext cx="58" cy="7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grpSp>
            <p:nvGrpSpPr>
              <p:cNvPr id="21770" name="Group 170"/>
              <p:cNvGrpSpPr>
                <a:grpSpLocks/>
              </p:cNvGrpSpPr>
              <p:nvPr/>
            </p:nvGrpSpPr>
            <p:grpSpPr bwMode="auto">
              <a:xfrm>
                <a:off x="4656" y="1383"/>
                <a:ext cx="602" cy="157"/>
                <a:chOff x="2541" y="2598"/>
                <a:chExt cx="772" cy="189"/>
              </a:xfrm>
            </p:grpSpPr>
            <p:sp>
              <p:nvSpPr>
                <p:cNvPr id="21771" name="WordArt 17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541" y="2608"/>
                  <a:ext cx="58" cy="15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(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21772" name="WordArt 17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255" y="2599"/>
                  <a:ext cx="58" cy="15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)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21773" name="WordArt 17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624" y="2632"/>
                  <a:ext cx="128" cy="11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Symbol"/>
                    </a:rPr>
                    <a:t>w</a:t>
                  </a:r>
                  <a:endParaRPr lang="zh-CN" altLang="en-US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Symbol"/>
                  </a:endParaRPr>
                </a:p>
              </p:txBody>
            </p:sp>
            <p:sp>
              <p:nvSpPr>
                <p:cNvPr id="21774" name="WordArt 17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780" y="2598"/>
                  <a:ext cx="87" cy="14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t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1775" name="WordArt 17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093" y="2626"/>
                  <a:ext cx="128" cy="16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Symbol"/>
                    </a:rPr>
                    <a:t>j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endParaRPr>
                </a:p>
              </p:txBody>
            </p:sp>
            <p:sp>
              <p:nvSpPr>
                <p:cNvPr id="21776" name="WordArt 17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913" y="2617"/>
                  <a:ext cx="137" cy="12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2857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宋体"/>
                      <a:ea typeface="宋体"/>
                    </a:rPr>
                    <a:t>+</a:t>
                  </a:r>
                  <a:endParaRPr lang="zh-CN" altLang="en-US" sz="3600" kern="10">
                    <a:ln w="2857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endParaRPr>
                </a:p>
              </p:txBody>
            </p:sp>
          </p:grpSp>
        </p:grpSp>
        <p:grpSp>
          <p:nvGrpSpPr>
            <p:cNvPr id="21699" name="Group 178"/>
            <p:cNvGrpSpPr>
              <a:grpSpLocks/>
            </p:cNvGrpSpPr>
            <p:nvPr/>
          </p:nvGrpSpPr>
          <p:grpSpPr bwMode="auto">
            <a:xfrm>
              <a:off x="2456" y="1778"/>
              <a:ext cx="220" cy="156"/>
              <a:chOff x="1743" y="2119"/>
              <a:chExt cx="257" cy="198"/>
            </a:xfrm>
          </p:grpSpPr>
          <p:sp>
            <p:nvSpPr>
              <p:cNvPr id="21766" name="WordArt 179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43" y="2119"/>
                <a:ext cx="197" cy="18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38236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E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1767" name="WordArt 18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32" y="2203"/>
                <a:ext cx="68" cy="11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p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21700" name="Group 181"/>
            <p:cNvGrpSpPr>
              <a:grpSpLocks/>
            </p:cNvGrpSpPr>
            <p:nvPr/>
          </p:nvGrpSpPr>
          <p:grpSpPr bwMode="auto">
            <a:xfrm>
              <a:off x="2034" y="1771"/>
              <a:ext cx="225" cy="166"/>
              <a:chOff x="1753" y="1720"/>
              <a:chExt cx="288" cy="200"/>
            </a:xfrm>
          </p:grpSpPr>
          <p:sp>
            <p:nvSpPr>
              <p:cNvPr id="21764" name="WordArt 182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53" y="1720"/>
                <a:ext cx="197" cy="18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38236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E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1765" name="WordArt 18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51" y="1798"/>
                <a:ext cx="90" cy="12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k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21701" name="Group 184"/>
            <p:cNvGrpSpPr>
              <a:grpSpLocks/>
            </p:cNvGrpSpPr>
            <p:nvPr/>
          </p:nvGrpSpPr>
          <p:grpSpPr bwMode="auto">
            <a:xfrm>
              <a:off x="2306" y="1833"/>
              <a:ext cx="126" cy="46"/>
              <a:chOff x="1260" y="2371"/>
              <a:chExt cx="151" cy="53"/>
            </a:xfrm>
          </p:grpSpPr>
          <p:sp>
            <p:nvSpPr>
              <p:cNvPr id="21762" name="Line 185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63" name="Line 186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702" name="WordArt 190"/>
            <p:cNvSpPr>
              <a:spLocks noChangeArrowheads="1" noChangeShapeType="1" noTextEdit="1"/>
            </p:cNvSpPr>
            <p:nvPr/>
          </p:nvSpPr>
          <p:spPr bwMode="auto">
            <a:xfrm>
              <a:off x="2939" y="1786"/>
              <a:ext cx="252" cy="13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rPr>
                <a:t>tan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Bookman Old Style"/>
              </a:endParaRPr>
            </a:p>
          </p:txBody>
        </p:sp>
        <p:sp>
          <p:nvSpPr>
            <p:cNvPr id="21703" name="WordArt 191"/>
            <p:cNvSpPr>
              <a:spLocks noChangeArrowheads="1" noChangeShapeType="1" noTextEdit="1"/>
            </p:cNvSpPr>
            <p:nvPr/>
          </p:nvSpPr>
          <p:spPr bwMode="auto">
            <a:xfrm>
              <a:off x="3209" y="1756"/>
              <a:ext cx="58" cy="7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grpSp>
          <p:nvGrpSpPr>
            <p:cNvPr id="21704" name="Group 192"/>
            <p:cNvGrpSpPr>
              <a:grpSpLocks/>
            </p:cNvGrpSpPr>
            <p:nvPr/>
          </p:nvGrpSpPr>
          <p:grpSpPr bwMode="auto">
            <a:xfrm>
              <a:off x="3292" y="1783"/>
              <a:ext cx="602" cy="157"/>
              <a:chOff x="2541" y="2598"/>
              <a:chExt cx="772" cy="189"/>
            </a:xfrm>
          </p:grpSpPr>
          <p:sp>
            <p:nvSpPr>
              <p:cNvPr id="21756" name="WordArt 19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541" y="2608"/>
                <a:ext cx="58" cy="15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(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1757" name="WordArt 194"/>
              <p:cNvSpPr>
                <a:spLocks noChangeArrowheads="1" noChangeShapeType="1" noTextEdit="1"/>
              </p:cNvSpPr>
              <p:nvPr/>
            </p:nvSpPr>
            <p:spPr bwMode="auto">
              <a:xfrm>
                <a:off x="3255" y="2599"/>
                <a:ext cx="58" cy="15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)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1758" name="WordArt 195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24" y="2632"/>
                <a:ext cx="128" cy="11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Symbol"/>
                  </a:rPr>
                  <a:t>w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Symbol"/>
                </a:endParaRPr>
              </a:p>
            </p:txBody>
          </p:sp>
          <p:sp>
            <p:nvSpPr>
              <p:cNvPr id="21759" name="WordArt 196"/>
              <p:cNvSpPr>
                <a:spLocks noChangeArrowheads="1" noChangeShapeType="1" noTextEdit="1"/>
              </p:cNvSpPr>
              <p:nvPr/>
            </p:nvSpPr>
            <p:spPr bwMode="auto">
              <a:xfrm>
                <a:off x="2780" y="2598"/>
                <a:ext cx="87" cy="14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1760" name="WordArt 19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93" y="2626"/>
                <a:ext cx="128" cy="16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rPr>
                  <a:t>j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endParaRPr>
              </a:p>
            </p:txBody>
          </p:sp>
          <p:sp>
            <p:nvSpPr>
              <p:cNvPr id="21761" name="WordArt 19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13" y="2617"/>
                <a:ext cx="137" cy="12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2857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rPr>
                  <a:t>+</a:t>
                </a:r>
                <a:endParaRPr lang="zh-CN" altLang="en-US" sz="3600" kern="10"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endParaRPr>
              </a:p>
            </p:txBody>
          </p:sp>
        </p:grpSp>
        <p:grpSp>
          <p:nvGrpSpPr>
            <p:cNvPr id="21705" name="Group 199"/>
            <p:cNvGrpSpPr>
              <a:grpSpLocks/>
            </p:cNvGrpSpPr>
            <p:nvPr/>
          </p:nvGrpSpPr>
          <p:grpSpPr bwMode="auto">
            <a:xfrm>
              <a:off x="3934" y="1810"/>
              <a:ext cx="126" cy="46"/>
              <a:chOff x="1260" y="2371"/>
              <a:chExt cx="151" cy="53"/>
            </a:xfrm>
          </p:grpSpPr>
          <p:sp>
            <p:nvSpPr>
              <p:cNvPr id="21754" name="Line 200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55" name="Line 201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706" name="WordArt 202"/>
            <p:cNvSpPr>
              <a:spLocks noChangeArrowheads="1" noChangeShapeType="1" noTextEdit="1"/>
            </p:cNvSpPr>
            <p:nvPr/>
          </p:nvSpPr>
          <p:spPr bwMode="auto">
            <a:xfrm>
              <a:off x="4104" y="1752"/>
              <a:ext cx="61" cy="14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1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21707" name="Text Box 203"/>
            <p:cNvSpPr txBox="1">
              <a:spLocks noChangeArrowheads="1"/>
            </p:cNvSpPr>
            <p:nvPr/>
          </p:nvSpPr>
          <p:spPr bwMode="auto">
            <a:xfrm>
              <a:off x="1933" y="2047"/>
              <a:ext cx="9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latin typeface="Calibri" pitchFamily="34" charset="0"/>
                  <a:ea typeface="华文中宋" pitchFamily="2" charset="-122"/>
                </a:rPr>
                <a:t>振动相位</a:t>
              </a:r>
            </a:p>
          </p:txBody>
        </p:sp>
        <p:sp>
          <p:nvSpPr>
            <p:cNvPr id="21708" name="WordArt 219"/>
            <p:cNvSpPr>
              <a:spLocks noChangeArrowheads="1" noChangeShapeType="1" noTextEdit="1"/>
            </p:cNvSpPr>
            <p:nvPr/>
          </p:nvSpPr>
          <p:spPr bwMode="auto">
            <a:xfrm>
              <a:off x="4192" y="1845"/>
              <a:ext cx="32" cy="7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,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grpSp>
          <p:nvGrpSpPr>
            <p:cNvPr id="21709" name="Group 250"/>
            <p:cNvGrpSpPr>
              <a:grpSpLocks/>
            </p:cNvGrpSpPr>
            <p:nvPr/>
          </p:nvGrpSpPr>
          <p:grpSpPr bwMode="auto">
            <a:xfrm>
              <a:off x="4307" y="1698"/>
              <a:ext cx="1295" cy="201"/>
              <a:chOff x="2920" y="2046"/>
              <a:chExt cx="1295" cy="201"/>
            </a:xfrm>
          </p:grpSpPr>
          <p:sp>
            <p:nvSpPr>
              <p:cNvPr id="21742" name="WordArt 220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20" y="2093"/>
                <a:ext cx="252" cy="13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rPr>
                  <a:t>tan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endParaRPr>
              </a:p>
            </p:txBody>
          </p:sp>
          <p:grpSp>
            <p:nvGrpSpPr>
              <p:cNvPr id="21743" name="Group 221"/>
              <p:cNvGrpSpPr>
                <a:grpSpLocks/>
              </p:cNvGrpSpPr>
              <p:nvPr/>
            </p:nvGrpSpPr>
            <p:grpSpPr bwMode="auto">
              <a:xfrm>
                <a:off x="3203" y="2090"/>
                <a:ext cx="602" cy="157"/>
                <a:chOff x="2541" y="2598"/>
                <a:chExt cx="772" cy="189"/>
              </a:xfrm>
            </p:grpSpPr>
            <p:sp>
              <p:nvSpPr>
                <p:cNvPr id="21748" name="WordArt 22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541" y="2608"/>
                  <a:ext cx="58" cy="15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(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21749" name="WordArt 22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255" y="2599"/>
                  <a:ext cx="58" cy="15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)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21750" name="WordArt 22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624" y="2632"/>
                  <a:ext cx="128" cy="11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Symbol"/>
                    </a:rPr>
                    <a:t>w</a:t>
                  </a:r>
                  <a:endParaRPr lang="zh-CN" altLang="en-US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Symbol"/>
                  </a:endParaRPr>
                </a:p>
              </p:txBody>
            </p:sp>
            <p:sp>
              <p:nvSpPr>
                <p:cNvPr id="21751" name="WordArt 22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780" y="2598"/>
                  <a:ext cx="87" cy="14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t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1752" name="WordArt 22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093" y="2626"/>
                  <a:ext cx="128" cy="16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Symbol"/>
                    </a:rPr>
                    <a:t>j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endParaRPr>
                </a:p>
              </p:txBody>
            </p:sp>
            <p:sp>
              <p:nvSpPr>
                <p:cNvPr id="21753" name="WordArt 22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913" y="2617"/>
                  <a:ext cx="137" cy="12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2857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宋体"/>
                      <a:ea typeface="宋体"/>
                    </a:rPr>
                    <a:t>+</a:t>
                  </a:r>
                  <a:endParaRPr lang="zh-CN" altLang="en-US" sz="3600" kern="10">
                    <a:ln w="2857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21744" name="Group 228"/>
              <p:cNvGrpSpPr>
                <a:grpSpLocks/>
              </p:cNvGrpSpPr>
              <p:nvPr/>
            </p:nvGrpSpPr>
            <p:grpSpPr bwMode="auto">
              <a:xfrm>
                <a:off x="3834" y="2120"/>
                <a:ext cx="126" cy="46"/>
                <a:chOff x="1260" y="2371"/>
                <a:chExt cx="151" cy="53"/>
              </a:xfrm>
            </p:grpSpPr>
            <p:sp>
              <p:nvSpPr>
                <p:cNvPr id="21746" name="Line 229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47" name="Line 230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1745" name="WordArt 232"/>
              <p:cNvSpPr>
                <a:spLocks noChangeArrowheads="1" noChangeShapeType="1" noTextEdit="1"/>
              </p:cNvSpPr>
              <p:nvPr/>
            </p:nvSpPr>
            <p:spPr bwMode="auto">
              <a:xfrm>
                <a:off x="4154" y="2046"/>
                <a:ext cx="61" cy="14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sp>
          <p:nvSpPr>
            <p:cNvPr id="21710" name="WordArt 205"/>
            <p:cNvSpPr>
              <a:spLocks noChangeArrowheads="1" noChangeShapeType="1" noTextEdit="1"/>
            </p:cNvSpPr>
            <p:nvPr/>
          </p:nvSpPr>
          <p:spPr bwMode="auto">
            <a:xfrm>
              <a:off x="2890" y="2104"/>
              <a:ext cx="190" cy="19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4375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rPr>
                <a:t>F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Symbol"/>
              </a:endParaRPr>
            </a:p>
          </p:txBody>
        </p:sp>
        <p:grpSp>
          <p:nvGrpSpPr>
            <p:cNvPr id="21711" name="Group 206"/>
            <p:cNvGrpSpPr>
              <a:grpSpLocks/>
            </p:cNvGrpSpPr>
            <p:nvPr/>
          </p:nvGrpSpPr>
          <p:grpSpPr bwMode="auto">
            <a:xfrm>
              <a:off x="3119" y="2178"/>
              <a:ext cx="126" cy="46"/>
              <a:chOff x="1260" y="2371"/>
              <a:chExt cx="151" cy="53"/>
            </a:xfrm>
          </p:grpSpPr>
          <p:sp>
            <p:nvSpPr>
              <p:cNvPr id="21740" name="Line 207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41" name="Line 208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1712" name="Group 209"/>
            <p:cNvGrpSpPr>
              <a:grpSpLocks/>
            </p:cNvGrpSpPr>
            <p:nvPr/>
          </p:nvGrpSpPr>
          <p:grpSpPr bwMode="auto">
            <a:xfrm>
              <a:off x="3281" y="2122"/>
              <a:ext cx="602" cy="157"/>
              <a:chOff x="2541" y="2598"/>
              <a:chExt cx="772" cy="189"/>
            </a:xfrm>
          </p:grpSpPr>
          <p:sp>
            <p:nvSpPr>
              <p:cNvPr id="21734" name="WordArt 210"/>
              <p:cNvSpPr>
                <a:spLocks noChangeArrowheads="1" noChangeShapeType="1" noTextEdit="1"/>
              </p:cNvSpPr>
              <p:nvPr/>
            </p:nvSpPr>
            <p:spPr bwMode="auto">
              <a:xfrm>
                <a:off x="2541" y="2608"/>
                <a:ext cx="58" cy="15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(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1735" name="WordArt 21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255" y="2599"/>
                <a:ext cx="58" cy="15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)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1736" name="WordArt 212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24" y="2632"/>
                <a:ext cx="128" cy="11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Symbol"/>
                  </a:rPr>
                  <a:t>w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Symbol"/>
                </a:endParaRPr>
              </a:p>
            </p:txBody>
          </p:sp>
          <p:sp>
            <p:nvSpPr>
              <p:cNvPr id="21737" name="WordArt 2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780" y="2598"/>
                <a:ext cx="87" cy="14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1738" name="WordArt 214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93" y="2626"/>
                <a:ext cx="128" cy="16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rPr>
                  <a:t>j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endParaRPr>
              </a:p>
            </p:txBody>
          </p:sp>
          <p:sp>
            <p:nvSpPr>
              <p:cNvPr id="21739" name="WordArt 215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13" y="2617"/>
                <a:ext cx="137" cy="12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2857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rPr>
                  <a:t>+</a:t>
                </a:r>
                <a:endParaRPr lang="zh-CN" altLang="en-US" sz="3600" kern="10"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endParaRPr>
              </a:p>
            </p:txBody>
          </p:sp>
        </p:grpSp>
        <p:grpSp>
          <p:nvGrpSpPr>
            <p:cNvPr id="21713" name="Group 216"/>
            <p:cNvGrpSpPr>
              <a:grpSpLocks/>
            </p:cNvGrpSpPr>
            <p:nvPr/>
          </p:nvGrpSpPr>
          <p:grpSpPr bwMode="auto">
            <a:xfrm>
              <a:off x="3943" y="2152"/>
              <a:ext cx="126" cy="46"/>
              <a:chOff x="1260" y="2371"/>
              <a:chExt cx="151" cy="53"/>
            </a:xfrm>
          </p:grpSpPr>
          <p:sp>
            <p:nvSpPr>
              <p:cNvPr id="21732" name="Line 217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33" name="Line 218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714" name="WordArt 235"/>
            <p:cNvSpPr>
              <a:spLocks noChangeArrowheads="1" noChangeShapeType="1" noTextEdit="1"/>
            </p:cNvSpPr>
            <p:nvPr/>
          </p:nvSpPr>
          <p:spPr bwMode="auto">
            <a:xfrm>
              <a:off x="5336" y="2094"/>
              <a:ext cx="153" cy="11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4903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Symbol"/>
                </a:rPr>
                <a:t>p</a:t>
              </a:r>
              <a:endParaRPr lang="zh-CN" altLang="en-US" sz="36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Symbol"/>
              </a:endParaRPr>
            </a:p>
          </p:txBody>
        </p:sp>
        <p:sp>
          <p:nvSpPr>
            <p:cNvPr id="21715" name="Line 236"/>
            <p:cNvSpPr>
              <a:spLocks noChangeShapeType="1"/>
            </p:cNvSpPr>
            <p:nvPr/>
          </p:nvSpPr>
          <p:spPr bwMode="auto">
            <a:xfrm>
              <a:off x="5102" y="2143"/>
              <a:ext cx="2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16" name="WordArt 237"/>
            <p:cNvSpPr>
              <a:spLocks noChangeArrowheads="1" noChangeShapeType="1" noTextEdit="1"/>
            </p:cNvSpPr>
            <p:nvPr/>
          </p:nvSpPr>
          <p:spPr bwMode="auto">
            <a:xfrm>
              <a:off x="5162" y="2012"/>
              <a:ext cx="100" cy="10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3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21717" name="WordArt 238"/>
            <p:cNvSpPr>
              <a:spLocks noChangeArrowheads="1" noChangeShapeType="1" noTextEdit="1"/>
            </p:cNvSpPr>
            <p:nvPr/>
          </p:nvSpPr>
          <p:spPr bwMode="auto">
            <a:xfrm>
              <a:off x="5140" y="2165"/>
              <a:ext cx="125" cy="10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4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21718" name="Text Box 242"/>
            <p:cNvSpPr txBox="1">
              <a:spLocks noChangeArrowheads="1"/>
            </p:cNvSpPr>
            <p:nvPr/>
          </p:nvSpPr>
          <p:spPr bwMode="auto">
            <a:xfrm>
              <a:off x="4570" y="2016"/>
              <a:ext cx="50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Calibri" pitchFamily="34" charset="0"/>
                  <a:ea typeface="华文中宋" pitchFamily="2" charset="-122"/>
                </a:rPr>
                <a:t>或</a:t>
              </a:r>
            </a:p>
          </p:txBody>
        </p:sp>
        <p:grpSp>
          <p:nvGrpSpPr>
            <p:cNvPr id="21719" name="Group 246"/>
            <p:cNvGrpSpPr>
              <a:grpSpLocks/>
            </p:cNvGrpSpPr>
            <p:nvPr/>
          </p:nvGrpSpPr>
          <p:grpSpPr bwMode="auto">
            <a:xfrm>
              <a:off x="4335" y="2031"/>
              <a:ext cx="224" cy="259"/>
              <a:chOff x="3509" y="2364"/>
              <a:chExt cx="224" cy="259"/>
            </a:xfrm>
          </p:grpSpPr>
          <p:sp>
            <p:nvSpPr>
              <p:cNvPr id="21729" name="WordArt 24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47" y="2518"/>
                <a:ext cx="125" cy="10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4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1730" name="Line 244"/>
              <p:cNvSpPr>
                <a:spLocks noChangeShapeType="1"/>
              </p:cNvSpPr>
              <p:nvPr/>
            </p:nvSpPr>
            <p:spPr bwMode="auto">
              <a:xfrm>
                <a:off x="3509" y="2503"/>
                <a:ext cx="22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31" name="WordArt 245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47" y="2364"/>
                <a:ext cx="153" cy="11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4903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Symbol"/>
                  </a:rPr>
                  <a:t>p</a:t>
                </a:r>
                <a:endParaRPr lang="zh-CN" altLang="en-US" sz="36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Symbol"/>
                </a:endParaRPr>
              </a:p>
            </p:txBody>
          </p:sp>
        </p:grpSp>
        <p:grpSp>
          <p:nvGrpSpPr>
            <p:cNvPr id="21720" name="Group 293"/>
            <p:cNvGrpSpPr>
              <a:grpSpLocks/>
            </p:cNvGrpSpPr>
            <p:nvPr/>
          </p:nvGrpSpPr>
          <p:grpSpPr bwMode="auto">
            <a:xfrm>
              <a:off x="4152" y="2085"/>
              <a:ext cx="123" cy="137"/>
              <a:chOff x="2500" y="3297"/>
              <a:chExt cx="123" cy="137"/>
            </a:xfrm>
          </p:grpSpPr>
          <p:sp>
            <p:nvSpPr>
              <p:cNvPr id="21727" name="WordArt 290"/>
              <p:cNvSpPr>
                <a:spLocks noChangeArrowheads="1" noChangeShapeType="1" noTextEdit="1"/>
              </p:cNvSpPr>
              <p:nvPr/>
            </p:nvSpPr>
            <p:spPr bwMode="auto">
              <a:xfrm>
                <a:off x="2502" y="3297"/>
                <a:ext cx="116" cy="10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9050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rPr>
                  <a:t>+</a:t>
                </a:r>
                <a:endParaRPr lang="zh-CN" altLang="en-US" sz="3600" kern="10">
                  <a:ln w="19050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21728" name="Line 291"/>
              <p:cNvSpPr>
                <a:spLocks noChangeShapeType="1"/>
              </p:cNvSpPr>
              <p:nvPr/>
            </p:nvSpPr>
            <p:spPr bwMode="auto">
              <a:xfrm>
                <a:off x="2500" y="3434"/>
                <a:ext cx="12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1721" name="Group 294"/>
            <p:cNvGrpSpPr>
              <a:grpSpLocks/>
            </p:cNvGrpSpPr>
            <p:nvPr/>
          </p:nvGrpSpPr>
          <p:grpSpPr bwMode="auto">
            <a:xfrm flipV="1">
              <a:off x="4899" y="2097"/>
              <a:ext cx="123" cy="137"/>
              <a:chOff x="2500" y="3297"/>
              <a:chExt cx="123" cy="137"/>
            </a:xfrm>
          </p:grpSpPr>
          <p:sp>
            <p:nvSpPr>
              <p:cNvPr id="21725" name="WordArt 295"/>
              <p:cNvSpPr>
                <a:spLocks noChangeArrowheads="1" noChangeShapeType="1" noTextEdit="1"/>
              </p:cNvSpPr>
              <p:nvPr/>
            </p:nvSpPr>
            <p:spPr bwMode="auto">
              <a:xfrm>
                <a:off x="2502" y="3297"/>
                <a:ext cx="116" cy="10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9050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rPr>
                  <a:t>+</a:t>
                </a:r>
                <a:endParaRPr lang="zh-CN" altLang="en-US" sz="3600" kern="10">
                  <a:ln w="19050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21726" name="Line 296"/>
              <p:cNvSpPr>
                <a:spLocks noChangeShapeType="1"/>
              </p:cNvSpPr>
              <p:nvPr/>
            </p:nvSpPr>
            <p:spPr bwMode="auto">
              <a:xfrm>
                <a:off x="2500" y="3434"/>
                <a:ext cx="12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1722" name="Group 297"/>
            <p:cNvGrpSpPr>
              <a:grpSpLocks/>
            </p:cNvGrpSpPr>
            <p:nvPr/>
          </p:nvGrpSpPr>
          <p:grpSpPr bwMode="auto">
            <a:xfrm>
              <a:off x="5393" y="1704"/>
              <a:ext cx="123" cy="137"/>
              <a:chOff x="2500" y="3297"/>
              <a:chExt cx="123" cy="137"/>
            </a:xfrm>
          </p:grpSpPr>
          <p:sp>
            <p:nvSpPr>
              <p:cNvPr id="21723" name="WordArt 29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502" y="3297"/>
                <a:ext cx="116" cy="10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9050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rPr>
                  <a:t>+</a:t>
                </a:r>
                <a:endParaRPr lang="zh-CN" altLang="en-US" sz="3600" kern="10">
                  <a:ln w="19050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21724" name="Line 299"/>
              <p:cNvSpPr>
                <a:spLocks noChangeShapeType="1"/>
              </p:cNvSpPr>
              <p:nvPr/>
            </p:nvSpPr>
            <p:spPr bwMode="auto">
              <a:xfrm>
                <a:off x="2500" y="3434"/>
                <a:ext cx="12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1628" name="Group 4"/>
          <p:cNvGrpSpPr>
            <a:grpSpLocks/>
          </p:cNvGrpSpPr>
          <p:nvPr/>
        </p:nvGrpSpPr>
        <p:grpSpPr bwMode="auto">
          <a:xfrm>
            <a:off x="190500" y="446088"/>
            <a:ext cx="752475" cy="406400"/>
            <a:chOff x="127" y="728"/>
            <a:chExt cx="437" cy="256"/>
          </a:xfrm>
        </p:grpSpPr>
        <p:sp>
          <p:nvSpPr>
            <p:cNvPr id="21648" name="Oval 5" descr="栎木"/>
            <p:cNvSpPr>
              <a:spLocks noChangeArrowheads="1"/>
            </p:cNvSpPr>
            <p:nvPr/>
          </p:nvSpPr>
          <p:spPr bwMode="auto">
            <a:xfrm>
              <a:off x="127" y="728"/>
              <a:ext cx="437" cy="256"/>
            </a:xfrm>
            <a:prstGeom prst="ellipse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38100">
              <a:solidFill>
                <a:srgbClr val="00CC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1649" name="WordArt 6"/>
            <p:cNvSpPr>
              <a:spLocks noChangeArrowheads="1" noChangeShapeType="1" noTextEdit="1"/>
            </p:cNvSpPr>
            <p:nvPr/>
          </p:nvSpPr>
          <p:spPr bwMode="auto">
            <a:xfrm>
              <a:off x="187" y="780"/>
              <a:ext cx="305" cy="14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287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9050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effectLst>
                    <a:outerShdw dist="35921" dir="2700000" algn="ctr" rotWithShape="0">
                      <a:schemeClr val="tx1"/>
                    </a:outerShdw>
                  </a:effectLst>
                  <a:latin typeface="宋体"/>
                  <a:ea typeface="宋体"/>
                </a:rPr>
                <a:t>例</a:t>
              </a:r>
            </a:p>
          </p:txBody>
        </p:sp>
      </p:grpSp>
      <p:sp>
        <p:nvSpPr>
          <p:cNvPr id="21629" name="Text Box 7"/>
          <p:cNvSpPr txBox="1">
            <a:spLocks noChangeArrowheads="1"/>
          </p:cNvSpPr>
          <p:nvPr/>
        </p:nvSpPr>
        <p:spPr bwMode="auto">
          <a:xfrm>
            <a:off x="176213" y="976313"/>
            <a:ext cx="2511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宋体" pitchFamily="2" charset="-122"/>
              </a:rPr>
              <a:t>一水平弹簧振子</a:t>
            </a:r>
          </a:p>
        </p:txBody>
      </p:sp>
      <p:grpSp>
        <p:nvGrpSpPr>
          <p:cNvPr id="21630" name="Group 305"/>
          <p:cNvGrpSpPr>
            <a:grpSpLocks/>
          </p:cNvGrpSpPr>
          <p:nvPr/>
        </p:nvGrpSpPr>
        <p:grpSpPr bwMode="auto">
          <a:xfrm>
            <a:off x="407988" y="2286000"/>
            <a:ext cx="2352675" cy="1322388"/>
            <a:chOff x="297" y="1463"/>
            <a:chExt cx="1463" cy="833"/>
          </a:xfrm>
        </p:grpSpPr>
        <p:grpSp>
          <p:nvGrpSpPr>
            <p:cNvPr id="21641" name="Group 20"/>
            <p:cNvGrpSpPr>
              <a:grpSpLocks/>
            </p:cNvGrpSpPr>
            <p:nvPr/>
          </p:nvGrpSpPr>
          <p:grpSpPr bwMode="auto">
            <a:xfrm>
              <a:off x="297" y="1463"/>
              <a:ext cx="1273" cy="291"/>
              <a:chOff x="371" y="993"/>
              <a:chExt cx="1273" cy="291"/>
            </a:xfrm>
          </p:grpSpPr>
          <p:sp>
            <p:nvSpPr>
              <p:cNvPr id="21646" name="Text Box 8"/>
              <p:cNvSpPr txBox="1">
                <a:spLocks noChangeArrowheads="1"/>
              </p:cNvSpPr>
              <p:nvPr/>
            </p:nvSpPr>
            <p:spPr bwMode="auto">
              <a:xfrm>
                <a:off x="371" y="993"/>
                <a:ext cx="127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 dirty="0">
                    <a:latin typeface="宋体" pitchFamily="2" charset="-122"/>
                  </a:rPr>
                  <a:t>弹簧劲度</a:t>
                </a:r>
              </a:p>
            </p:txBody>
          </p:sp>
          <p:sp>
            <p:nvSpPr>
              <p:cNvPr id="21647" name="WordArt 9"/>
              <p:cNvSpPr>
                <a:spLocks noChangeArrowheads="1" noChangeShapeType="1" noTextEdit="1"/>
              </p:cNvSpPr>
              <p:nvPr/>
            </p:nvSpPr>
            <p:spPr bwMode="auto">
              <a:xfrm>
                <a:off x="1265" y="1052"/>
                <a:ext cx="119" cy="17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Garamond"/>
                  </a:rPr>
                  <a:t>k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Garamond"/>
                </a:endParaRPr>
              </a:p>
            </p:txBody>
          </p:sp>
        </p:grpSp>
        <p:grpSp>
          <p:nvGrpSpPr>
            <p:cNvPr id="21642" name="Group 19"/>
            <p:cNvGrpSpPr>
              <a:grpSpLocks/>
            </p:cNvGrpSpPr>
            <p:nvPr/>
          </p:nvGrpSpPr>
          <p:grpSpPr bwMode="auto">
            <a:xfrm>
              <a:off x="304" y="1715"/>
              <a:ext cx="1456" cy="288"/>
              <a:chOff x="371" y="1207"/>
              <a:chExt cx="1456" cy="288"/>
            </a:xfrm>
          </p:grpSpPr>
          <p:sp>
            <p:nvSpPr>
              <p:cNvPr id="21644" name="Text Box 10"/>
              <p:cNvSpPr txBox="1">
                <a:spLocks noChangeArrowheads="1"/>
              </p:cNvSpPr>
              <p:nvPr/>
            </p:nvSpPr>
            <p:spPr bwMode="auto">
              <a:xfrm>
                <a:off x="371" y="1207"/>
                <a:ext cx="145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dirty="0">
                    <a:latin typeface="Calibri" pitchFamily="34" charset="0"/>
                    <a:ea typeface="华文中宋" pitchFamily="2" charset="-122"/>
                  </a:rPr>
                  <a:t>振子质量</a:t>
                </a:r>
              </a:p>
            </p:txBody>
          </p:sp>
          <p:sp>
            <p:nvSpPr>
              <p:cNvPr id="21645" name="WordArt 1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243" y="1280"/>
                <a:ext cx="170" cy="13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21643" name="Text Box 14"/>
            <p:cNvSpPr txBox="1">
              <a:spLocks noChangeArrowheads="1"/>
            </p:cNvSpPr>
            <p:nvPr/>
          </p:nvSpPr>
          <p:spPr bwMode="auto">
            <a:xfrm>
              <a:off x="502" y="1969"/>
              <a:ext cx="81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Calibri" pitchFamily="34" charset="0"/>
                  <a:ea typeface="华文中宋" pitchFamily="2" charset="-122"/>
                </a:rPr>
                <a:t>振幅</a:t>
              </a:r>
              <a:r>
                <a:rPr lang="zh-CN" altLang="en-US" dirty="0">
                  <a:latin typeface="Calibri" pitchFamily="34" charset="0"/>
                  <a:ea typeface="华文中宋" pitchFamily="2" charset="-122"/>
                </a:rPr>
                <a:t> </a:t>
              </a:r>
              <a:r>
                <a:rPr lang="zh-CN" altLang="en-US" dirty="0">
                  <a:latin typeface="Calibri" pitchFamily="34" charset="0"/>
                </a:rPr>
                <a:t> </a:t>
              </a:r>
              <a:r>
                <a:rPr lang="en-US" altLang="zh-CN" sz="2800" i="1" dirty="0">
                  <a:latin typeface="Calibri" pitchFamily="34" charset="0"/>
                </a:rPr>
                <a:t>A</a:t>
              </a:r>
              <a:endParaRPr lang="en-US" altLang="zh-CN" sz="2800" dirty="0">
                <a:latin typeface="华文中宋" pitchFamily="2" charset="-122"/>
                <a:ea typeface="华文中宋" pitchFamily="2" charset="-122"/>
              </a:endParaRPr>
            </a:p>
          </p:txBody>
        </p:sp>
      </p:grpSp>
      <p:sp>
        <p:nvSpPr>
          <p:cNvPr id="21631" name="WordArt 15"/>
          <p:cNvSpPr>
            <a:spLocks noChangeArrowheads="1" noChangeShapeType="1" noTextEdit="1"/>
          </p:cNvSpPr>
          <p:nvPr/>
        </p:nvSpPr>
        <p:spPr bwMode="auto">
          <a:xfrm>
            <a:off x="1149350" y="520700"/>
            <a:ext cx="1090613" cy="2444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rgbClr val="006600"/>
                  </a:solidFill>
                  <a:round/>
                  <a:headEnd/>
                  <a:tailEnd/>
                </a:ln>
                <a:solidFill>
                  <a:srgbClr val="006600"/>
                </a:solidFill>
                <a:latin typeface="华文中宋"/>
                <a:ea typeface="华文中宋"/>
              </a:rPr>
              <a:t>已知</a:t>
            </a:r>
          </a:p>
        </p:txBody>
      </p:sp>
      <p:sp>
        <p:nvSpPr>
          <p:cNvPr id="21632" name="WordArt 16"/>
          <p:cNvSpPr>
            <a:spLocks noChangeArrowheads="1" noChangeShapeType="1" noTextEdit="1"/>
          </p:cNvSpPr>
          <p:nvPr/>
        </p:nvSpPr>
        <p:spPr bwMode="auto">
          <a:xfrm>
            <a:off x="977900" y="3732213"/>
            <a:ext cx="557213" cy="3032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华文中宋"/>
                <a:ea typeface="华文中宋"/>
              </a:rPr>
              <a:t>求</a:t>
            </a:r>
          </a:p>
        </p:txBody>
      </p:sp>
      <p:sp>
        <p:nvSpPr>
          <p:cNvPr id="21633" name="Text Box 18"/>
          <p:cNvSpPr txBox="1">
            <a:spLocks noChangeArrowheads="1"/>
          </p:cNvSpPr>
          <p:nvPr/>
        </p:nvSpPr>
        <p:spPr bwMode="auto">
          <a:xfrm>
            <a:off x="379413" y="1781175"/>
            <a:ext cx="20669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+mn-ea"/>
                <a:ea typeface="+mn-ea"/>
              </a:rPr>
              <a:t>沿 </a:t>
            </a:r>
            <a:r>
              <a:rPr lang="en-US" altLang="zh-CN" sz="2400" b="1" i="1" dirty="0">
                <a:latin typeface="+mn-ea"/>
                <a:ea typeface="+mn-ea"/>
              </a:rPr>
              <a:t>X</a:t>
            </a:r>
            <a:r>
              <a:rPr lang="en-US" altLang="zh-CN" sz="2400" b="1" dirty="0">
                <a:latin typeface="+mn-ea"/>
                <a:ea typeface="+mn-ea"/>
              </a:rPr>
              <a:t> </a:t>
            </a:r>
            <a:r>
              <a:rPr lang="zh-CN" altLang="en-US" sz="2400" b="1" dirty="0">
                <a:latin typeface="+mn-ea"/>
                <a:ea typeface="+mn-ea"/>
              </a:rPr>
              <a:t>轴振动</a:t>
            </a:r>
          </a:p>
        </p:txBody>
      </p:sp>
      <p:sp>
        <p:nvSpPr>
          <p:cNvPr id="21634" name="Text Box 23"/>
          <p:cNvSpPr txBox="1">
            <a:spLocks noChangeArrowheads="1"/>
          </p:cNvSpPr>
          <p:nvPr/>
        </p:nvSpPr>
        <p:spPr bwMode="auto">
          <a:xfrm>
            <a:off x="0" y="4137025"/>
            <a:ext cx="2657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当振动系统的</a:t>
            </a:r>
            <a:endParaRPr lang="zh-CN" altLang="en-US" sz="2400" i="1" dirty="0">
              <a:latin typeface="Calibri" pitchFamily="34" charset="0"/>
              <a:ea typeface="华文中宋" pitchFamily="2" charset="-122"/>
            </a:endParaRPr>
          </a:p>
        </p:txBody>
      </p:sp>
      <p:sp>
        <p:nvSpPr>
          <p:cNvPr id="21635" name="Rectangle 24" descr="新闻纸"/>
          <p:cNvSpPr>
            <a:spLocks noChangeArrowheads="1"/>
          </p:cNvSpPr>
          <p:nvPr/>
        </p:nvSpPr>
        <p:spPr bwMode="auto">
          <a:xfrm>
            <a:off x="2652713" y="0"/>
            <a:ext cx="122238" cy="68580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21636" name="Text Box 304"/>
          <p:cNvSpPr txBox="1">
            <a:spLocks noChangeArrowheads="1"/>
          </p:cNvSpPr>
          <p:nvPr/>
        </p:nvSpPr>
        <p:spPr bwMode="auto">
          <a:xfrm>
            <a:off x="163513" y="1382713"/>
            <a:ext cx="23637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+mn-ea"/>
                <a:ea typeface="+mn-ea"/>
              </a:rPr>
              <a:t>以平衡点为原点</a:t>
            </a:r>
          </a:p>
        </p:txBody>
      </p:sp>
      <p:sp>
        <p:nvSpPr>
          <p:cNvPr id="21637" name="Text Box 446"/>
          <p:cNvSpPr txBox="1">
            <a:spLocks noChangeArrowheads="1"/>
          </p:cNvSpPr>
          <p:nvPr/>
        </p:nvSpPr>
        <p:spPr bwMode="auto">
          <a:xfrm>
            <a:off x="323528" y="5661248"/>
            <a:ext cx="199866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位置坐标  </a:t>
            </a:r>
            <a:r>
              <a:rPr lang="en-US" altLang="zh-CN" sz="3200" i="1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x</a:t>
            </a:r>
            <a:endParaRPr lang="en-US" altLang="zh-C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638" name="Text Box 447"/>
          <p:cNvSpPr txBox="1">
            <a:spLocks noChangeArrowheads="1"/>
          </p:cNvSpPr>
          <p:nvPr/>
        </p:nvSpPr>
        <p:spPr bwMode="auto">
          <a:xfrm>
            <a:off x="251520" y="5085184"/>
            <a:ext cx="20313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相等时振子的</a:t>
            </a:r>
            <a:endParaRPr lang="zh-CN" altLang="en-US" sz="2400" i="1" dirty="0">
              <a:latin typeface="Calibri" pitchFamily="34" charset="0"/>
              <a:ea typeface="华文中宋" pitchFamily="2" charset="-122"/>
            </a:endParaRPr>
          </a:p>
        </p:txBody>
      </p:sp>
      <p:sp>
        <p:nvSpPr>
          <p:cNvPr id="21639" name="Text Box 448"/>
          <p:cNvSpPr txBox="1">
            <a:spLocks noChangeArrowheads="1"/>
          </p:cNvSpPr>
          <p:nvPr/>
        </p:nvSpPr>
        <p:spPr bwMode="auto">
          <a:xfrm>
            <a:off x="74613" y="4562475"/>
            <a:ext cx="262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动能值与势能值</a:t>
            </a:r>
            <a:endParaRPr lang="zh-CN" altLang="en-US" sz="2400" i="1" dirty="0">
              <a:latin typeface="Calibri" pitchFamily="34" charset="0"/>
              <a:ea typeface="华文中宋" pitchFamily="2" charset="-122"/>
            </a:endParaRPr>
          </a:p>
        </p:txBody>
      </p:sp>
      <p:grpSp>
        <p:nvGrpSpPr>
          <p:cNvPr id="21585" name="Group 452"/>
          <p:cNvGrpSpPr>
            <a:grpSpLocks/>
          </p:cNvGrpSpPr>
          <p:nvPr/>
        </p:nvGrpSpPr>
        <p:grpSpPr bwMode="auto">
          <a:xfrm>
            <a:off x="3021013" y="3708400"/>
            <a:ext cx="5886450" cy="2924175"/>
            <a:chOff x="1903" y="2336"/>
            <a:chExt cx="3708" cy="1842"/>
          </a:xfrm>
        </p:grpSpPr>
        <p:grpSp>
          <p:nvGrpSpPr>
            <p:cNvPr id="21512" name="Group 414"/>
            <p:cNvGrpSpPr>
              <a:grpSpLocks/>
            </p:cNvGrpSpPr>
            <p:nvPr/>
          </p:nvGrpSpPr>
          <p:grpSpPr bwMode="auto">
            <a:xfrm>
              <a:off x="2337" y="2456"/>
              <a:ext cx="1492" cy="172"/>
              <a:chOff x="2337" y="2441"/>
              <a:chExt cx="1605" cy="210"/>
            </a:xfrm>
          </p:grpSpPr>
          <p:grpSp>
            <p:nvGrpSpPr>
              <p:cNvPr id="21613" name="Group 252"/>
              <p:cNvGrpSpPr>
                <a:grpSpLocks/>
              </p:cNvGrpSpPr>
              <p:nvPr/>
            </p:nvGrpSpPr>
            <p:grpSpPr bwMode="auto">
              <a:xfrm>
                <a:off x="2337" y="2498"/>
                <a:ext cx="148" cy="145"/>
                <a:chOff x="1104" y="2007"/>
                <a:chExt cx="109" cy="130"/>
              </a:xfrm>
            </p:grpSpPr>
            <p:sp>
              <p:nvSpPr>
                <p:cNvPr id="21626" name="WordArt 25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104" y="2011"/>
                  <a:ext cx="109" cy="12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762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Bookman Old Style"/>
                    </a:rPr>
                    <a:t>x</a:t>
                  </a:r>
                  <a:endParaRPr lang="zh-CN" altLang="en-US" sz="3600" i="1" kern="10">
                    <a:ln w="762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Bookman Old Style"/>
                  </a:endParaRPr>
                </a:p>
              </p:txBody>
            </p:sp>
            <p:sp>
              <p:nvSpPr>
                <p:cNvPr id="21627" name="WordArt 25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104" y="2007"/>
                  <a:ext cx="109" cy="12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man Old Style"/>
                    </a:rPr>
                    <a:t>x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endParaRPr>
                </a:p>
              </p:txBody>
            </p:sp>
          </p:grpSp>
          <p:grpSp>
            <p:nvGrpSpPr>
              <p:cNvPr id="21614" name="Group 255"/>
              <p:cNvGrpSpPr>
                <a:grpSpLocks/>
              </p:cNvGrpSpPr>
              <p:nvPr/>
            </p:nvGrpSpPr>
            <p:grpSpPr bwMode="auto">
              <a:xfrm>
                <a:off x="2542" y="2534"/>
                <a:ext cx="151" cy="53"/>
                <a:chOff x="1260" y="2371"/>
                <a:chExt cx="151" cy="53"/>
              </a:xfrm>
            </p:grpSpPr>
            <p:sp>
              <p:nvSpPr>
                <p:cNvPr id="21624" name="Line 256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25" name="Line 257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1615" name="WordArt 25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03" y="2513"/>
                <a:ext cx="241" cy="10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cos</a:t>
                </a:r>
                <a:endParaRPr lang="zh-CN" altLang="en-US" sz="36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1616" name="Rectangle 260"/>
              <p:cNvSpPr>
                <a:spLocks noChangeArrowheads="1"/>
              </p:cNvSpPr>
              <p:nvPr/>
            </p:nvSpPr>
            <p:spPr bwMode="auto">
              <a:xfrm>
                <a:off x="2655" y="2441"/>
                <a:ext cx="308" cy="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altLang="zh-CN" sz="2800" i="1">
                    <a:solidFill>
                      <a:schemeClr val="tx2"/>
                    </a:solidFill>
                    <a:latin typeface="Calibri" pitchFamily="34" charset="0"/>
                  </a:rPr>
                  <a:t>A</a:t>
                </a:r>
              </a:p>
            </p:txBody>
          </p:sp>
          <p:grpSp>
            <p:nvGrpSpPr>
              <p:cNvPr id="21617" name="Group 261"/>
              <p:cNvGrpSpPr>
                <a:grpSpLocks/>
              </p:cNvGrpSpPr>
              <p:nvPr/>
            </p:nvGrpSpPr>
            <p:grpSpPr bwMode="auto">
              <a:xfrm>
                <a:off x="3170" y="2461"/>
                <a:ext cx="772" cy="189"/>
                <a:chOff x="2541" y="2598"/>
                <a:chExt cx="772" cy="189"/>
              </a:xfrm>
            </p:grpSpPr>
            <p:sp>
              <p:nvSpPr>
                <p:cNvPr id="21618" name="WordArt 26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541" y="2608"/>
                  <a:ext cx="58" cy="15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(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21619" name="WordArt 26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255" y="2599"/>
                  <a:ext cx="58" cy="15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)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21620" name="WordArt 26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624" y="2632"/>
                  <a:ext cx="128" cy="11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Symbol"/>
                    </a:rPr>
                    <a:t>w</a:t>
                  </a:r>
                  <a:endParaRPr lang="zh-CN" altLang="en-US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Symbol"/>
                  </a:endParaRPr>
                </a:p>
              </p:txBody>
            </p:sp>
            <p:sp>
              <p:nvSpPr>
                <p:cNvPr id="21621" name="WordArt 26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780" y="2598"/>
                  <a:ext cx="87" cy="14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t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1622" name="WordArt 26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093" y="2626"/>
                  <a:ext cx="128" cy="16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Symbol"/>
                    </a:rPr>
                    <a:t>j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endParaRPr>
                </a:p>
              </p:txBody>
            </p:sp>
            <p:sp>
              <p:nvSpPr>
                <p:cNvPr id="21623" name="WordArt 26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913" y="2617"/>
                  <a:ext cx="137" cy="12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2857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宋体"/>
                      <a:ea typeface="宋体"/>
                    </a:rPr>
                    <a:t>+</a:t>
                  </a:r>
                  <a:endParaRPr lang="zh-CN" altLang="en-US" sz="3600" kern="10">
                    <a:ln w="2857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endParaRPr>
                </a:p>
              </p:txBody>
            </p:sp>
          </p:grpSp>
        </p:grpSp>
        <p:sp>
          <p:nvSpPr>
            <p:cNvPr id="21513" name="Text Box 273"/>
            <p:cNvSpPr txBox="1">
              <a:spLocks noChangeArrowheads="1"/>
            </p:cNvSpPr>
            <p:nvPr/>
          </p:nvSpPr>
          <p:spPr bwMode="auto">
            <a:xfrm>
              <a:off x="1903" y="2433"/>
              <a:ext cx="6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Calibri" pitchFamily="34" charset="0"/>
                  <a:ea typeface="华文中宋" pitchFamily="2" charset="-122"/>
                </a:rPr>
                <a:t>代入</a:t>
              </a:r>
            </a:p>
          </p:txBody>
        </p:sp>
        <p:sp>
          <p:nvSpPr>
            <p:cNvPr id="21514" name="Text Box 275"/>
            <p:cNvSpPr txBox="1">
              <a:spLocks noChangeArrowheads="1"/>
            </p:cNvSpPr>
            <p:nvPr/>
          </p:nvSpPr>
          <p:spPr bwMode="auto">
            <a:xfrm>
              <a:off x="3818" y="2402"/>
              <a:ext cx="9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Calibri" pitchFamily="34" charset="0"/>
                  <a:ea typeface="华文中宋" pitchFamily="2" charset="-122"/>
                </a:rPr>
                <a:t>中，解得</a:t>
              </a:r>
            </a:p>
          </p:txBody>
        </p:sp>
        <p:grpSp>
          <p:nvGrpSpPr>
            <p:cNvPr id="21515" name="Group 410"/>
            <p:cNvGrpSpPr>
              <a:grpSpLocks/>
            </p:cNvGrpSpPr>
            <p:nvPr/>
          </p:nvGrpSpPr>
          <p:grpSpPr bwMode="auto">
            <a:xfrm>
              <a:off x="4586" y="2336"/>
              <a:ext cx="1025" cy="305"/>
              <a:chOff x="4624" y="2359"/>
              <a:chExt cx="1025" cy="305"/>
            </a:xfrm>
          </p:grpSpPr>
          <p:grpSp>
            <p:nvGrpSpPr>
              <p:cNvPr id="21598" name="Group 276"/>
              <p:cNvGrpSpPr>
                <a:grpSpLocks/>
              </p:cNvGrpSpPr>
              <p:nvPr/>
            </p:nvGrpSpPr>
            <p:grpSpPr bwMode="auto">
              <a:xfrm>
                <a:off x="4624" y="2481"/>
                <a:ext cx="148" cy="145"/>
                <a:chOff x="1104" y="2007"/>
                <a:chExt cx="109" cy="130"/>
              </a:xfrm>
            </p:grpSpPr>
            <p:sp>
              <p:nvSpPr>
                <p:cNvPr id="21611" name="WordArt 27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104" y="2011"/>
                  <a:ext cx="109" cy="12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Bookman Old Style"/>
                    </a:rPr>
                    <a:t>x</a:t>
                  </a:r>
                  <a:endParaRPr lang="zh-CN" altLang="en-US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Bookman Old Style"/>
                  </a:endParaRPr>
                </a:p>
              </p:txBody>
            </p:sp>
            <p:sp>
              <p:nvSpPr>
                <p:cNvPr id="21612" name="WordArt 27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104" y="2007"/>
                  <a:ext cx="109" cy="12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Bookman Old Style"/>
                    </a:rPr>
                    <a:t>x</a:t>
                  </a:r>
                  <a:endParaRPr lang="zh-CN" altLang="en-US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Bookman Old Style"/>
                  </a:endParaRPr>
                </a:p>
              </p:txBody>
            </p:sp>
          </p:grpSp>
          <p:grpSp>
            <p:nvGrpSpPr>
              <p:cNvPr id="21599" name="Group 279"/>
              <p:cNvGrpSpPr>
                <a:grpSpLocks/>
              </p:cNvGrpSpPr>
              <p:nvPr/>
            </p:nvGrpSpPr>
            <p:grpSpPr bwMode="auto">
              <a:xfrm>
                <a:off x="4813" y="2509"/>
                <a:ext cx="151" cy="53"/>
                <a:chOff x="1260" y="2371"/>
                <a:chExt cx="151" cy="53"/>
              </a:xfrm>
            </p:grpSpPr>
            <p:sp>
              <p:nvSpPr>
                <p:cNvPr id="21609" name="Line 280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10" name="Line 281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1600" name="Line 283"/>
              <p:cNvSpPr>
                <a:spLocks noChangeShapeType="1"/>
              </p:cNvSpPr>
              <p:nvPr/>
            </p:nvSpPr>
            <p:spPr bwMode="auto">
              <a:xfrm>
                <a:off x="5171" y="2536"/>
                <a:ext cx="315" cy="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01" name="WordArt 284"/>
              <p:cNvSpPr>
                <a:spLocks noChangeArrowheads="1" noChangeShapeType="1" noTextEdit="1"/>
              </p:cNvSpPr>
              <p:nvPr/>
            </p:nvSpPr>
            <p:spPr bwMode="auto">
              <a:xfrm>
                <a:off x="5312" y="2567"/>
                <a:ext cx="61" cy="9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21602" name="Freeform 286"/>
              <p:cNvSpPr>
                <a:spLocks/>
              </p:cNvSpPr>
              <p:nvPr/>
            </p:nvSpPr>
            <p:spPr bwMode="auto">
              <a:xfrm>
                <a:off x="5182" y="2359"/>
                <a:ext cx="77" cy="150"/>
              </a:xfrm>
              <a:custGeom>
                <a:avLst/>
                <a:gdLst>
                  <a:gd name="T0" fmla="*/ 0 w 170"/>
                  <a:gd name="T1" fmla="*/ 2 h 452"/>
                  <a:gd name="T2" fmla="*/ 1 w 170"/>
                  <a:gd name="T3" fmla="*/ 1 h 452"/>
                  <a:gd name="T4" fmla="*/ 3 w 170"/>
                  <a:gd name="T5" fmla="*/ 2 h 452"/>
                  <a:gd name="T6" fmla="*/ 3 w 170"/>
                  <a:gd name="T7" fmla="*/ 0 h 4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0"/>
                  <a:gd name="T13" fmla="*/ 0 h 452"/>
                  <a:gd name="T14" fmla="*/ 170 w 170"/>
                  <a:gd name="T15" fmla="*/ 452 h 4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0" h="452">
                    <a:moveTo>
                      <a:pt x="0" y="384"/>
                    </a:moveTo>
                    <a:lnTo>
                      <a:pt x="57" y="260"/>
                    </a:lnTo>
                    <a:lnTo>
                      <a:pt x="170" y="452"/>
                    </a:lnTo>
                    <a:lnTo>
                      <a:pt x="170" y="0"/>
                    </a:lnTo>
                  </a:path>
                </a:pathLst>
              </a:cu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21603" name="WordArt 287"/>
              <p:cNvSpPr>
                <a:spLocks noChangeArrowheads="1" noChangeShapeType="1" noTextEdit="1"/>
              </p:cNvSpPr>
              <p:nvPr/>
            </p:nvSpPr>
            <p:spPr bwMode="auto">
              <a:xfrm>
                <a:off x="5332" y="2405"/>
                <a:ext cx="61" cy="9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21604" name="Line 288"/>
              <p:cNvSpPr>
                <a:spLocks noChangeShapeType="1"/>
              </p:cNvSpPr>
              <p:nvPr/>
            </p:nvSpPr>
            <p:spPr bwMode="auto">
              <a:xfrm>
                <a:off x="5252" y="2359"/>
                <a:ext cx="185" cy="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05" name="WordArt 289"/>
              <p:cNvSpPr>
                <a:spLocks noChangeArrowheads="1" noChangeShapeType="1" noTextEdit="1"/>
              </p:cNvSpPr>
              <p:nvPr/>
            </p:nvSpPr>
            <p:spPr bwMode="auto">
              <a:xfrm>
                <a:off x="5459" y="2437"/>
                <a:ext cx="190" cy="16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5088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A</a:t>
                </a:r>
                <a:endParaRPr lang="zh-CN" altLang="en-US" sz="36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  <p:grpSp>
            <p:nvGrpSpPr>
              <p:cNvPr id="21606" name="Group 300"/>
              <p:cNvGrpSpPr>
                <a:grpSpLocks/>
              </p:cNvGrpSpPr>
              <p:nvPr/>
            </p:nvGrpSpPr>
            <p:grpSpPr bwMode="auto">
              <a:xfrm>
                <a:off x="5019" y="2458"/>
                <a:ext cx="123" cy="137"/>
                <a:chOff x="2500" y="3297"/>
                <a:chExt cx="123" cy="137"/>
              </a:xfrm>
            </p:grpSpPr>
            <p:sp>
              <p:nvSpPr>
                <p:cNvPr id="21607" name="WordArt 30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502" y="3297"/>
                  <a:ext cx="116" cy="10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19050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宋体"/>
                      <a:ea typeface="宋体"/>
                    </a:rPr>
                    <a:t>+</a:t>
                  </a:r>
                  <a:endParaRPr lang="zh-CN" altLang="en-US" sz="3600" kern="10">
                    <a:ln w="19050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21608" name="Line 302"/>
                <p:cNvSpPr>
                  <a:spLocks noChangeShapeType="1"/>
                </p:cNvSpPr>
                <p:nvPr/>
              </p:nvSpPr>
              <p:spPr bwMode="auto">
                <a:xfrm>
                  <a:off x="2500" y="3434"/>
                  <a:ext cx="123" cy="0"/>
                </a:xfrm>
                <a:prstGeom prst="line">
                  <a:avLst/>
                </a:prstGeom>
                <a:noFill/>
                <a:ln w="38100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1516" name="Group 451"/>
            <p:cNvGrpSpPr>
              <a:grpSpLocks/>
            </p:cNvGrpSpPr>
            <p:nvPr/>
          </p:nvGrpSpPr>
          <p:grpSpPr bwMode="auto">
            <a:xfrm>
              <a:off x="1968" y="2704"/>
              <a:ext cx="3558" cy="1474"/>
              <a:chOff x="1968" y="2704"/>
              <a:chExt cx="3558" cy="1474"/>
            </a:xfrm>
          </p:grpSpPr>
          <p:sp>
            <p:nvSpPr>
              <p:cNvPr id="21517" name="Line 303"/>
              <p:cNvSpPr>
                <a:spLocks noChangeShapeType="1"/>
              </p:cNvSpPr>
              <p:nvPr/>
            </p:nvSpPr>
            <p:spPr bwMode="auto">
              <a:xfrm>
                <a:off x="2607" y="3865"/>
                <a:ext cx="2919" cy="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8" name="Line 306"/>
              <p:cNvSpPr>
                <a:spLocks noChangeShapeType="1"/>
              </p:cNvSpPr>
              <p:nvPr/>
            </p:nvSpPr>
            <p:spPr bwMode="auto">
              <a:xfrm flipH="1">
                <a:off x="3737" y="2713"/>
                <a:ext cx="1" cy="134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sm" len="lg"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9" name="Line 307"/>
              <p:cNvSpPr>
                <a:spLocks noChangeShapeType="1"/>
              </p:cNvSpPr>
              <p:nvPr/>
            </p:nvSpPr>
            <p:spPr bwMode="auto">
              <a:xfrm>
                <a:off x="2873" y="3022"/>
                <a:ext cx="1728" cy="2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0" name="Line 309"/>
              <p:cNvSpPr>
                <a:spLocks noChangeShapeType="1"/>
              </p:cNvSpPr>
              <p:nvPr/>
            </p:nvSpPr>
            <p:spPr bwMode="auto">
              <a:xfrm rot="16200000" flipH="1">
                <a:off x="4161" y="3448"/>
                <a:ext cx="0" cy="8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1" name="Line 313"/>
              <p:cNvSpPr>
                <a:spLocks noChangeShapeType="1"/>
              </p:cNvSpPr>
              <p:nvPr/>
            </p:nvSpPr>
            <p:spPr bwMode="auto">
              <a:xfrm>
                <a:off x="4339" y="3455"/>
                <a:ext cx="0" cy="410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2" name="Line 315"/>
              <p:cNvSpPr>
                <a:spLocks noChangeShapeType="1"/>
              </p:cNvSpPr>
              <p:nvPr/>
            </p:nvSpPr>
            <p:spPr bwMode="auto">
              <a:xfrm>
                <a:off x="3128" y="3449"/>
                <a:ext cx="0" cy="413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3" name="Oval 317"/>
              <p:cNvSpPr>
                <a:spLocks noChangeArrowheads="1"/>
              </p:cNvSpPr>
              <p:nvPr/>
            </p:nvSpPr>
            <p:spPr bwMode="auto">
              <a:xfrm>
                <a:off x="3102" y="3837"/>
                <a:ext cx="55" cy="55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CC00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21524" name="Line 321"/>
              <p:cNvSpPr>
                <a:spLocks noChangeShapeType="1"/>
              </p:cNvSpPr>
              <p:nvPr/>
            </p:nvSpPr>
            <p:spPr bwMode="auto">
              <a:xfrm>
                <a:off x="2876" y="3455"/>
                <a:ext cx="1705" cy="0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5" name="Line 333"/>
              <p:cNvSpPr>
                <a:spLocks noChangeShapeType="1"/>
              </p:cNvSpPr>
              <p:nvPr/>
            </p:nvSpPr>
            <p:spPr bwMode="auto">
              <a:xfrm flipH="1">
                <a:off x="2878" y="3022"/>
                <a:ext cx="0" cy="8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6" name="Line 334"/>
              <p:cNvSpPr>
                <a:spLocks noChangeShapeType="1"/>
              </p:cNvSpPr>
              <p:nvPr/>
            </p:nvSpPr>
            <p:spPr bwMode="auto">
              <a:xfrm flipH="1">
                <a:off x="4585" y="3022"/>
                <a:ext cx="0" cy="8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7" name="WordArt 335"/>
              <p:cNvSpPr>
                <a:spLocks noChangeArrowheads="1" noChangeShapeType="1" noTextEdit="1"/>
              </p:cNvSpPr>
              <p:nvPr/>
            </p:nvSpPr>
            <p:spPr bwMode="auto">
              <a:xfrm>
                <a:off x="5313" y="3942"/>
                <a:ext cx="192" cy="12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3125"/>
                  </a:avLst>
                </a:prstTxWarp>
              </a:bodyPr>
              <a:lstStyle/>
              <a:p>
                <a:pPr algn="ctr"/>
                <a:r>
                  <a:rPr lang="en-US" altLang="zh-CN" sz="8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X</a:t>
                </a:r>
                <a:endParaRPr lang="zh-CN" altLang="en-US" sz="8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1528" name="WordArt 336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99" y="3895"/>
                <a:ext cx="100" cy="13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4156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1529" name="Oval 337"/>
              <p:cNvSpPr>
                <a:spLocks noChangeArrowheads="1"/>
              </p:cNvSpPr>
              <p:nvPr/>
            </p:nvSpPr>
            <p:spPr bwMode="auto">
              <a:xfrm>
                <a:off x="2858" y="3843"/>
                <a:ext cx="54" cy="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21530" name="Oval 338"/>
              <p:cNvSpPr>
                <a:spLocks noChangeArrowheads="1"/>
              </p:cNvSpPr>
              <p:nvPr/>
            </p:nvSpPr>
            <p:spPr bwMode="auto">
              <a:xfrm>
                <a:off x="4561" y="3848"/>
                <a:ext cx="54" cy="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grpSp>
            <p:nvGrpSpPr>
              <p:cNvPr id="21531" name="Group 340"/>
              <p:cNvGrpSpPr>
                <a:grpSpLocks/>
              </p:cNvGrpSpPr>
              <p:nvPr/>
            </p:nvGrpSpPr>
            <p:grpSpPr bwMode="auto">
              <a:xfrm>
                <a:off x="1968" y="3096"/>
                <a:ext cx="213" cy="171"/>
                <a:chOff x="1743" y="2119"/>
                <a:chExt cx="257" cy="198"/>
              </a:xfrm>
            </p:grpSpPr>
            <p:sp>
              <p:nvSpPr>
                <p:cNvPr id="21596" name="WordArt 34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743" y="2119"/>
                  <a:ext cx="197" cy="18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38236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  <a:solidFill>
                        <a:srgbClr val="008000"/>
                      </a:solidFill>
                      <a:latin typeface="宋体"/>
                      <a:ea typeface="宋体"/>
                    </a:rPr>
                    <a:t>E</a:t>
                  </a:r>
                  <a:endParaRPr lang="zh-CN" altLang="en-US" sz="3600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21597" name="WordArt 34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932" y="2203"/>
                  <a:ext cx="68" cy="11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  <a:solidFill>
                        <a:srgbClr val="008000"/>
                      </a:solidFill>
                      <a:latin typeface="Times New Roman"/>
                      <a:cs typeface="Times New Roman"/>
                    </a:rPr>
                    <a:t>p</a:t>
                  </a:r>
                  <a:endParaRPr lang="zh-CN" altLang="en-US" sz="3600" i="1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21532" name="Group 426"/>
              <p:cNvGrpSpPr>
                <a:grpSpLocks/>
              </p:cNvGrpSpPr>
              <p:nvPr/>
            </p:nvGrpSpPr>
            <p:grpSpPr bwMode="auto">
              <a:xfrm>
                <a:off x="2225" y="3076"/>
                <a:ext cx="519" cy="228"/>
                <a:chOff x="1962" y="3296"/>
                <a:chExt cx="746" cy="228"/>
              </a:xfrm>
            </p:grpSpPr>
            <p:grpSp>
              <p:nvGrpSpPr>
                <p:cNvPr id="21584" name="Group 343"/>
                <p:cNvGrpSpPr>
                  <a:grpSpLocks/>
                </p:cNvGrpSpPr>
                <p:nvPr/>
              </p:nvGrpSpPr>
              <p:grpSpPr bwMode="auto">
                <a:xfrm>
                  <a:off x="1962" y="3385"/>
                  <a:ext cx="126" cy="46"/>
                  <a:chOff x="1260" y="2371"/>
                  <a:chExt cx="151" cy="53"/>
                </a:xfrm>
              </p:grpSpPr>
              <p:sp>
                <p:nvSpPr>
                  <p:cNvPr id="21594" name="Line 344"/>
                  <p:cNvSpPr>
                    <a:spLocks noChangeShapeType="1"/>
                  </p:cNvSpPr>
                  <p:nvPr/>
                </p:nvSpPr>
                <p:spPr bwMode="auto">
                  <a:xfrm>
                    <a:off x="1260" y="2371"/>
                    <a:ext cx="151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95" name="Line 345"/>
                  <p:cNvSpPr>
                    <a:spLocks noChangeShapeType="1"/>
                  </p:cNvSpPr>
                  <p:nvPr/>
                </p:nvSpPr>
                <p:spPr bwMode="auto">
                  <a:xfrm>
                    <a:off x="1260" y="2424"/>
                    <a:ext cx="151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" name="Group 348"/>
                <p:cNvGrpSpPr>
                  <a:grpSpLocks/>
                </p:cNvGrpSpPr>
                <p:nvPr/>
              </p:nvGrpSpPr>
              <p:grpSpPr bwMode="auto">
                <a:xfrm>
                  <a:off x="2132" y="3296"/>
                  <a:ext cx="186" cy="228"/>
                  <a:chOff x="2230" y="1694"/>
                  <a:chExt cx="224" cy="264"/>
                </a:xfrm>
              </p:grpSpPr>
              <p:sp>
                <p:nvSpPr>
                  <p:cNvPr id="21591" name="Line 349"/>
                  <p:cNvSpPr>
                    <a:spLocks noChangeShapeType="1"/>
                  </p:cNvSpPr>
                  <p:nvPr/>
                </p:nvSpPr>
                <p:spPr bwMode="auto">
                  <a:xfrm>
                    <a:off x="2230" y="1827"/>
                    <a:ext cx="22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92" name="WordArt 350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301" y="1694"/>
                    <a:ext cx="74" cy="9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rgbClr val="008000"/>
                          </a:solidFill>
                          <a:round/>
                          <a:headEnd/>
                          <a:tailEnd/>
                        </a:ln>
                        <a:solidFill>
                          <a:srgbClr val="008000"/>
                        </a:solidFill>
                        <a:latin typeface="宋体"/>
                        <a:ea typeface="宋体"/>
                      </a:rPr>
                      <a:t>1</a:t>
                    </a:r>
                    <a:endParaRPr lang="zh-CN" altLang="en-US" sz="3600" kern="10">
                      <a:ln w="9525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  <a:solidFill>
                        <a:srgbClr val="008000"/>
                      </a:solidFill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21593" name="WordArt 351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299" y="1864"/>
                    <a:ext cx="74" cy="9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rgbClr val="008000"/>
                          </a:solidFill>
                          <a:round/>
                          <a:headEnd/>
                          <a:tailEnd/>
                        </a:ln>
                        <a:solidFill>
                          <a:srgbClr val="008000"/>
                        </a:solidFill>
                        <a:latin typeface="宋体"/>
                        <a:ea typeface="宋体"/>
                      </a:rPr>
                      <a:t>2</a:t>
                    </a:r>
                    <a:endParaRPr lang="zh-CN" altLang="en-US" sz="3600" kern="10">
                      <a:ln w="9525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  <a:solidFill>
                        <a:srgbClr val="008000"/>
                      </a:solidFill>
                      <a:latin typeface="宋体"/>
                      <a:ea typeface="宋体"/>
                    </a:endParaRPr>
                  </a:p>
                </p:txBody>
              </p:sp>
            </p:grpSp>
            <p:sp>
              <p:nvSpPr>
                <p:cNvPr id="21586" name="WordArt 35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647" y="3296"/>
                  <a:ext cx="61" cy="8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  <a:solidFill>
                        <a:srgbClr val="008000"/>
                      </a:solidFill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21587" name="WordArt 35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345" y="3325"/>
                  <a:ext cx="98" cy="15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  <a:solidFill>
                        <a:srgbClr val="008000"/>
                      </a:solidFill>
                      <a:latin typeface="Garamond"/>
                    </a:rPr>
                    <a:t>k</a:t>
                  </a:r>
                  <a:endParaRPr lang="zh-CN" altLang="en-US" sz="3600" i="1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Garamond"/>
                  </a:endParaRPr>
                </a:p>
              </p:txBody>
            </p:sp>
            <p:grpSp>
              <p:nvGrpSpPr>
                <p:cNvPr id="21588" name="Group 354"/>
                <p:cNvGrpSpPr>
                  <a:grpSpLocks/>
                </p:cNvGrpSpPr>
                <p:nvPr/>
              </p:nvGrpSpPr>
              <p:grpSpPr bwMode="auto">
                <a:xfrm>
                  <a:off x="2485" y="3349"/>
                  <a:ext cx="123" cy="125"/>
                  <a:chOff x="1104" y="2007"/>
                  <a:chExt cx="109" cy="130"/>
                </a:xfrm>
              </p:grpSpPr>
              <p:sp>
                <p:nvSpPr>
                  <p:cNvPr id="21589" name="WordArt 355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104" y="2011"/>
                    <a:ext cx="109" cy="12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rgbClr val="008000"/>
                          </a:solidFill>
                          <a:round/>
                          <a:headEnd/>
                          <a:tailEnd/>
                        </a:ln>
                        <a:solidFill>
                          <a:srgbClr val="008000"/>
                        </a:solidFill>
                        <a:latin typeface="Bookman Old Style"/>
                      </a:rPr>
                      <a:t>x</a:t>
                    </a:r>
                    <a:endParaRPr lang="zh-CN" altLang="en-US" sz="3600" i="1" kern="10">
                      <a:ln w="9525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  <a:solidFill>
                        <a:srgbClr val="008000"/>
                      </a:solidFill>
                      <a:latin typeface="Bookman Old Style"/>
                    </a:endParaRPr>
                  </a:p>
                </p:txBody>
              </p:sp>
              <p:sp>
                <p:nvSpPr>
                  <p:cNvPr id="21590" name="WordArt 356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104" y="2007"/>
                    <a:ext cx="109" cy="12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rgbClr val="008000"/>
                          </a:solidFill>
                          <a:round/>
                          <a:headEnd/>
                          <a:tailEnd/>
                        </a:ln>
                        <a:solidFill>
                          <a:srgbClr val="008000"/>
                        </a:solidFill>
                        <a:latin typeface="Bookman Old Style"/>
                      </a:rPr>
                      <a:t>x</a:t>
                    </a:r>
                    <a:endParaRPr lang="zh-CN" altLang="en-US" sz="3600" i="1" kern="10">
                      <a:ln w="9525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  <a:solidFill>
                        <a:srgbClr val="008000"/>
                      </a:solidFill>
                      <a:latin typeface="Bookman Old Style"/>
                    </a:endParaRPr>
                  </a:p>
                </p:txBody>
              </p:sp>
            </p:grpSp>
          </p:grpSp>
          <p:grpSp>
            <p:nvGrpSpPr>
              <p:cNvPr id="21533" name="Group 357"/>
              <p:cNvGrpSpPr>
                <a:grpSpLocks/>
              </p:cNvGrpSpPr>
              <p:nvPr/>
            </p:nvGrpSpPr>
            <p:grpSpPr bwMode="auto">
              <a:xfrm>
                <a:off x="4685" y="2824"/>
                <a:ext cx="225" cy="166"/>
                <a:chOff x="1753" y="1720"/>
                <a:chExt cx="288" cy="200"/>
              </a:xfrm>
            </p:grpSpPr>
            <p:sp>
              <p:nvSpPr>
                <p:cNvPr id="21582" name="WordArt 35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753" y="1720"/>
                  <a:ext cx="197" cy="18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38236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E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21583" name="WordArt 35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951" y="1798"/>
                  <a:ext cx="90" cy="12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k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21534" name="Group 360"/>
              <p:cNvGrpSpPr>
                <a:grpSpLocks/>
              </p:cNvGrpSpPr>
              <p:nvPr/>
            </p:nvGrpSpPr>
            <p:grpSpPr bwMode="auto">
              <a:xfrm>
                <a:off x="4322" y="2829"/>
                <a:ext cx="191" cy="156"/>
                <a:chOff x="1743" y="2119"/>
                <a:chExt cx="257" cy="198"/>
              </a:xfrm>
            </p:grpSpPr>
            <p:sp>
              <p:nvSpPr>
                <p:cNvPr id="21580" name="WordArt 36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743" y="2119"/>
                  <a:ext cx="197" cy="18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38236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  <a:solidFill>
                        <a:srgbClr val="008000"/>
                      </a:solidFill>
                      <a:latin typeface="宋体"/>
                      <a:ea typeface="宋体"/>
                    </a:rPr>
                    <a:t>E</a:t>
                  </a:r>
                  <a:endParaRPr lang="zh-CN" altLang="en-US" sz="3600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21581" name="WordArt 36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932" y="2203"/>
                  <a:ext cx="68" cy="11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  <a:solidFill>
                        <a:srgbClr val="008000"/>
                      </a:solidFill>
                      <a:latin typeface="Times New Roman"/>
                      <a:cs typeface="Times New Roman"/>
                    </a:rPr>
                    <a:t>p</a:t>
                  </a:r>
                  <a:endParaRPr lang="zh-CN" altLang="en-US" sz="3600" i="1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21535" name="WordArt 364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93" y="2837"/>
                <a:ext cx="154" cy="15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38236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宋体"/>
                    <a:ea typeface="宋体"/>
                  </a:rPr>
                  <a:t>E</a:t>
                </a:r>
                <a:endParaRPr lang="zh-CN" altLang="en-US" sz="36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宋体"/>
                  <a:ea typeface="宋体"/>
                </a:endParaRPr>
              </a:p>
            </p:txBody>
          </p:sp>
          <p:grpSp>
            <p:nvGrpSpPr>
              <p:cNvPr id="21536" name="Group 366"/>
              <p:cNvGrpSpPr>
                <a:grpSpLocks/>
              </p:cNvGrpSpPr>
              <p:nvPr/>
            </p:nvGrpSpPr>
            <p:grpSpPr bwMode="auto">
              <a:xfrm>
                <a:off x="4180" y="2897"/>
                <a:ext cx="126" cy="46"/>
                <a:chOff x="1260" y="2371"/>
                <a:chExt cx="151" cy="53"/>
              </a:xfrm>
            </p:grpSpPr>
            <p:sp>
              <p:nvSpPr>
                <p:cNvPr id="21578" name="Line 367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79" name="Line 368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1537" name="WordArt 369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42" y="2856"/>
                <a:ext cx="122" cy="10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9050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rPr>
                  <a:t>+</a:t>
                </a:r>
                <a:endParaRPr lang="zh-CN" altLang="en-US" sz="3600" kern="10">
                  <a:ln w="19050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21538" name="WordArt 370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30" y="3917"/>
                <a:ext cx="167" cy="14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5088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A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1539" name="WordArt 371"/>
              <p:cNvSpPr>
                <a:spLocks noChangeArrowheads="1" noChangeShapeType="1" noTextEdit="1"/>
              </p:cNvSpPr>
              <p:nvPr/>
            </p:nvSpPr>
            <p:spPr bwMode="auto">
              <a:xfrm>
                <a:off x="2732" y="3935"/>
                <a:ext cx="167" cy="14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5088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A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1540" name="Line 372"/>
              <p:cNvSpPr>
                <a:spLocks noChangeShapeType="1"/>
              </p:cNvSpPr>
              <p:nvPr/>
            </p:nvSpPr>
            <p:spPr bwMode="auto">
              <a:xfrm>
                <a:off x="2600" y="4009"/>
                <a:ext cx="12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1541" name="Group 428"/>
              <p:cNvGrpSpPr>
                <a:grpSpLocks/>
              </p:cNvGrpSpPr>
              <p:nvPr/>
            </p:nvGrpSpPr>
            <p:grpSpPr bwMode="auto">
              <a:xfrm>
                <a:off x="3775" y="3187"/>
                <a:ext cx="346" cy="228"/>
                <a:chOff x="4593" y="3316"/>
                <a:chExt cx="346" cy="228"/>
              </a:xfrm>
            </p:grpSpPr>
            <p:grpSp>
              <p:nvGrpSpPr>
                <p:cNvPr id="21573" name="Group 374"/>
                <p:cNvGrpSpPr>
                  <a:grpSpLocks/>
                </p:cNvGrpSpPr>
                <p:nvPr/>
              </p:nvGrpSpPr>
              <p:grpSpPr bwMode="auto">
                <a:xfrm>
                  <a:off x="4593" y="3316"/>
                  <a:ext cx="186" cy="228"/>
                  <a:chOff x="2230" y="1694"/>
                  <a:chExt cx="224" cy="264"/>
                </a:xfrm>
              </p:grpSpPr>
              <p:sp>
                <p:nvSpPr>
                  <p:cNvPr id="21575" name="Line 375"/>
                  <p:cNvSpPr>
                    <a:spLocks noChangeShapeType="1"/>
                  </p:cNvSpPr>
                  <p:nvPr/>
                </p:nvSpPr>
                <p:spPr bwMode="auto">
                  <a:xfrm>
                    <a:off x="2230" y="1827"/>
                    <a:ext cx="22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CC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76" name="WordArt 376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301" y="1694"/>
                    <a:ext cx="74" cy="9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rgbClr val="CC0000"/>
                          </a:solidFill>
                          <a:round/>
                          <a:headEnd/>
                          <a:tailEnd/>
                        </a:ln>
                        <a:solidFill>
                          <a:srgbClr val="CC0000"/>
                        </a:solidFill>
                        <a:latin typeface="宋体"/>
                        <a:ea typeface="宋体"/>
                      </a:rPr>
                      <a:t>1</a:t>
                    </a:r>
                    <a:endParaRPr lang="zh-CN" altLang="en-US" sz="3600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21577" name="WordArt 377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299" y="1864"/>
                    <a:ext cx="74" cy="9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rgbClr val="CC0000"/>
                          </a:solidFill>
                          <a:round/>
                          <a:headEnd/>
                          <a:tailEnd/>
                        </a:ln>
                        <a:solidFill>
                          <a:srgbClr val="CC0000"/>
                        </a:solidFill>
                        <a:latin typeface="宋体"/>
                        <a:ea typeface="宋体"/>
                      </a:rPr>
                      <a:t>2</a:t>
                    </a:r>
                    <a:endParaRPr lang="zh-CN" altLang="en-US" sz="3600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宋体"/>
                      <a:ea typeface="宋体"/>
                    </a:endParaRPr>
                  </a:p>
                </p:txBody>
              </p:sp>
            </p:grpSp>
            <p:sp>
              <p:nvSpPr>
                <p:cNvPr id="21574" name="WordArt 37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785" y="3342"/>
                  <a:ext cx="154" cy="15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38236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宋体"/>
                      <a:ea typeface="宋体"/>
                    </a:rPr>
                    <a:t>E</a:t>
                  </a:r>
                  <a:endParaRPr lang="zh-CN" altLang="en-US" sz="36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21542" name="Group 411"/>
              <p:cNvGrpSpPr>
                <a:grpSpLocks/>
              </p:cNvGrpSpPr>
              <p:nvPr/>
            </p:nvGrpSpPr>
            <p:grpSpPr bwMode="auto">
              <a:xfrm>
                <a:off x="4101" y="3915"/>
                <a:ext cx="342" cy="243"/>
                <a:chOff x="4055" y="3930"/>
                <a:chExt cx="342" cy="243"/>
              </a:xfrm>
            </p:grpSpPr>
            <p:sp>
              <p:nvSpPr>
                <p:cNvPr id="21567" name="Line 383"/>
                <p:cNvSpPr>
                  <a:spLocks noChangeShapeType="1"/>
                </p:cNvSpPr>
                <p:nvPr/>
              </p:nvSpPr>
              <p:spPr bwMode="auto">
                <a:xfrm>
                  <a:off x="4055" y="4070"/>
                  <a:ext cx="225" cy="0"/>
                </a:xfrm>
                <a:prstGeom prst="line">
                  <a:avLst/>
                </a:prstGeom>
                <a:noFill/>
                <a:ln w="19050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68" name="WordArt 38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142" y="4100"/>
                  <a:ext cx="71" cy="7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6350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6350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21569" name="Freeform 386"/>
                <p:cNvSpPr>
                  <a:spLocks/>
                </p:cNvSpPr>
                <p:nvPr/>
              </p:nvSpPr>
              <p:spPr bwMode="auto">
                <a:xfrm>
                  <a:off x="4067" y="3930"/>
                  <a:ext cx="55" cy="116"/>
                </a:xfrm>
                <a:custGeom>
                  <a:avLst/>
                  <a:gdLst>
                    <a:gd name="T0" fmla="*/ 0 w 170"/>
                    <a:gd name="T1" fmla="*/ 1 h 452"/>
                    <a:gd name="T2" fmla="*/ 0 w 170"/>
                    <a:gd name="T3" fmla="*/ 0 h 452"/>
                    <a:gd name="T4" fmla="*/ 1 w 170"/>
                    <a:gd name="T5" fmla="*/ 1 h 452"/>
                    <a:gd name="T6" fmla="*/ 1 w 170"/>
                    <a:gd name="T7" fmla="*/ 0 h 45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0"/>
                    <a:gd name="T13" fmla="*/ 0 h 452"/>
                    <a:gd name="T14" fmla="*/ 170 w 170"/>
                    <a:gd name="T15" fmla="*/ 452 h 45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0" h="452">
                      <a:moveTo>
                        <a:pt x="0" y="384"/>
                      </a:moveTo>
                      <a:lnTo>
                        <a:pt x="57" y="260"/>
                      </a:lnTo>
                      <a:lnTo>
                        <a:pt x="170" y="452"/>
                      </a:lnTo>
                      <a:lnTo>
                        <a:pt x="170" y="0"/>
                      </a:lnTo>
                    </a:path>
                  </a:pathLst>
                </a:custGeom>
                <a:noFill/>
                <a:ln w="19050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21570" name="WordArt 38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157" y="3963"/>
                  <a:ext cx="70" cy="7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6350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6350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21571" name="Line 388"/>
                <p:cNvSpPr>
                  <a:spLocks noChangeShapeType="1"/>
                </p:cNvSpPr>
                <p:nvPr/>
              </p:nvSpPr>
              <p:spPr bwMode="auto">
                <a:xfrm>
                  <a:off x="4119" y="3934"/>
                  <a:ext cx="133" cy="0"/>
                </a:xfrm>
                <a:prstGeom prst="line">
                  <a:avLst/>
                </a:prstGeom>
                <a:noFill/>
                <a:ln w="19050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72" name="WordArt 38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261" y="4000"/>
                  <a:ext cx="136" cy="12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5088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6350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Times New Roman"/>
                      <a:cs typeface="Times New Roman"/>
                    </a:rPr>
                    <a:t>A</a:t>
                  </a:r>
                  <a:endParaRPr lang="zh-CN" altLang="en-US" sz="3600" i="1" kern="10">
                    <a:ln w="6350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21543" name="Group 412"/>
              <p:cNvGrpSpPr>
                <a:grpSpLocks/>
              </p:cNvGrpSpPr>
              <p:nvPr/>
            </p:nvGrpSpPr>
            <p:grpSpPr bwMode="auto">
              <a:xfrm>
                <a:off x="2970" y="3934"/>
                <a:ext cx="469" cy="244"/>
                <a:chOff x="2924" y="3927"/>
                <a:chExt cx="469" cy="244"/>
              </a:xfrm>
            </p:grpSpPr>
            <p:sp>
              <p:nvSpPr>
                <p:cNvPr id="21560" name="Line 402"/>
                <p:cNvSpPr>
                  <a:spLocks noChangeShapeType="1"/>
                </p:cNvSpPr>
                <p:nvPr/>
              </p:nvSpPr>
              <p:spPr bwMode="auto">
                <a:xfrm>
                  <a:off x="2924" y="4084"/>
                  <a:ext cx="92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61" name="Line 404"/>
                <p:cNvSpPr>
                  <a:spLocks noChangeShapeType="1"/>
                </p:cNvSpPr>
                <p:nvPr/>
              </p:nvSpPr>
              <p:spPr bwMode="auto">
                <a:xfrm>
                  <a:off x="3051" y="4068"/>
                  <a:ext cx="225" cy="0"/>
                </a:xfrm>
                <a:prstGeom prst="line">
                  <a:avLst/>
                </a:prstGeom>
                <a:noFill/>
                <a:ln w="19050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62" name="WordArt 40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138" y="4098"/>
                  <a:ext cx="71" cy="7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6350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6350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21563" name="Freeform 406"/>
                <p:cNvSpPr>
                  <a:spLocks/>
                </p:cNvSpPr>
                <p:nvPr/>
              </p:nvSpPr>
              <p:spPr bwMode="auto">
                <a:xfrm>
                  <a:off x="3065" y="3927"/>
                  <a:ext cx="55" cy="116"/>
                </a:xfrm>
                <a:custGeom>
                  <a:avLst/>
                  <a:gdLst>
                    <a:gd name="T0" fmla="*/ 0 w 170"/>
                    <a:gd name="T1" fmla="*/ 1 h 452"/>
                    <a:gd name="T2" fmla="*/ 0 w 170"/>
                    <a:gd name="T3" fmla="*/ 0 h 452"/>
                    <a:gd name="T4" fmla="*/ 1 w 170"/>
                    <a:gd name="T5" fmla="*/ 1 h 452"/>
                    <a:gd name="T6" fmla="*/ 1 w 170"/>
                    <a:gd name="T7" fmla="*/ 0 h 45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0"/>
                    <a:gd name="T13" fmla="*/ 0 h 452"/>
                    <a:gd name="T14" fmla="*/ 170 w 170"/>
                    <a:gd name="T15" fmla="*/ 452 h 45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0" h="452">
                      <a:moveTo>
                        <a:pt x="0" y="384"/>
                      </a:moveTo>
                      <a:lnTo>
                        <a:pt x="57" y="260"/>
                      </a:lnTo>
                      <a:lnTo>
                        <a:pt x="170" y="452"/>
                      </a:lnTo>
                      <a:lnTo>
                        <a:pt x="170" y="0"/>
                      </a:lnTo>
                    </a:path>
                  </a:pathLst>
                </a:custGeom>
                <a:noFill/>
                <a:ln w="19050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21564" name="WordArt 40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153" y="3961"/>
                  <a:ext cx="70" cy="7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6350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6350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21565" name="Line 408"/>
                <p:cNvSpPr>
                  <a:spLocks noChangeShapeType="1"/>
                </p:cNvSpPr>
                <p:nvPr/>
              </p:nvSpPr>
              <p:spPr bwMode="auto">
                <a:xfrm>
                  <a:off x="3115" y="3932"/>
                  <a:ext cx="133" cy="0"/>
                </a:xfrm>
                <a:prstGeom prst="line">
                  <a:avLst/>
                </a:prstGeom>
                <a:noFill/>
                <a:ln w="19050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66" name="WordArt 40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257" y="3998"/>
                  <a:ext cx="136" cy="12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5088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6350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Times New Roman"/>
                      <a:cs typeface="Times New Roman"/>
                    </a:rPr>
                    <a:t>A</a:t>
                  </a:r>
                  <a:endParaRPr lang="zh-CN" altLang="en-US" sz="3600" i="1" kern="10">
                    <a:ln w="6350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21544" name="Oval 413"/>
              <p:cNvSpPr>
                <a:spLocks noChangeArrowheads="1"/>
              </p:cNvSpPr>
              <p:nvPr/>
            </p:nvSpPr>
            <p:spPr bwMode="auto">
              <a:xfrm>
                <a:off x="4305" y="3842"/>
                <a:ext cx="55" cy="55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CC00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21545" name="Line 415"/>
              <p:cNvSpPr>
                <a:spLocks noChangeShapeType="1"/>
              </p:cNvSpPr>
              <p:nvPr/>
            </p:nvSpPr>
            <p:spPr bwMode="auto">
              <a:xfrm>
                <a:off x="4608" y="3031"/>
                <a:ext cx="51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46" name="Line 417"/>
              <p:cNvSpPr>
                <a:spLocks noChangeShapeType="1"/>
              </p:cNvSpPr>
              <p:nvPr/>
            </p:nvSpPr>
            <p:spPr bwMode="auto">
              <a:xfrm>
                <a:off x="4644" y="3453"/>
                <a:ext cx="44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47" name="Line 418"/>
              <p:cNvSpPr>
                <a:spLocks noChangeShapeType="1"/>
              </p:cNvSpPr>
              <p:nvPr/>
            </p:nvSpPr>
            <p:spPr bwMode="auto">
              <a:xfrm>
                <a:off x="4768" y="3016"/>
                <a:ext cx="0" cy="4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sm" len="lg"/>
                <a:tailEnd type="triangl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1548" name="Group 420"/>
              <p:cNvGrpSpPr>
                <a:grpSpLocks/>
              </p:cNvGrpSpPr>
              <p:nvPr/>
            </p:nvGrpSpPr>
            <p:grpSpPr bwMode="auto">
              <a:xfrm>
                <a:off x="4850" y="3578"/>
                <a:ext cx="191" cy="156"/>
                <a:chOff x="1743" y="2119"/>
                <a:chExt cx="257" cy="198"/>
              </a:xfrm>
            </p:grpSpPr>
            <p:sp>
              <p:nvSpPr>
                <p:cNvPr id="21558" name="WordArt 42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743" y="2119"/>
                  <a:ext cx="197" cy="18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38236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  <a:solidFill>
                        <a:srgbClr val="008000"/>
                      </a:solidFill>
                      <a:latin typeface="宋体"/>
                      <a:ea typeface="宋体"/>
                    </a:rPr>
                    <a:t>E</a:t>
                  </a:r>
                  <a:endParaRPr lang="zh-CN" altLang="en-US" sz="3600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21559" name="WordArt 42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932" y="2203"/>
                  <a:ext cx="68" cy="11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  <a:solidFill>
                        <a:srgbClr val="008000"/>
                      </a:solidFill>
                      <a:latin typeface="Times New Roman"/>
                      <a:cs typeface="Times New Roman"/>
                    </a:rPr>
                    <a:t>p</a:t>
                  </a:r>
                  <a:endParaRPr lang="zh-CN" altLang="en-US" sz="3600" i="1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21549" name="Group 423"/>
              <p:cNvGrpSpPr>
                <a:grpSpLocks/>
              </p:cNvGrpSpPr>
              <p:nvPr/>
            </p:nvGrpSpPr>
            <p:grpSpPr bwMode="auto">
              <a:xfrm>
                <a:off x="4848" y="3163"/>
                <a:ext cx="225" cy="166"/>
                <a:chOff x="1753" y="1720"/>
                <a:chExt cx="288" cy="200"/>
              </a:xfrm>
            </p:grpSpPr>
            <p:sp>
              <p:nvSpPr>
                <p:cNvPr id="21556" name="WordArt 42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753" y="1720"/>
                  <a:ext cx="197" cy="18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38236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E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21557" name="WordArt 42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951" y="1798"/>
                  <a:ext cx="90" cy="12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k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21550" name="Oval 429"/>
              <p:cNvSpPr>
                <a:spLocks noChangeArrowheads="1"/>
              </p:cNvSpPr>
              <p:nvPr/>
            </p:nvSpPr>
            <p:spPr bwMode="auto">
              <a:xfrm>
                <a:off x="3712" y="3423"/>
                <a:ext cx="54" cy="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21551" name="Line 431"/>
              <p:cNvSpPr>
                <a:spLocks noChangeShapeType="1"/>
              </p:cNvSpPr>
              <p:nvPr/>
            </p:nvSpPr>
            <p:spPr bwMode="auto">
              <a:xfrm>
                <a:off x="4765" y="3438"/>
                <a:ext cx="0" cy="4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sm" len="lg"/>
                <a:tailEnd type="triangl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52" name="Freeform 435"/>
              <p:cNvSpPr>
                <a:spLocks/>
              </p:cNvSpPr>
              <p:nvPr/>
            </p:nvSpPr>
            <p:spPr bwMode="auto">
              <a:xfrm>
                <a:off x="2876" y="3018"/>
                <a:ext cx="1716" cy="841"/>
              </a:xfrm>
              <a:custGeom>
                <a:avLst/>
                <a:gdLst>
                  <a:gd name="T0" fmla="*/ 0 w 1707"/>
                  <a:gd name="T1" fmla="*/ 0 h 841"/>
                  <a:gd name="T2" fmla="*/ 215 w 1707"/>
                  <a:gd name="T3" fmla="*/ 384 h 841"/>
                  <a:gd name="T4" fmla="*/ 439 w 1707"/>
                  <a:gd name="T5" fmla="*/ 639 h 841"/>
                  <a:gd name="T6" fmla="*/ 648 w 1707"/>
                  <a:gd name="T7" fmla="*/ 789 h 841"/>
                  <a:gd name="T8" fmla="*/ 773 w 1707"/>
                  <a:gd name="T9" fmla="*/ 831 h 841"/>
                  <a:gd name="T10" fmla="*/ 889 w 1707"/>
                  <a:gd name="T11" fmla="*/ 840 h 841"/>
                  <a:gd name="T12" fmla="*/ 1000 w 1707"/>
                  <a:gd name="T13" fmla="*/ 825 h 841"/>
                  <a:gd name="T14" fmla="*/ 1173 w 1707"/>
                  <a:gd name="T15" fmla="*/ 750 h 841"/>
                  <a:gd name="T16" fmla="*/ 1358 w 1707"/>
                  <a:gd name="T17" fmla="*/ 597 h 841"/>
                  <a:gd name="T18" fmla="*/ 1540 w 1707"/>
                  <a:gd name="T19" fmla="*/ 366 h 841"/>
                  <a:gd name="T20" fmla="*/ 1674 w 1707"/>
                  <a:gd name="T21" fmla="*/ 147 h 841"/>
                  <a:gd name="T22" fmla="*/ 1752 w 1707"/>
                  <a:gd name="T23" fmla="*/ 0 h 84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707"/>
                  <a:gd name="T37" fmla="*/ 0 h 841"/>
                  <a:gd name="T38" fmla="*/ 1707 w 1707"/>
                  <a:gd name="T39" fmla="*/ 841 h 84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707" h="841">
                    <a:moveTo>
                      <a:pt x="0" y="0"/>
                    </a:moveTo>
                    <a:cubicBezTo>
                      <a:pt x="69" y="139"/>
                      <a:pt x="139" y="278"/>
                      <a:pt x="210" y="384"/>
                    </a:cubicBezTo>
                    <a:cubicBezTo>
                      <a:pt x="281" y="490"/>
                      <a:pt x="359" y="572"/>
                      <a:pt x="429" y="639"/>
                    </a:cubicBezTo>
                    <a:cubicBezTo>
                      <a:pt x="499" y="706"/>
                      <a:pt x="579" y="757"/>
                      <a:pt x="633" y="789"/>
                    </a:cubicBezTo>
                    <a:cubicBezTo>
                      <a:pt x="687" y="821"/>
                      <a:pt x="715" y="823"/>
                      <a:pt x="753" y="831"/>
                    </a:cubicBezTo>
                    <a:cubicBezTo>
                      <a:pt x="791" y="839"/>
                      <a:pt x="827" y="841"/>
                      <a:pt x="864" y="840"/>
                    </a:cubicBezTo>
                    <a:cubicBezTo>
                      <a:pt x="901" y="839"/>
                      <a:pt x="928" y="840"/>
                      <a:pt x="975" y="825"/>
                    </a:cubicBezTo>
                    <a:cubicBezTo>
                      <a:pt x="1022" y="810"/>
                      <a:pt x="1085" y="788"/>
                      <a:pt x="1143" y="750"/>
                    </a:cubicBezTo>
                    <a:cubicBezTo>
                      <a:pt x="1201" y="712"/>
                      <a:pt x="1263" y="661"/>
                      <a:pt x="1323" y="597"/>
                    </a:cubicBezTo>
                    <a:cubicBezTo>
                      <a:pt x="1383" y="533"/>
                      <a:pt x="1449" y="441"/>
                      <a:pt x="1500" y="366"/>
                    </a:cubicBezTo>
                    <a:cubicBezTo>
                      <a:pt x="1551" y="291"/>
                      <a:pt x="1594" y="208"/>
                      <a:pt x="1629" y="147"/>
                    </a:cubicBezTo>
                    <a:cubicBezTo>
                      <a:pt x="1664" y="86"/>
                      <a:pt x="1685" y="43"/>
                      <a:pt x="1707" y="0"/>
                    </a:cubicBezTo>
                  </a:path>
                </a:pathLst>
              </a:cu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21553" name="Text Box 442"/>
              <p:cNvSpPr txBox="1">
                <a:spLocks noChangeArrowheads="1"/>
              </p:cNvSpPr>
              <p:nvPr/>
            </p:nvSpPr>
            <p:spPr bwMode="auto">
              <a:xfrm>
                <a:off x="3228" y="2704"/>
                <a:ext cx="57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>
                    <a:latin typeface="Calibri" pitchFamily="34" charset="0"/>
                    <a:ea typeface="华文中宋" pitchFamily="2" charset="-122"/>
                  </a:rPr>
                  <a:t>能量</a:t>
                </a:r>
              </a:p>
            </p:txBody>
          </p:sp>
          <p:sp>
            <p:nvSpPr>
              <p:cNvPr id="21554" name="Text Box 443"/>
              <p:cNvSpPr txBox="1">
                <a:spLocks noChangeArrowheads="1"/>
              </p:cNvSpPr>
              <p:nvPr/>
            </p:nvSpPr>
            <p:spPr bwMode="auto">
              <a:xfrm>
                <a:off x="4835" y="3850"/>
                <a:ext cx="66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>
                    <a:latin typeface="Calibri" pitchFamily="34" charset="0"/>
                    <a:ea typeface="华文中宋" pitchFamily="2" charset="-122"/>
                  </a:rPr>
                  <a:t>位置</a:t>
                </a:r>
              </a:p>
            </p:txBody>
          </p:sp>
          <p:sp>
            <p:nvSpPr>
              <p:cNvPr id="21555" name="Arc 450"/>
              <p:cNvSpPr>
                <a:spLocks/>
              </p:cNvSpPr>
              <p:nvPr/>
            </p:nvSpPr>
            <p:spPr bwMode="auto">
              <a:xfrm>
                <a:off x="2048" y="3132"/>
                <a:ext cx="915" cy="318"/>
              </a:xfrm>
              <a:custGeom>
                <a:avLst/>
                <a:gdLst>
                  <a:gd name="T0" fmla="*/ 0 w 38420"/>
                  <a:gd name="T1" fmla="*/ 0 h 21600"/>
                  <a:gd name="T2" fmla="*/ 0 w 38420"/>
                  <a:gd name="T3" fmla="*/ 0 h 21600"/>
                  <a:gd name="T4" fmla="*/ 0 w 3842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8420"/>
                  <a:gd name="T10" fmla="*/ 0 h 21600"/>
                  <a:gd name="T11" fmla="*/ 38420 w 3842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420" h="21600" fill="none" extrusionOk="0">
                    <a:moveTo>
                      <a:pt x="38419" y="6233"/>
                    </a:moveTo>
                    <a:cubicBezTo>
                      <a:pt x="35669" y="15356"/>
                      <a:pt x="27267" y="21599"/>
                      <a:pt x="17739" y="21600"/>
                    </a:cubicBezTo>
                    <a:cubicBezTo>
                      <a:pt x="10663" y="21600"/>
                      <a:pt x="4036" y="18134"/>
                      <a:pt x="-1" y="12324"/>
                    </a:cubicBezTo>
                  </a:path>
                  <a:path w="38420" h="21600" stroke="0" extrusionOk="0">
                    <a:moveTo>
                      <a:pt x="38419" y="6233"/>
                    </a:moveTo>
                    <a:cubicBezTo>
                      <a:pt x="35669" y="15356"/>
                      <a:pt x="27267" y="21599"/>
                      <a:pt x="17739" y="21600"/>
                    </a:cubicBezTo>
                    <a:cubicBezTo>
                      <a:pt x="10663" y="21600"/>
                      <a:pt x="4036" y="18134"/>
                      <a:pt x="-1" y="12324"/>
                    </a:cubicBezTo>
                    <a:lnTo>
                      <a:pt x="17739" y="0"/>
                    </a:lnTo>
                    <a:close/>
                  </a:path>
                </a:pathLst>
              </a:custGeom>
              <a:noFill/>
              <a:ln w="19050">
                <a:solidFill>
                  <a:srgbClr val="008000"/>
                </a:solidFill>
                <a:prstDash val="dash"/>
                <a:round/>
                <a:headEnd type="triangle" w="sm" len="lg"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5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5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52563" y="0"/>
            <a:ext cx="8229600" cy="425450"/>
          </a:xfrm>
        </p:spPr>
        <p:txBody>
          <a:bodyPr/>
          <a:lstStyle/>
          <a:p>
            <a:pPr eaLnBrk="1" hangingPunct="1"/>
            <a:r>
              <a:rPr lang="zh-CN" altLang="en-US" sz="700" smtClean="0">
                <a:solidFill>
                  <a:schemeClr val="bg1"/>
                </a:solidFill>
              </a:rPr>
              <a:t>第三节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3867150" y="0"/>
            <a:ext cx="57531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000">
                <a:solidFill>
                  <a:schemeClr val="bg1"/>
                </a:solidFill>
                <a:latin typeface="Calibri" pitchFamily="34" charset="0"/>
              </a:rPr>
              <a:t>第三节</a:t>
            </a:r>
          </a:p>
        </p:txBody>
      </p:sp>
      <p:grpSp>
        <p:nvGrpSpPr>
          <p:cNvPr id="22532" name="Group 21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2534" name="Rectangle 4" descr="新闻纸"/>
            <p:cNvSpPr>
              <a:spLocks noChangeArrowheads="1"/>
            </p:cNvSpPr>
            <p:nvPr/>
          </p:nvSpPr>
          <p:spPr bwMode="auto">
            <a:xfrm>
              <a:off x="0" y="0"/>
              <a:ext cx="5760" cy="949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2535" name="Rectangle 5" descr="新闻纸"/>
            <p:cNvSpPr>
              <a:spLocks noChangeArrowheads="1"/>
            </p:cNvSpPr>
            <p:nvPr/>
          </p:nvSpPr>
          <p:spPr bwMode="auto">
            <a:xfrm>
              <a:off x="0" y="3406"/>
              <a:ext cx="5760" cy="914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2536" name="WordArt 7"/>
            <p:cNvSpPr>
              <a:spLocks noChangeArrowheads="1" noChangeShapeType="1" noTextEdit="1"/>
            </p:cNvSpPr>
            <p:nvPr/>
          </p:nvSpPr>
          <p:spPr bwMode="auto">
            <a:xfrm>
              <a:off x="1137" y="1462"/>
              <a:ext cx="3549" cy="61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华文中宋"/>
                  <a:ea typeface="华文中宋"/>
                </a:rPr>
                <a:t>简谐运动的合成</a:t>
              </a:r>
            </a:p>
          </p:txBody>
        </p:sp>
        <p:sp>
          <p:nvSpPr>
            <p:cNvPr id="22537" name="WordArt 12"/>
            <p:cNvSpPr>
              <a:spLocks noChangeArrowheads="1" noChangeShapeType="1" noTextEdit="1"/>
            </p:cNvSpPr>
            <p:nvPr/>
          </p:nvSpPr>
          <p:spPr bwMode="auto">
            <a:xfrm>
              <a:off x="598" y="2515"/>
              <a:ext cx="4881" cy="428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Times New Roman"/>
                  <a:cs typeface="Times New Roman"/>
                </a:rPr>
                <a:t>Composition of simple harmonic motion</a:t>
              </a:r>
              <a:endParaRPr lang="zh-CN" altLang="en-US" sz="3600" kern="10">
                <a:ln w="9525">
                  <a:solidFill>
                    <a:srgbClr val="006600"/>
                  </a:solidFill>
                  <a:round/>
                  <a:headEnd/>
                  <a:tailEnd/>
                </a:ln>
                <a:solidFill>
                  <a:srgbClr val="006600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22538" name="Group 20"/>
            <p:cNvGrpSpPr>
              <a:grpSpLocks/>
            </p:cNvGrpSpPr>
            <p:nvPr/>
          </p:nvGrpSpPr>
          <p:grpSpPr bwMode="auto">
            <a:xfrm>
              <a:off x="5010" y="4153"/>
              <a:ext cx="750" cy="167"/>
              <a:chOff x="5010" y="4153"/>
              <a:chExt cx="750" cy="167"/>
            </a:xfrm>
          </p:grpSpPr>
          <p:sp>
            <p:nvSpPr>
              <p:cNvPr id="22539" name="AutoShape 14">
                <a:hlinkClick r:id="rId4" action="ppaction://hlinksldjump" highlightClick="1"/>
              </p:cNvPr>
              <p:cNvSpPr>
                <a:spLocks noChangeArrowheads="1"/>
              </p:cNvSpPr>
              <p:nvPr/>
            </p:nvSpPr>
            <p:spPr bwMode="auto">
              <a:xfrm>
                <a:off x="5207" y="4153"/>
                <a:ext cx="179" cy="161"/>
              </a:xfrm>
              <a:prstGeom prst="actionButtonBackPrevious">
                <a:avLst/>
              </a:prstGeom>
              <a:solidFill>
                <a:srgbClr val="FFCC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22540" name="AutoShape 15">
                <a:hlinkClick r:id="rId5" action="ppaction://hlinksldjump" highlightClick="1"/>
              </p:cNvPr>
              <p:cNvSpPr>
                <a:spLocks noChangeArrowheads="1"/>
              </p:cNvSpPr>
              <p:nvPr/>
            </p:nvSpPr>
            <p:spPr bwMode="auto">
              <a:xfrm>
                <a:off x="5403" y="4153"/>
                <a:ext cx="178" cy="161"/>
              </a:xfrm>
              <a:prstGeom prst="actionButtonForwardNext">
                <a:avLst/>
              </a:prstGeom>
              <a:solidFill>
                <a:srgbClr val="FFCC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22541" name="AutoShape 16">
                <a:hlinkClick r:id="rId6" action="ppaction://hlinksldjump" highlightClick="1"/>
              </p:cNvPr>
              <p:cNvSpPr>
                <a:spLocks noChangeArrowheads="1"/>
              </p:cNvSpPr>
              <p:nvPr/>
            </p:nvSpPr>
            <p:spPr bwMode="auto">
              <a:xfrm>
                <a:off x="5010" y="4153"/>
                <a:ext cx="179" cy="167"/>
              </a:xfrm>
              <a:prstGeom prst="actionButtonBeginning">
                <a:avLst/>
              </a:prstGeom>
              <a:solidFill>
                <a:srgbClr val="FFCC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22542" name="AutoShape 17">
                <a:hlinkClick r:id="" action="ppaction://hlinkshowjump?jump=endshow" highlightClick="1"/>
              </p:cNvPr>
              <p:cNvSpPr>
                <a:spLocks noChangeArrowheads="1"/>
              </p:cNvSpPr>
              <p:nvPr/>
            </p:nvSpPr>
            <p:spPr bwMode="auto">
              <a:xfrm>
                <a:off x="5600" y="4153"/>
                <a:ext cx="160" cy="158"/>
              </a:xfrm>
              <a:prstGeom prst="actionButtonEnd">
                <a:avLst/>
              </a:prstGeom>
              <a:solidFill>
                <a:srgbClr val="FFCC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</p:grpSp>
      </p:grpSp>
      <p:sp>
        <p:nvSpPr>
          <p:cNvPr id="22533" name="矩形 13"/>
          <p:cNvSpPr>
            <a:spLocks noChangeArrowheads="1"/>
          </p:cNvSpPr>
          <p:nvPr/>
        </p:nvSpPr>
        <p:spPr bwMode="auto">
          <a:xfrm>
            <a:off x="285750" y="2214563"/>
            <a:ext cx="1243013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66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6.3</a:t>
            </a:r>
            <a:endParaRPr kumimoji="1" lang="zh-CN" altLang="en-US" sz="66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2419393"/>
              </p:ext>
            </p:extLst>
          </p:nvPr>
        </p:nvGraphicFramePr>
        <p:xfrm>
          <a:off x="8023618" y="2447980"/>
          <a:ext cx="281552" cy="33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19" name="Equation" r:id="rId4" imgW="190440" imgH="228600" progId="Equation.DSMT4">
                  <p:embed/>
                </p:oleObj>
              </mc:Choice>
              <mc:Fallback>
                <p:oleObj name="Equation" r:id="rId4" imgW="190440" imgH="228600" progId="Equation.DSMT4">
                  <p:embed/>
                  <p:pic>
                    <p:nvPicPr>
                      <p:cNvPr id="4813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3618" y="2447980"/>
                        <a:ext cx="281552" cy="3378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302" name="Rectangle 750"/>
          <p:cNvSpPr>
            <a:spLocks noGrp="1" noChangeArrowheads="1"/>
          </p:cNvSpPr>
          <p:nvPr>
            <p:ph type="title" idx="4294967295"/>
          </p:nvPr>
        </p:nvSpPr>
        <p:spPr>
          <a:xfrm>
            <a:off x="3389313" y="0"/>
            <a:ext cx="5754687" cy="73183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mtClean="0">
                <a:solidFill>
                  <a:schemeClr val="bg1"/>
                </a:solidFill>
              </a:rPr>
              <a:t>振动合成一</a:t>
            </a:r>
          </a:p>
        </p:txBody>
      </p:sp>
      <p:sp>
        <p:nvSpPr>
          <p:cNvPr id="23555" name="Rectangle 136" descr="新闻纸"/>
          <p:cNvSpPr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blipFill dpi="0" rotWithShape="0">
            <a:blip r:embed="rId6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grpSp>
        <p:nvGrpSpPr>
          <p:cNvPr id="2" name="Group 150"/>
          <p:cNvGrpSpPr>
            <a:grpSpLocks/>
          </p:cNvGrpSpPr>
          <p:nvPr/>
        </p:nvGrpSpPr>
        <p:grpSpPr bwMode="auto">
          <a:xfrm>
            <a:off x="760413" y="460375"/>
            <a:ext cx="7727950" cy="596900"/>
            <a:chOff x="513" y="673"/>
            <a:chExt cx="4868" cy="330"/>
          </a:xfrm>
        </p:grpSpPr>
        <p:sp>
          <p:nvSpPr>
            <p:cNvPr id="23846" name="WordArt 146"/>
            <p:cNvSpPr>
              <a:spLocks noChangeArrowheads="1" noChangeShapeType="1" noTextEdit="1"/>
            </p:cNvSpPr>
            <p:nvPr/>
          </p:nvSpPr>
          <p:spPr bwMode="auto">
            <a:xfrm>
              <a:off x="3076" y="745"/>
              <a:ext cx="2305" cy="2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华文中宋"/>
                  <a:ea typeface="华文中宋"/>
                </a:rPr>
                <a:t>简谐振动的合成</a:t>
              </a:r>
            </a:p>
          </p:txBody>
        </p:sp>
        <p:sp>
          <p:nvSpPr>
            <p:cNvPr id="23847" name="WordArt 147"/>
            <p:cNvSpPr>
              <a:spLocks noChangeArrowheads="1" noChangeShapeType="1" noTextEdit="1"/>
            </p:cNvSpPr>
            <p:nvPr/>
          </p:nvSpPr>
          <p:spPr bwMode="auto">
            <a:xfrm>
              <a:off x="2039" y="856"/>
              <a:ext cx="932" cy="14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华文中宋"/>
                  <a:ea typeface="华文中宋"/>
                </a:rPr>
                <a:t>同频率</a:t>
              </a:r>
            </a:p>
          </p:txBody>
        </p:sp>
        <p:sp>
          <p:nvSpPr>
            <p:cNvPr id="23848" name="WordArt 148"/>
            <p:cNvSpPr>
              <a:spLocks noChangeArrowheads="1" noChangeShapeType="1" noTextEdit="1"/>
            </p:cNvSpPr>
            <p:nvPr/>
          </p:nvSpPr>
          <p:spPr bwMode="auto">
            <a:xfrm>
              <a:off x="2034" y="673"/>
              <a:ext cx="925" cy="15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华文中宋"/>
                  <a:ea typeface="华文中宋"/>
                </a:rPr>
                <a:t>同方向</a:t>
              </a:r>
            </a:p>
          </p:txBody>
        </p:sp>
        <p:sp>
          <p:nvSpPr>
            <p:cNvPr id="23849" name="WordArt 149"/>
            <p:cNvSpPr>
              <a:spLocks noChangeArrowheads="1" noChangeShapeType="1" noTextEdit="1"/>
            </p:cNvSpPr>
            <p:nvPr/>
          </p:nvSpPr>
          <p:spPr bwMode="auto">
            <a:xfrm>
              <a:off x="513" y="757"/>
              <a:ext cx="1418" cy="19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 dirty="0" smtClean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华文中宋"/>
                  <a:ea typeface="华文中宋"/>
                </a:rPr>
                <a:t>6.3.1  </a:t>
              </a:r>
              <a:r>
                <a:rPr lang="zh-CN" altLang="en-US" sz="3600" kern="10" dirty="0" smtClean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华文中宋"/>
                  <a:ea typeface="华文中宋"/>
                </a:rPr>
                <a:t>两</a:t>
              </a:r>
              <a:r>
                <a:rPr lang="zh-CN" altLang="en-US" sz="3600" kern="10" dirty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华文中宋"/>
                  <a:ea typeface="华文中宋"/>
                </a:rPr>
                <a:t>个</a:t>
              </a:r>
            </a:p>
          </p:txBody>
        </p:sp>
      </p:grpSp>
      <p:sp>
        <p:nvSpPr>
          <p:cNvPr id="23557" name="Rectangle 222" descr="新闻纸"/>
          <p:cNvSpPr>
            <a:spLocks noChangeArrowheads="1"/>
          </p:cNvSpPr>
          <p:nvPr/>
        </p:nvSpPr>
        <p:spPr bwMode="auto">
          <a:xfrm>
            <a:off x="0" y="6704013"/>
            <a:ext cx="9144000" cy="153987"/>
          </a:xfrm>
          <a:prstGeom prst="rect">
            <a:avLst/>
          </a:prstGeom>
          <a:blipFill dpi="0" rotWithShape="0">
            <a:blip r:embed="rId6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grpSp>
        <p:nvGrpSpPr>
          <p:cNvPr id="299" name="组合 298"/>
          <p:cNvGrpSpPr/>
          <p:nvPr/>
        </p:nvGrpSpPr>
        <p:grpSpPr>
          <a:xfrm>
            <a:off x="601663" y="1311276"/>
            <a:ext cx="3706813" cy="927100"/>
            <a:chOff x="601663" y="1311276"/>
            <a:chExt cx="3706813" cy="927100"/>
          </a:xfrm>
        </p:grpSpPr>
        <p:grpSp>
          <p:nvGrpSpPr>
            <p:cNvPr id="23785" name="Group 177"/>
            <p:cNvGrpSpPr>
              <a:grpSpLocks/>
            </p:cNvGrpSpPr>
            <p:nvPr/>
          </p:nvGrpSpPr>
          <p:grpSpPr bwMode="auto">
            <a:xfrm>
              <a:off x="1092200" y="1462088"/>
              <a:ext cx="309563" cy="112713"/>
              <a:chOff x="1260" y="2371"/>
              <a:chExt cx="151" cy="53"/>
            </a:xfrm>
          </p:grpSpPr>
          <p:sp>
            <p:nvSpPr>
              <p:cNvPr id="23844" name="Line 178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45" name="Line 179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786" name="Group 262"/>
            <p:cNvGrpSpPr>
              <a:grpSpLocks/>
            </p:cNvGrpSpPr>
            <p:nvPr/>
          </p:nvGrpSpPr>
          <p:grpSpPr bwMode="auto">
            <a:xfrm>
              <a:off x="606425" y="1354138"/>
              <a:ext cx="434975" cy="306388"/>
              <a:chOff x="323" y="1600"/>
              <a:chExt cx="274" cy="188"/>
            </a:xfrm>
          </p:grpSpPr>
          <p:grpSp>
            <p:nvGrpSpPr>
              <p:cNvPr id="23840" name="Group 174"/>
              <p:cNvGrpSpPr>
                <a:grpSpLocks/>
              </p:cNvGrpSpPr>
              <p:nvPr/>
            </p:nvGrpSpPr>
            <p:grpSpPr bwMode="auto">
              <a:xfrm>
                <a:off x="323" y="1600"/>
                <a:ext cx="191" cy="188"/>
                <a:chOff x="1104" y="2007"/>
                <a:chExt cx="109" cy="130"/>
              </a:xfrm>
            </p:grpSpPr>
            <p:sp>
              <p:nvSpPr>
                <p:cNvPr id="23842" name="WordArt 17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104" y="2011"/>
                  <a:ext cx="109" cy="12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762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Bookman Old Style"/>
                    </a:rPr>
                    <a:t>x</a:t>
                  </a:r>
                  <a:endParaRPr lang="zh-CN" altLang="en-US" sz="3600" i="1" kern="10">
                    <a:ln w="762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Bookman Old Style"/>
                  </a:endParaRPr>
                </a:p>
              </p:txBody>
            </p:sp>
            <p:sp>
              <p:nvSpPr>
                <p:cNvPr id="23843" name="WordArt 17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104" y="2007"/>
                  <a:ext cx="109" cy="12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x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23841" name="WordArt 191"/>
              <p:cNvSpPr>
                <a:spLocks noChangeArrowheads="1" noChangeShapeType="1" noTextEdit="1"/>
              </p:cNvSpPr>
              <p:nvPr/>
            </p:nvSpPr>
            <p:spPr bwMode="auto">
              <a:xfrm>
                <a:off x="536" y="1679"/>
                <a:ext cx="61" cy="10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sp>
          <p:nvSpPr>
            <p:cNvPr id="23787" name="WordArt 181"/>
            <p:cNvSpPr>
              <a:spLocks noChangeArrowheads="1" noChangeShapeType="1" noTextEdit="1"/>
            </p:cNvSpPr>
            <p:nvPr/>
          </p:nvSpPr>
          <p:spPr bwMode="auto">
            <a:xfrm>
              <a:off x="2035175" y="1389063"/>
              <a:ext cx="493713" cy="22860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 dirty="0" err="1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rPr>
                <a:t>cos</a:t>
              </a:r>
              <a:endParaRPr lang="zh-CN" altLang="en-US" sz="3600" kern="10" dirty="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3788" name="WordArt 184"/>
            <p:cNvSpPr>
              <a:spLocks noChangeArrowheads="1" noChangeShapeType="1" noTextEdit="1"/>
            </p:cNvSpPr>
            <p:nvPr/>
          </p:nvSpPr>
          <p:spPr bwMode="auto">
            <a:xfrm>
              <a:off x="2595563" y="1343026"/>
              <a:ext cx="119063" cy="33496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(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23789" name="WordArt 185"/>
            <p:cNvSpPr>
              <a:spLocks noChangeArrowheads="1" noChangeShapeType="1" noTextEdit="1"/>
            </p:cNvSpPr>
            <p:nvPr/>
          </p:nvSpPr>
          <p:spPr bwMode="auto">
            <a:xfrm>
              <a:off x="4157663" y="1335088"/>
              <a:ext cx="119063" cy="3333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)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23790" name="WordArt 186"/>
            <p:cNvSpPr>
              <a:spLocks noChangeArrowheads="1" noChangeShapeType="1" noTextEdit="1"/>
            </p:cNvSpPr>
            <p:nvPr/>
          </p:nvSpPr>
          <p:spPr bwMode="auto">
            <a:xfrm>
              <a:off x="2765425" y="1393826"/>
              <a:ext cx="261938" cy="2349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Symbol"/>
                </a:rPr>
                <a:t>w</a:t>
              </a:r>
              <a:endParaRPr lang="zh-CN" altLang="en-US" sz="3600" i="1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Symbol"/>
              </a:endParaRPr>
            </a:p>
          </p:txBody>
        </p:sp>
        <p:sp>
          <p:nvSpPr>
            <p:cNvPr id="23791" name="WordArt 187"/>
            <p:cNvSpPr>
              <a:spLocks noChangeArrowheads="1" noChangeShapeType="1" noTextEdit="1"/>
            </p:cNvSpPr>
            <p:nvPr/>
          </p:nvSpPr>
          <p:spPr bwMode="auto">
            <a:xfrm>
              <a:off x="3086100" y="1322388"/>
              <a:ext cx="141288" cy="31273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t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3792" name="WordArt 189"/>
            <p:cNvSpPr>
              <a:spLocks noChangeArrowheads="1" noChangeShapeType="1" noTextEdit="1"/>
            </p:cNvSpPr>
            <p:nvPr/>
          </p:nvSpPr>
          <p:spPr bwMode="auto">
            <a:xfrm>
              <a:off x="3333750" y="1362076"/>
              <a:ext cx="280988" cy="26193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rPr>
                <a:t>+</a:t>
              </a:r>
              <a:endParaRPr lang="zh-CN" altLang="en-US" sz="3600" kern="10">
                <a:ln w="2857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宋体"/>
                <a:ea typeface="宋体"/>
              </a:endParaRPr>
            </a:p>
          </p:txBody>
        </p:sp>
        <p:sp>
          <p:nvSpPr>
            <p:cNvPr id="23793" name="WordArt 190"/>
            <p:cNvSpPr>
              <a:spLocks noChangeArrowheads="1" noChangeShapeType="1" noTextEdit="1"/>
            </p:cNvSpPr>
            <p:nvPr/>
          </p:nvSpPr>
          <p:spPr bwMode="auto">
            <a:xfrm>
              <a:off x="1422400" y="1311276"/>
              <a:ext cx="363538" cy="31273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5088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rPr>
                <a:t>A</a:t>
              </a:r>
              <a:endParaRPr lang="zh-CN" altLang="en-US" sz="3600" i="1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3794" name="WordArt 193"/>
            <p:cNvSpPr>
              <a:spLocks noChangeArrowheads="1" noChangeShapeType="1" noTextEdit="1"/>
            </p:cNvSpPr>
            <p:nvPr/>
          </p:nvSpPr>
          <p:spPr bwMode="auto">
            <a:xfrm>
              <a:off x="1855788" y="1477963"/>
              <a:ext cx="96838" cy="16986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1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grpSp>
          <p:nvGrpSpPr>
            <p:cNvPr id="23795" name="Group 524"/>
            <p:cNvGrpSpPr>
              <a:grpSpLocks/>
            </p:cNvGrpSpPr>
            <p:nvPr/>
          </p:nvGrpSpPr>
          <p:grpSpPr bwMode="auto">
            <a:xfrm>
              <a:off x="3703638" y="1355726"/>
              <a:ext cx="387350" cy="341313"/>
              <a:chOff x="2313" y="1222"/>
              <a:chExt cx="244" cy="209"/>
            </a:xfrm>
          </p:grpSpPr>
          <p:sp>
            <p:nvSpPr>
              <p:cNvPr id="23838" name="WordArt 18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13" y="1222"/>
                <a:ext cx="165" cy="20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 dirty="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rPr>
                  <a:t>j</a:t>
                </a:r>
                <a:endParaRPr lang="zh-CN" altLang="en-US" sz="3600" i="1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endParaRPr>
              </a:p>
            </p:txBody>
          </p:sp>
          <p:sp>
            <p:nvSpPr>
              <p:cNvPr id="23839" name="WordArt 194"/>
              <p:cNvSpPr>
                <a:spLocks noChangeArrowheads="1" noChangeShapeType="1" noTextEdit="1"/>
              </p:cNvSpPr>
              <p:nvPr/>
            </p:nvSpPr>
            <p:spPr bwMode="auto">
              <a:xfrm>
                <a:off x="2496" y="1317"/>
                <a:ext cx="61" cy="10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grpSp>
          <p:nvGrpSpPr>
            <p:cNvPr id="23796" name="Group 200"/>
            <p:cNvGrpSpPr>
              <a:grpSpLocks/>
            </p:cNvGrpSpPr>
            <p:nvPr/>
          </p:nvGrpSpPr>
          <p:grpSpPr bwMode="auto">
            <a:xfrm>
              <a:off x="1089025" y="2003426"/>
              <a:ext cx="311150" cy="112713"/>
              <a:chOff x="1260" y="2371"/>
              <a:chExt cx="151" cy="53"/>
            </a:xfrm>
          </p:grpSpPr>
          <p:sp>
            <p:nvSpPr>
              <p:cNvPr id="23836" name="Line 201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37" name="Line 202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797" name="WordArt 203"/>
            <p:cNvSpPr>
              <a:spLocks noChangeArrowheads="1" noChangeShapeType="1" noTextEdit="1"/>
            </p:cNvSpPr>
            <p:nvPr/>
          </p:nvSpPr>
          <p:spPr bwMode="auto">
            <a:xfrm>
              <a:off x="2035175" y="1930401"/>
              <a:ext cx="495300" cy="22860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 dirty="0" err="1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rPr>
                <a:t>cos</a:t>
              </a:r>
              <a:endParaRPr lang="zh-CN" altLang="en-US" sz="3600" kern="10" dirty="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3798" name="WordArt 204"/>
            <p:cNvSpPr>
              <a:spLocks noChangeArrowheads="1" noChangeShapeType="1" noTextEdit="1"/>
            </p:cNvSpPr>
            <p:nvPr/>
          </p:nvSpPr>
          <p:spPr bwMode="auto">
            <a:xfrm>
              <a:off x="2597150" y="1884363"/>
              <a:ext cx="120650" cy="33496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(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23799" name="WordArt 205"/>
            <p:cNvSpPr>
              <a:spLocks noChangeArrowheads="1" noChangeShapeType="1" noTextEdit="1"/>
            </p:cNvSpPr>
            <p:nvPr/>
          </p:nvSpPr>
          <p:spPr bwMode="auto">
            <a:xfrm>
              <a:off x="4189413" y="1863726"/>
              <a:ext cx="119063" cy="3333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)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23800" name="WordArt 206"/>
            <p:cNvSpPr>
              <a:spLocks noChangeArrowheads="1" noChangeShapeType="1" noTextEdit="1"/>
            </p:cNvSpPr>
            <p:nvPr/>
          </p:nvSpPr>
          <p:spPr bwMode="auto">
            <a:xfrm>
              <a:off x="2768600" y="1935163"/>
              <a:ext cx="261938" cy="2349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Symbol"/>
                </a:rPr>
                <a:t>w</a:t>
              </a:r>
              <a:endParaRPr lang="zh-CN" altLang="en-US" sz="3600" i="1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Symbol"/>
              </a:endParaRPr>
            </a:p>
          </p:txBody>
        </p:sp>
        <p:sp>
          <p:nvSpPr>
            <p:cNvPr id="23801" name="WordArt 207"/>
            <p:cNvSpPr>
              <a:spLocks noChangeArrowheads="1" noChangeShapeType="1" noTextEdit="1"/>
            </p:cNvSpPr>
            <p:nvPr/>
          </p:nvSpPr>
          <p:spPr bwMode="auto">
            <a:xfrm>
              <a:off x="3089275" y="1863726"/>
              <a:ext cx="142875" cy="31273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t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23802" name="Group 309"/>
            <p:cNvGrpSpPr>
              <a:grpSpLocks/>
            </p:cNvGrpSpPr>
            <p:nvPr/>
          </p:nvGrpSpPr>
          <p:grpSpPr bwMode="auto">
            <a:xfrm>
              <a:off x="3709988" y="1897063"/>
              <a:ext cx="401638" cy="341313"/>
              <a:chOff x="2294" y="1955"/>
              <a:chExt cx="252" cy="209"/>
            </a:xfrm>
          </p:grpSpPr>
          <p:sp>
            <p:nvSpPr>
              <p:cNvPr id="23834" name="WordArt 192"/>
              <p:cNvSpPr>
                <a:spLocks noChangeArrowheads="1" noChangeShapeType="1" noTextEdit="1"/>
              </p:cNvSpPr>
              <p:nvPr/>
            </p:nvSpPr>
            <p:spPr bwMode="auto">
              <a:xfrm>
                <a:off x="2477" y="2046"/>
                <a:ext cx="69" cy="10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3835" name="WordArt 20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94" y="1955"/>
                <a:ext cx="165" cy="20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rPr>
                  <a:t>j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endParaRPr>
              </a:p>
            </p:txBody>
          </p:sp>
        </p:grpSp>
        <p:sp>
          <p:nvSpPr>
            <p:cNvPr id="23803" name="WordArt 209"/>
            <p:cNvSpPr>
              <a:spLocks noChangeArrowheads="1" noChangeShapeType="1" noTextEdit="1"/>
            </p:cNvSpPr>
            <p:nvPr/>
          </p:nvSpPr>
          <p:spPr bwMode="auto">
            <a:xfrm>
              <a:off x="3338513" y="1903413"/>
              <a:ext cx="282575" cy="26193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 dirty="0"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rPr>
                <a:t>+</a:t>
              </a:r>
              <a:endParaRPr lang="zh-CN" altLang="en-US" sz="3600" kern="10" dirty="0">
                <a:ln w="2857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宋体"/>
                <a:ea typeface="宋体"/>
              </a:endParaRPr>
            </a:p>
          </p:txBody>
        </p:sp>
        <p:sp>
          <p:nvSpPr>
            <p:cNvPr id="23804" name="WordArt 210"/>
            <p:cNvSpPr>
              <a:spLocks noChangeArrowheads="1" noChangeShapeType="1" noTextEdit="1"/>
            </p:cNvSpPr>
            <p:nvPr/>
          </p:nvSpPr>
          <p:spPr bwMode="auto">
            <a:xfrm>
              <a:off x="1420813" y="1854201"/>
              <a:ext cx="365125" cy="3111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5088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rPr>
                <a:t>A</a:t>
              </a:r>
              <a:endParaRPr lang="zh-CN" altLang="en-US" sz="3600" i="1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3805" name="WordArt 214"/>
            <p:cNvSpPr>
              <a:spLocks noChangeArrowheads="1" noChangeShapeType="1" noTextEdit="1"/>
            </p:cNvSpPr>
            <p:nvPr/>
          </p:nvSpPr>
          <p:spPr bwMode="auto">
            <a:xfrm>
              <a:off x="1860550" y="1992313"/>
              <a:ext cx="109538" cy="16668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grpSp>
          <p:nvGrpSpPr>
            <p:cNvPr id="23806" name="Group 268"/>
            <p:cNvGrpSpPr>
              <a:grpSpLocks/>
            </p:cNvGrpSpPr>
            <p:nvPr/>
          </p:nvGrpSpPr>
          <p:grpSpPr bwMode="auto">
            <a:xfrm>
              <a:off x="601663" y="1895476"/>
              <a:ext cx="434975" cy="309563"/>
              <a:chOff x="343" y="1954"/>
              <a:chExt cx="273" cy="189"/>
            </a:xfrm>
          </p:grpSpPr>
          <p:grpSp>
            <p:nvGrpSpPr>
              <p:cNvPr id="23830" name="Group 197"/>
              <p:cNvGrpSpPr>
                <a:grpSpLocks/>
              </p:cNvGrpSpPr>
              <p:nvPr/>
            </p:nvGrpSpPr>
            <p:grpSpPr bwMode="auto">
              <a:xfrm>
                <a:off x="343" y="1954"/>
                <a:ext cx="191" cy="188"/>
                <a:chOff x="1104" y="2007"/>
                <a:chExt cx="109" cy="130"/>
              </a:xfrm>
            </p:grpSpPr>
            <p:sp>
              <p:nvSpPr>
                <p:cNvPr id="23832" name="WordArt 19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104" y="2011"/>
                  <a:ext cx="109" cy="12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762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Bookman Old Style"/>
                    </a:rPr>
                    <a:t>x</a:t>
                  </a:r>
                  <a:endParaRPr lang="zh-CN" altLang="en-US" sz="3600" i="1" kern="10">
                    <a:ln w="762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Bookman Old Style"/>
                  </a:endParaRPr>
                </a:p>
              </p:txBody>
            </p:sp>
            <p:sp>
              <p:nvSpPr>
                <p:cNvPr id="23833" name="WordArt 19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104" y="2007"/>
                  <a:ext cx="109" cy="12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x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23831" name="WordArt 215"/>
              <p:cNvSpPr>
                <a:spLocks noChangeArrowheads="1" noChangeShapeType="1" noTextEdit="1"/>
              </p:cNvSpPr>
              <p:nvPr/>
            </p:nvSpPr>
            <p:spPr bwMode="auto">
              <a:xfrm>
                <a:off x="547" y="2041"/>
                <a:ext cx="69" cy="10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</p:grpSp>
      <p:sp>
        <p:nvSpPr>
          <p:cNvPr id="23807" name="Text Box 218"/>
          <p:cNvSpPr txBox="1">
            <a:spLocks noChangeArrowheads="1"/>
          </p:cNvSpPr>
          <p:nvPr/>
        </p:nvSpPr>
        <p:spPr bwMode="auto">
          <a:xfrm>
            <a:off x="4572000" y="1698626"/>
            <a:ext cx="17319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且   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 相同</a:t>
            </a:r>
            <a:endParaRPr lang="zh-CN" altLang="en-US" sz="2400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3808" name="WordArt 219"/>
          <p:cNvSpPr>
            <a:spLocks noChangeArrowheads="1" noChangeShapeType="1" noTextEdit="1"/>
          </p:cNvSpPr>
          <p:nvPr/>
        </p:nvSpPr>
        <p:spPr bwMode="auto">
          <a:xfrm>
            <a:off x="5056188" y="1892301"/>
            <a:ext cx="277813" cy="2079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i="1" kern="10" dirty="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Symbol"/>
              </a:rPr>
              <a:t>w</a:t>
            </a:r>
            <a:endParaRPr lang="zh-CN" altLang="en-US" sz="3600" i="1" kern="10" dirty="0">
              <a:ln w="9525">
                <a:solidFill>
                  <a:srgbClr val="CC0000"/>
                </a:solidFill>
                <a:round/>
                <a:headEnd/>
                <a:tailEnd/>
              </a:ln>
              <a:solidFill>
                <a:srgbClr val="CC0000"/>
              </a:solidFill>
              <a:latin typeface="Symbol"/>
            </a:endParaRPr>
          </a:p>
        </p:txBody>
      </p:sp>
      <p:sp>
        <p:nvSpPr>
          <p:cNvPr id="23809" name="Text Box 446"/>
          <p:cNvSpPr txBox="1">
            <a:spLocks noChangeArrowheads="1"/>
          </p:cNvSpPr>
          <p:nvPr/>
        </p:nvSpPr>
        <p:spPr bwMode="auto">
          <a:xfrm>
            <a:off x="4670425" y="1287463"/>
            <a:ext cx="1968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同在 </a:t>
            </a:r>
            <a:r>
              <a:rPr lang="en-US" altLang="zh-CN" sz="2400" i="1" dirty="0">
                <a:solidFill>
                  <a:srgbClr val="CC0000"/>
                </a:solidFill>
                <a:latin typeface="华文中宋" pitchFamily="2" charset="-122"/>
                <a:ea typeface="华文中宋" pitchFamily="2" charset="-122"/>
              </a:rPr>
              <a:t>X</a:t>
            </a: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轴</a:t>
            </a:r>
          </a:p>
        </p:txBody>
      </p:sp>
      <p:grpSp>
        <p:nvGrpSpPr>
          <p:cNvPr id="23810" name="Group 734"/>
          <p:cNvGrpSpPr>
            <a:grpSpLocks/>
          </p:cNvGrpSpPr>
          <p:nvPr/>
        </p:nvGrpSpPr>
        <p:grpSpPr bwMode="auto">
          <a:xfrm>
            <a:off x="611188" y="2376488"/>
            <a:ext cx="4175125" cy="457200"/>
            <a:chOff x="365" y="1826"/>
            <a:chExt cx="2630" cy="280"/>
          </a:xfrm>
        </p:grpSpPr>
        <p:sp>
          <p:nvSpPr>
            <p:cNvPr id="23812" name="Text Box 451"/>
            <p:cNvSpPr txBox="1">
              <a:spLocks noChangeArrowheads="1"/>
            </p:cNvSpPr>
            <p:nvPr/>
          </p:nvSpPr>
          <p:spPr bwMode="auto">
            <a:xfrm>
              <a:off x="365" y="1826"/>
              <a:ext cx="1053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Calibri" pitchFamily="34" charset="0"/>
                  <a:ea typeface="华文中宋" pitchFamily="2" charset="-122"/>
                </a:rPr>
                <a:t>合成振动</a:t>
              </a:r>
            </a:p>
          </p:txBody>
        </p:sp>
        <p:grpSp>
          <p:nvGrpSpPr>
            <p:cNvPr id="23813" name="Group 452"/>
            <p:cNvGrpSpPr>
              <a:grpSpLocks/>
            </p:cNvGrpSpPr>
            <p:nvPr/>
          </p:nvGrpSpPr>
          <p:grpSpPr bwMode="auto">
            <a:xfrm>
              <a:off x="2147" y="1887"/>
              <a:ext cx="274" cy="188"/>
              <a:chOff x="323" y="1600"/>
              <a:chExt cx="274" cy="188"/>
            </a:xfrm>
          </p:grpSpPr>
          <p:grpSp>
            <p:nvGrpSpPr>
              <p:cNvPr id="23826" name="Group 453"/>
              <p:cNvGrpSpPr>
                <a:grpSpLocks/>
              </p:cNvGrpSpPr>
              <p:nvPr/>
            </p:nvGrpSpPr>
            <p:grpSpPr bwMode="auto">
              <a:xfrm>
                <a:off x="323" y="1600"/>
                <a:ext cx="191" cy="188"/>
                <a:chOff x="1104" y="2007"/>
                <a:chExt cx="109" cy="130"/>
              </a:xfrm>
            </p:grpSpPr>
            <p:sp>
              <p:nvSpPr>
                <p:cNvPr id="23828" name="WordArt 45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104" y="2011"/>
                  <a:ext cx="109" cy="12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762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Bookman Old Style"/>
                    </a:rPr>
                    <a:t>x</a:t>
                  </a:r>
                  <a:endParaRPr lang="zh-CN" altLang="en-US" sz="3600" i="1" kern="10">
                    <a:ln w="762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Bookman Old Style"/>
                  </a:endParaRPr>
                </a:p>
              </p:txBody>
            </p:sp>
            <p:sp>
              <p:nvSpPr>
                <p:cNvPr id="23829" name="WordArt 45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104" y="2007"/>
                  <a:ext cx="109" cy="12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x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23827" name="WordArt 456"/>
              <p:cNvSpPr>
                <a:spLocks noChangeArrowheads="1" noChangeShapeType="1" noTextEdit="1"/>
              </p:cNvSpPr>
              <p:nvPr/>
            </p:nvSpPr>
            <p:spPr bwMode="auto">
              <a:xfrm>
                <a:off x="536" y="1679"/>
                <a:ext cx="61" cy="10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grpSp>
          <p:nvGrpSpPr>
            <p:cNvPr id="23814" name="Group 457"/>
            <p:cNvGrpSpPr>
              <a:grpSpLocks/>
            </p:cNvGrpSpPr>
            <p:nvPr/>
          </p:nvGrpSpPr>
          <p:grpSpPr bwMode="auto">
            <a:xfrm>
              <a:off x="2721" y="1886"/>
              <a:ext cx="274" cy="189"/>
              <a:chOff x="343" y="1954"/>
              <a:chExt cx="273" cy="189"/>
            </a:xfrm>
          </p:grpSpPr>
          <p:grpSp>
            <p:nvGrpSpPr>
              <p:cNvPr id="23822" name="Group 458"/>
              <p:cNvGrpSpPr>
                <a:grpSpLocks/>
              </p:cNvGrpSpPr>
              <p:nvPr/>
            </p:nvGrpSpPr>
            <p:grpSpPr bwMode="auto">
              <a:xfrm>
                <a:off x="343" y="1954"/>
                <a:ext cx="191" cy="188"/>
                <a:chOff x="1104" y="2007"/>
                <a:chExt cx="109" cy="130"/>
              </a:xfrm>
            </p:grpSpPr>
            <p:sp>
              <p:nvSpPr>
                <p:cNvPr id="23824" name="WordArt 45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104" y="2011"/>
                  <a:ext cx="109" cy="12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762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Bookman Old Style"/>
                    </a:rPr>
                    <a:t>x</a:t>
                  </a:r>
                  <a:endParaRPr lang="zh-CN" altLang="en-US" sz="3600" i="1" kern="10">
                    <a:ln w="762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Bookman Old Style"/>
                  </a:endParaRPr>
                </a:p>
              </p:txBody>
            </p:sp>
            <p:sp>
              <p:nvSpPr>
                <p:cNvPr id="23825" name="WordArt 46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104" y="2007"/>
                  <a:ext cx="109" cy="12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x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23823" name="WordArt 461"/>
              <p:cNvSpPr>
                <a:spLocks noChangeArrowheads="1" noChangeShapeType="1" noTextEdit="1"/>
              </p:cNvSpPr>
              <p:nvPr/>
            </p:nvSpPr>
            <p:spPr bwMode="auto">
              <a:xfrm>
                <a:off x="547" y="2041"/>
                <a:ext cx="69" cy="10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grpSp>
          <p:nvGrpSpPr>
            <p:cNvPr id="23815" name="Group 462"/>
            <p:cNvGrpSpPr>
              <a:grpSpLocks/>
            </p:cNvGrpSpPr>
            <p:nvPr/>
          </p:nvGrpSpPr>
          <p:grpSpPr bwMode="auto">
            <a:xfrm>
              <a:off x="1884" y="1943"/>
              <a:ext cx="196" cy="69"/>
              <a:chOff x="1260" y="2371"/>
              <a:chExt cx="151" cy="53"/>
            </a:xfrm>
          </p:grpSpPr>
          <p:sp>
            <p:nvSpPr>
              <p:cNvPr id="23820" name="Line 463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21" name="Line 464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816" name="Group 466"/>
            <p:cNvGrpSpPr>
              <a:grpSpLocks/>
            </p:cNvGrpSpPr>
            <p:nvPr/>
          </p:nvGrpSpPr>
          <p:grpSpPr bwMode="auto">
            <a:xfrm>
              <a:off x="1606" y="1885"/>
              <a:ext cx="191" cy="188"/>
              <a:chOff x="1104" y="2007"/>
              <a:chExt cx="109" cy="130"/>
            </a:xfrm>
          </p:grpSpPr>
          <p:sp>
            <p:nvSpPr>
              <p:cNvPr id="23818" name="WordArt 46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04" y="2011"/>
                <a:ext cx="109" cy="12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762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Bookman Old Style"/>
                  </a:rPr>
                  <a:t>x</a:t>
                </a:r>
                <a:endParaRPr lang="zh-CN" altLang="en-US" sz="3600" i="1" kern="10">
                  <a:ln w="76200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Bookman Old Style"/>
                </a:endParaRPr>
              </a:p>
            </p:txBody>
          </p:sp>
          <p:sp>
            <p:nvSpPr>
              <p:cNvPr id="23819" name="WordArt 468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04" y="2007"/>
                <a:ext cx="109" cy="12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x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23817" name="WordArt 470"/>
            <p:cNvSpPr>
              <a:spLocks noChangeArrowheads="1" noChangeShapeType="1" noTextEdit="1"/>
            </p:cNvSpPr>
            <p:nvPr/>
          </p:nvSpPr>
          <p:spPr bwMode="auto">
            <a:xfrm>
              <a:off x="2482" y="1905"/>
              <a:ext cx="178" cy="1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rPr>
                <a:t>+</a:t>
              </a:r>
              <a:endParaRPr lang="zh-CN" altLang="en-US" sz="3600" kern="10">
                <a:ln w="2857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宋体"/>
                <a:ea typeface="宋体"/>
              </a:endParaRPr>
            </a:p>
          </p:txBody>
        </p:sp>
      </p:grpSp>
      <p:sp>
        <p:nvSpPr>
          <p:cNvPr id="23811" name="Text Box 450"/>
          <p:cNvSpPr txBox="1">
            <a:spLocks noChangeArrowheads="1"/>
          </p:cNvSpPr>
          <p:nvPr/>
        </p:nvSpPr>
        <p:spPr bwMode="auto">
          <a:xfrm>
            <a:off x="403225" y="2884488"/>
            <a:ext cx="416877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 smtClean="0">
                <a:latin typeface="宋体" pitchFamily="2" charset="-122"/>
              </a:rPr>
              <a:t>用代数法和旋转</a:t>
            </a:r>
            <a:r>
              <a:rPr lang="zh-CN" altLang="en-US" sz="2400" b="1" dirty="0">
                <a:latin typeface="宋体" pitchFamily="2" charset="-122"/>
              </a:rPr>
              <a:t>矢量法可</a:t>
            </a:r>
            <a:r>
              <a:rPr lang="zh-CN" altLang="en-US" sz="2400" b="1" dirty="0" smtClean="0">
                <a:latin typeface="宋体" pitchFamily="2" charset="-122"/>
              </a:rPr>
              <a:t>求得合振动</a:t>
            </a:r>
            <a:r>
              <a:rPr lang="zh-CN" altLang="en-US" sz="2400" b="1" dirty="0">
                <a:latin typeface="宋体" pitchFamily="2" charset="-122"/>
              </a:rPr>
              <a:t>方程</a:t>
            </a:r>
          </a:p>
        </p:txBody>
      </p:sp>
      <p:grpSp>
        <p:nvGrpSpPr>
          <p:cNvPr id="19" name="Group 538"/>
          <p:cNvGrpSpPr>
            <a:grpSpLocks/>
          </p:cNvGrpSpPr>
          <p:nvPr/>
        </p:nvGrpSpPr>
        <p:grpSpPr bwMode="auto">
          <a:xfrm>
            <a:off x="5564188" y="2151063"/>
            <a:ext cx="3227387" cy="2647950"/>
            <a:chOff x="3092" y="2059"/>
            <a:chExt cx="2410" cy="1925"/>
          </a:xfrm>
        </p:grpSpPr>
        <p:grpSp>
          <p:nvGrpSpPr>
            <p:cNvPr id="23763" name="Group 539"/>
            <p:cNvGrpSpPr>
              <a:grpSpLocks/>
            </p:cNvGrpSpPr>
            <p:nvPr/>
          </p:nvGrpSpPr>
          <p:grpSpPr bwMode="auto">
            <a:xfrm>
              <a:off x="3092" y="2059"/>
              <a:ext cx="2410" cy="1925"/>
              <a:chOff x="3092" y="2059"/>
              <a:chExt cx="2410" cy="1925"/>
            </a:xfrm>
          </p:grpSpPr>
          <p:grpSp>
            <p:nvGrpSpPr>
              <p:cNvPr id="23766" name="Group 540"/>
              <p:cNvGrpSpPr>
                <a:grpSpLocks/>
              </p:cNvGrpSpPr>
              <p:nvPr/>
            </p:nvGrpSpPr>
            <p:grpSpPr bwMode="auto">
              <a:xfrm>
                <a:off x="3092" y="2059"/>
                <a:ext cx="1946" cy="1504"/>
                <a:chOff x="3092" y="2059"/>
                <a:chExt cx="1946" cy="1504"/>
              </a:xfrm>
            </p:grpSpPr>
            <p:sp>
              <p:nvSpPr>
                <p:cNvPr id="23783" name="Freeform 541"/>
                <p:cNvSpPr>
                  <a:spLocks/>
                </p:cNvSpPr>
                <p:nvPr/>
              </p:nvSpPr>
              <p:spPr bwMode="auto">
                <a:xfrm>
                  <a:off x="3092" y="2729"/>
                  <a:ext cx="462" cy="834"/>
                </a:xfrm>
                <a:custGeom>
                  <a:avLst/>
                  <a:gdLst>
                    <a:gd name="T0" fmla="*/ 0 w 462"/>
                    <a:gd name="T1" fmla="*/ 826 h 834"/>
                    <a:gd name="T2" fmla="*/ 462 w 462"/>
                    <a:gd name="T3" fmla="*/ 0 h 834"/>
                    <a:gd name="T4" fmla="*/ 462 w 462"/>
                    <a:gd name="T5" fmla="*/ 834 h 834"/>
                    <a:gd name="T6" fmla="*/ 0 w 462"/>
                    <a:gd name="T7" fmla="*/ 826 h 83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62"/>
                    <a:gd name="T13" fmla="*/ 0 h 834"/>
                    <a:gd name="T14" fmla="*/ 462 w 462"/>
                    <a:gd name="T15" fmla="*/ 834 h 83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62" h="834">
                      <a:moveTo>
                        <a:pt x="0" y="826"/>
                      </a:moveTo>
                      <a:lnTo>
                        <a:pt x="462" y="0"/>
                      </a:lnTo>
                      <a:lnTo>
                        <a:pt x="462" y="834"/>
                      </a:lnTo>
                      <a:lnTo>
                        <a:pt x="0" y="82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23784" name="Freeform 542"/>
                <p:cNvSpPr>
                  <a:spLocks/>
                </p:cNvSpPr>
                <p:nvPr/>
              </p:nvSpPr>
              <p:spPr bwMode="auto">
                <a:xfrm>
                  <a:off x="4576" y="2059"/>
                  <a:ext cx="462" cy="834"/>
                </a:xfrm>
                <a:custGeom>
                  <a:avLst/>
                  <a:gdLst>
                    <a:gd name="T0" fmla="*/ 0 w 462"/>
                    <a:gd name="T1" fmla="*/ 826 h 834"/>
                    <a:gd name="T2" fmla="*/ 462 w 462"/>
                    <a:gd name="T3" fmla="*/ 0 h 834"/>
                    <a:gd name="T4" fmla="*/ 462 w 462"/>
                    <a:gd name="T5" fmla="*/ 834 h 834"/>
                    <a:gd name="T6" fmla="*/ 0 w 462"/>
                    <a:gd name="T7" fmla="*/ 826 h 83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62"/>
                    <a:gd name="T13" fmla="*/ 0 h 834"/>
                    <a:gd name="T14" fmla="*/ 462 w 462"/>
                    <a:gd name="T15" fmla="*/ 834 h 83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62" h="834">
                      <a:moveTo>
                        <a:pt x="0" y="826"/>
                      </a:moveTo>
                      <a:lnTo>
                        <a:pt x="462" y="0"/>
                      </a:lnTo>
                      <a:lnTo>
                        <a:pt x="462" y="834"/>
                      </a:lnTo>
                      <a:lnTo>
                        <a:pt x="0" y="82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</p:grpSp>
          <p:sp>
            <p:nvSpPr>
              <p:cNvPr id="23767" name="Line 543"/>
              <p:cNvSpPr>
                <a:spLocks noChangeShapeType="1"/>
              </p:cNvSpPr>
              <p:nvPr/>
            </p:nvSpPr>
            <p:spPr bwMode="auto">
              <a:xfrm>
                <a:off x="4590" y="3727"/>
                <a:ext cx="432" cy="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3768" name="Group 544"/>
              <p:cNvGrpSpPr>
                <a:grpSpLocks/>
              </p:cNvGrpSpPr>
              <p:nvPr/>
            </p:nvGrpSpPr>
            <p:grpSpPr bwMode="auto">
              <a:xfrm>
                <a:off x="4683" y="3631"/>
                <a:ext cx="258" cy="174"/>
                <a:chOff x="1288" y="3403"/>
                <a:chExt cx="258" cy="174"/>
              </a:xfrm>
            </p:grpSpPr>
            <p:sp>
              <p:nvSpPr>
                <p:cNvPr id="23777" name="Rectangle 545"/>
                <p:cNvSpPr>
                  <a:spLocks noChangeArrowheads="1"/>
                </p:cNvSpPr>
                <p:nvPr/>
              </p:nvSpPr>
              <p:spPr bwMode="auto">
                <a:xfrm>
                  <a:off x="1288" y="3403"/>
                  <a:ext cx="258" cy="17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grpSp>
              <p:nvGrpSpPr>
                <p:cNvPr id="23778" name="Group 546"/>
                <p:cNvGrpSpPr>
                  <a:grpSpLocks/>
                </p:cNvGrpSpPr>
                <p:nvPr/>
              </p:nvGrpSpPr>
              <p:grpSpPr bwMode="auto">
                <a:xfrm>
                  <a:off x="1318" y="3421"/>
                  <a:ext cx="189" cy="145"/>
                  <a:chOff x="343" y="1954"/>
                  <a:chExt cx="273" cy="189"/>
                </a:xfrm>
              </p:grpSpPr>
              <p:grpSp>
                <p:nvGrpSpPr>
                  <p:cNvPr id="23779" name="Group 547"/>
                  <p:cNvGrpSpPr>
                    <a:grpSpLocks/>
                  </p:cNvGrpSpPr>
                  <p:nvPr/>
                </p:nvGrpSpPr>
                <p:grpSpPr bwMode="auto">
                  <a:xfrm>
                    <a:off x="343" y="1954"/>
                    <a:ext cx="191" cy="188"/>
                    <a:chOff x="1104" y="2007"/>
                    <a:chExt cx="109" cy="130"/>
                  </a:xfrm>
                </p:grpSpPr>
                <p:sp>
                  <p:nvSpPr>
                    <p:cNvPr id="23781" name="WordArt 548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1104" y="2011"/>
                      <a:ext cx="109" cy="126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i="1" kern="10">
                          <a:ln w="76200">
                            <a:solidFill>
                              <a:schemeClr val="bg1"/>
                            </a:solidFill>
                            <a:round/>
                            <a:headEnd/>
                            <a:tailEnd/>
                          </a:ln>
                          <a:solidFill>
                            <a:schemeClr val="bg1"/>
                          </a:solidFill>
                          <a:latin typeface="Bookman Old Style"/>
                        </a:rPr>
                        <a:t>x</a:t>
                      </a:r>
                      <a:endParaRPr lang="zh-CN" altLang="en-US" sz="3600" i="1" kern="10">
                        <a:ln w="76200">
                          <a:solidFill>
                            <a:schemeClr val="bg1"/>
                          </a:solidFill>
                          <a:round/>
                          <a:headEnd/>
                          <a:tailEnd/>
                        </a:ln>
                        <a:solidFill>
                          <a:schemeClr val="bg1"/>
                        </a:solidFill>
                        <a:latin typeface="Bookman Old Style"/>
                      </a:endParaRPr>
                    </a:p>
                  </p:txBody>
                </p:sp>
                <p:sp>
                  <p:nvSpPr>
                    <p:cNvPr id="23782" name="WordArt 549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1104" y="2007"/>
                      <a:ext cx="109" cy="126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i="1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Times New Roman"/>
                          <a:cs typeface="Times New Roman"/>
                        </a:rPr>
                        <a:t>x</a:t>
                      </a:r>
                      <a:endParaRPr lang="zh-CN" altLang="en-US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23780" name="WordArt 550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547" y="2041"/>
                    <a:ext cx="69" cy="102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2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</p:grpSp>
          </p:grpSp>
          <p:sp>
            <p:nvSpPr>
              <p:cNvPr id="23769" name="Line 551"/>
              <p:cNvSpPr>
                <a:spLocks noChangeShapeType="1"/>
              </p:cNvSpPr>
              <p:nvPr/>
            </p:nvSpPr>
            <p:spPr bwMode="auto">
              <a:xfrm>
                <a:off x="5027" y="3575"/>
                <a:ext cx="0" cy="40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770" name="Line 552"/>
              <p:cNvSpPr>
                <a:spLocks noChangeShapeType="1"/>
              </p:cNvSpPr>
              <p:nvPr/>
            </p:nvSpPr>
            <p:spPr bwMode="auto">
              <a:xfrm flipH="1">
                <a:off x="5241" y="2075"/>
                <a:ext cx="1" cy="84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sm" len="lg"/>
                <a:tailEnd type="triangl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3771" name="Group 553"/>
              <p:cNvGrpSpPr>
                <a:grpSpLocks/>
              </p:cNvGrpSpPr>
              <p:nvPr/>
            </p:nvGrpSpPr>
            <p:grpSpPr bwMode="auto">
              <a:xfrm>
                <a:off x="5116" y="2380"/>
                <a:ext cx="288" cy="234"/>
                <a:chOff x="1402" y="3411"/>
                <a:chExt cx="288" cy="234"/>
              </a:xfrm>
            </p:grpSpPr>
            <p:sp>
              <p:nvSpPr>
                <p:cNvPr id="23773" name="Rectangle 554"/>
                <p:cNvSpPr>
                  <a:spLocks noChangeArrowheads="1"/>
                </p:cNvSpPr>
                <p:nvPr/>
              </p:nvSpPr>
              <p:spPr bwMode="auto">
                <a:xfrm>
                  <a:off x="1402" y="3411"/>
                  <a:ext cx="288" cy="23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grpSp>
              <p:nvGrpSpPr>
                <p:cNvPr id="23774" name="Group 555"/>
                <p:cNvGrpSpPr>
                  <a:grpSpLocks/>
                </p:cNvGrpSpPr>
                <p:nvPr/>
              </p:nvGrpSpPr>
              <p:grpSpPr bwMode="auto">
                <a:xfrm>
                  <a:off x="1434" y="3462"/>
                  <a:ext cx="197" cy="148"/>
                  <a:chOff x="1434" y="3462"/>
                  <a:chExt cx="197" cy="148"/>
                </a:xfrm>
              </p:grpSpPr>
              <p:sp>
                <p:nvSpPr>
                  <p:cNvPr id="23775" name="WordArt 556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584" y="3532"/>
                    <a:ext cx="47" cy="78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2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23776" name="WordArt 557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434" y="3462"/>
                    <a:ext cx="168" cy="140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862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y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23772" name="Line 558"/>
              <p:cNvSpPr>
                <a:spLocks noChangeShapeType="1"/>
              </p:cNvSpPr>
              <p:nvPr/>
            </p:nvSpPr>
            <p:spPr bwMode="auto">
              <a:xfrm>
                <a:off x="5055" y="2085"/>
                <a:ext cx="4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764" name="Line 559"/>
            <p:cNvSpPr>
              <a:spLocks noChangeShapeType="1"/>
            </p:cNvSpPr>
            <p:nvPr/>
          </p:nvSpPr>
          <p:spPr bwMode="auto">
            <a:xfrm flipH="1">
              <a:off x="5022" y="2082"/>
              <a:ext cx="8" cy="15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5" name="Line 560"/>
            <p:cNvSpPr>
              <a:spLocks noChangeShapeType="1"/>
            </p:cNvSpPr>
            <p:nvPr/>
          </p:nvSpPr>
          <p:spPr bwMode="auto">
            <a:xfrm>
              <a:off x="3539" y="2744"/>
              <a:ext cx="0" cy="8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" name="Group 561"/>
          <p:cNvGrpSpPr>
            <a:grpSpLocks/>
          </p:cNvGrpSpPr>
          <p:nvPr/>
        </p:nvGrpSpPr>
        <p:grpSpPr bwMode="auto">
          <a:xfrm>
            <a:off x="5138738" y="3602038"/>
            <a:ext cx="3776662" cy="1082675"/>
            <a:chOff x="2775" y="3113"/>
            <a:chExt cx="2819" cy="788"/>
          </a:xfrm>
        </p:grpSpPr>
        <p:sp>
          <p:nvSpPr>
            <p:cNvPr id="23759" name="Line 562"/>
            <p:cNvSpPr>
              <a:spLocks noChangeShapeType="1"/>
            </p:cNvSpPr>
            <p:nvPr/>
          </p:nvSpPr>
          <p:spPr bwMode="auto">
            <a:xfrm>
              <a:off x="2775" y="3556"/>
              <a:ext cx="2819" cy="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0" name="WordArt 563"/>
            <p:cNvSpPr>
              <a:spLocks noChangeArrowheads="1" noChangeShapeType="1" noTextEdit="1"/>
            </p:cNvSpPr>
            <p:nvPr/>
          </p:nvSpPr>
          <p:spPr bwMode="auto">
            <a:xfrm>
              <a:off x="2941" y="3601"/>
              <a:ext cx="105" cy="14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8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O</a:t>
              </a:r>
              <a:endParaRPr lang="zh-CN" altLang="en-US" sz="8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3761" name="Line 564"/>
            <p:cNvSpPr>
              <a:spLocks noChangeShapeType="1"/>
            </p:cNvSpPr>
            <p:nvPr/>
          </p:nvSpPr>
          <p:spPr bwMode="auto">
            <a:xfrm flipV="1">
              <a:off x="3090" y="3113"/>
              <a:ext cx="0" cy="78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2" name="WordArt 565"/>
            <p:cNvSpPr>
              <a:spLocks noChangeArrowheads="1" noChangeShapeType="1" noTextEdit="1"/>
            </p:cNvSpPr>
            <p:nvPr/>
          </p:nvSpPr>
          <p:spPr bwMode="auto">
            <a:xfrm>
              <a:off x="5319" y="3629"/>
              <a:ext cx="222" cy="15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8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X</a:t>
              </a:r>
              <a:endParaRPr lang="zh-CN" altLang="en-US" sz="8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28" name="Group 566"/>
          <p:cNvGrpSpPr>
            <a:grpSpLocks/>
          </p:cNvGrpSpPr>
          <p:nvPr/>
        </p:nvGrpSpPr>
        <p:grpSpPr bwMode="auto">
          <a:xfrm>
            <a:off x="5529263" y="2282825"/>
            <a:ext cx="2043112" cy="1941513"/>
            <a:chOff x="3067" y="2154"/>
            <a:chExt cx="1525" cy="1412"/>
          </a:xfrm>
        </p:grpSpPr>
        <p:sp>
          <p:nvSpPr>
            <p:cNvPr id="23750" name="Line 567"/>
            <p:cNvSpPr>
              <a:spLocks noChangeShapeType="1"/>
            </p:cNvSpPr>
            <p:nvPr/>
          </p:nvSpPr>
          <p:spPr bwMode="auto">
            <a:xfrm flipV="1">
              <a:off x="3083" y="2891"/>
              <a:ext cx="1509" cy="669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1" name="WordArt 568"/>
            <p:cNvSpPr>
              <a:spLocks noChangeArrowheads="1" noChangeShapeType="1" noTextEdit="1"/>
            </p:cNvSpPr>
            <p:nvPr/>
          </p:nvSpPr>
          <p:spPr bwMode="auto">
            <a:xfrm>
              <a:off x="4191" y="3221"/>
              <a:ext cx="61" cy="10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宋体"/>
                  <a:ea typeface="宋体"/>
                </a:rPr>
                <a:t>1</a:t>
              </a:r>
              <a:endParaRPr lang="zh-CN" altLang="en-US" sz="3600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宋体"/>
                <a:ea typeface="宋体"/>
              </a:endParaRPr>
            </a:p>
          </p:txBody>
        </p:sp>
        <p:sp>
          <p:nvSpPr>
            <p:cNvPr id="23752" name="WordArt 569"/>
            <p:cNvSpPr>
              <a:spLocks noChangeArrowheads="1" noChangeShapeType="1" noTextEdit="1"/>
            </p:cNvSpPr>
            <p:nvPr/>
          </p:nvSpPr>
          <p:spPr bwMode="auto">
            <a:xfrm>
              <a:off x="3994" y="3141"/>
              <a:ext cx="192" cy="17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5088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A</a:t>
              </a:r>
              <a:endParaRPr lang="zh-CN" altLang="en-US" sz="36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23753" name="Group 570"/>
            <p:cNvGrpSpPr>
              <a:grpSpLocks/>
            </p:cNvGrpSpPr>
            <p:nvPr/>
          </p:nvGrpSpPr>
          <p:grpSpPr bwMode="auto">
            <a:xfrm>
              <a:off x="3818" y="3305"/>
              <a:ext cx="182" cy="191"/>
              <a:chOff x="1771" y="2675"/>
              <a:chExt cx="207" cy="237"/>
            </a:xfrm>
          </p:grpSpPr>
          <p:sp>
            <p:nvSpPr>
              <p:cNvPr id="23757" name="WordArt 57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71" y="2675"/>
                <a:ext cx="165" cy="20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Symbol"/>
                  </a:rPr>
                  <a:t>j</a:t>
                </a:r>
                <a:endParaRPr lang="zh-CN" altLang="en-US" sz="3600" i="1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Symbol"/>
                </a:endParaRPr>
              </a:p>
            </p:txBody>
          </p:sp>
          <p:sp>
            <p:nvSpPr>
              <p:cNvPr id="23758" name="WordArt 572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17" y="2808"/>
                <a:ext cx="61" cy="10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宋体"/>
                  <a:ea typeface="宋体"/>
                </a:endParaRPr>
              </a:p>
            </p:txBody>
          </p:sp>
        </p:grpSp>
        <p:sp>
          <p:nvSpPr>
            <p:cNvPr id="23754" name="Arc 573"/>
            <p:cNvSpPr>
              <a:spLocks/>
            </p:cNvSpPr>
            <p:nvPr/>
          </p:nvSpPr>
          <p:spPr bwMode="auto">
            <a:xfrm rot="183925">
              <a:off x="3427" y="3262"/>
              <a:ext cx="362" cy="286"/>
            </a:xfrm>
            <a:custGeom>
              <a:avLst/>
              <a:gdLst>
                <a:gd name="T0" fmla="*/ 0 w 21600"/>
                <a:gd name="T1" fmla="*/ 0 h 14234"/>
                <a:gd name="T2" fmla="*/ 0 w 21600"/>
                <a:gd name="T3" fmla="*/ 0 h 14234"/>
                <a:gd name="T4" fmla="*/ 0 w 21600"/>
                <a:gd name="T5" fmla="*/ 0 h 14234"/>
                <a:gd name="T6" fmla="*/ 0 60000 65536"/>
                <a:gd name="T7" fmla="*/ 0 60000 65536"/>
                <a:gd name="T8" fmla="*/ 0 60000 65536"/>
                <a:gd name="T9" fmla="*/ 0 w 21600"/>
                <a:gd name="T10" fmla="*/ 0 h 14234"/>
                <a:gd name="T11" fmla="*/ 21600 w 21600"/>
                <a:gd name="T12" fmla="*/ 14234 h 142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4234" fill="none" extrusionOk="0">
                  <a:moveTo>
                    <a:pt x="17243" y="-1"/>
                  </a:moveTo>
                  <a:cubicBezTo>
                    <a:pt x="20070" y="3747"/>
                    <a:pt x="21600" y="8314"/>
                    <a:pt x="21600" y="13009"/>
                  </a:cubicBezTo>
                  <a:cubicBezTo>
                    <a:pt x="21600" y="13417"/>
                    <a:pt x="21588" y="13826"/>
                    <a:pt x="21565" y="14234"/>
                  </a:cubicBezTo>
                </a:path>
                <a:path w="21600" h="14234" stroke="0" extrusionOk="0">
                  <a:moveTo>
                    <a:pt x="17243" y="-1"/>
                  </a:moveTo>
                  <a:cubicBezTo>
                    <a:pt x="20070" y="3747"/>
                    <a:pt x="21600" y="8314"/>
                    <a:pt x="21600" y="13009"/>
                  </a:cubicBezTo>
                  <a:cubicBezTo>
                    <a:pt x="21600" y="13417"/>
                    <a:pt x="21588" y="13826"/>
                    <a:pt x="21565" y="14234"/>
                  </a:cubicBezTo>
                  <a:lnTo>
                    <a:pt x="0" y="13009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 type="none" w="sm" len="lg"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3755" name="Arc 574"/>
            <p:cNvSpPr>
              <a:spLocks/>
            </p:cNvSpPr>
            <p:nvPr/>
          </p:nvSpPr>
          <p:spPr bwMode="auto">
            <a:xfrm>
              <a:off x="3067" y="2306"/>
              <a:ext cx="1524" cy="1260"/>
            </a:xfrm>
            <a:custGeom>
              <a:avLst/>
              <a:gdLst>
                <a:gd name="T0" fmla="*/ 0 w 19701"/>
                <a:gd name="T1" fmla="*/ 0 h 16309"/>
                <a:gd name="T2" fmla="*/ 0 w 19701"/>
                <a:gd name="T3" fmla="*/ 0 h 16309"/>
                <a:gd name="T4" fmla="*/ 0 w 19701"/>
                <a:gd name="T5" fmla="*/ 0 h 16309"/>
                <a:gd name="T6" fmla="*/ 0 60000 65536"/>
                <a:gd name="T7" fmla="*/ 0 60000 65536"/>
                <a:gd name="T8" fmla="*/ 0 60000 65536"/>
                <a:gd name="T9" fmla="*/ 0 w 19701"/>
                <a:gd name="T10" fmla="*/ 0 h 16309"/>
                <a:gd name="T11" fmla="*/ 19701 w 19701"/>
                <a:gd name="T12" fmla="*/ 16309 h 163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701" h="16309" fill="none" extrusionOk="0">
                  <a:moveTo>
                    <a:pt x="14162" y="0"/>
                  </a:moveTo>
                  <a:cubicBezTo>
                    <a:pt x="16527" y="2053"/>
                    <a:pt x="18416" y="4596"/>
                    <a:pt x="19700" y="7452"/>
                  </a:cubicBezTo>
                </a:path>
                <a:path w="19701" h="16309" stroke="0" extrusionOk="0">
                  <a:moveTo>
                    <a:pt x="14162" y="0"/>
                  </a:moveTo>
                  <a:cubicBezTo>
                    <a:pt x="16527" y="2053"/>
                    <a:pt x="18416" y="4596"/>
                    <a:pt x="19700" y="7452"/>
                  </a:cubicBezTo>
                  <a:lnTo>
                    <a:pt x="0" y="16309"/>
                  </a:lnTo>
                  <a:close/>
                </a:path>
              </a:pathLst>
            </a:custGeom>
            <a:noFill/>
            <a:ln w="28575">
              <a:solidFill>
                <a:srgbClr val="006600"/>
              </a:solidFill>
              <a:prstDash val="dash"/>
              <a:round/>
              <a:headEnd type="triangle" w="sm" len="lg"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3756" name="WordArt 575"/>
            <p:cNvSpPr>
              <a:spLocks noChangeArrowheads="1" noChangeShapeType="1" noTextEdit="1"/>
            </p:cNvSpPr>
            <p:nvPr/>
          </p:nvSpPr>
          <p:spPr bwMode="auto">
            <a:xfrm>
              <a:off x="4184" y="2154"/>
              <a:ext cx="165" cy="14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969696"/>
                  </a:solidFill>
                  <a:latin typeface="Symbol"/>
                </a:rPr>
                <a:t>w</a:t>
              </a:r>
              <a:endParaRPr lang="zh-CN" altLang="en-US" sz="3600" i="1" kern="10">
                <a:ln w="9525">
                  <a:solidFill>
                    <a:srgbClr val="006600"/>
                  </a:solidFill>
                  <a:round/>
                  <a:headEnd/>
                  <a:tailEnd/>
                </a:ln>
                <a:solidFill>
                  <a:srgbClr val="969696"/>
                </a:solidFill>
                <a:latin typeface="Symbol"/>
              </a:endParaRPr>
            </a:p>
          </p:txBody>
        </p:sp>
      </p:grpSp>
      <p:grpSp>
        <p:nvGrpSpPr>
          <p:cNvPr id="30" name="Group 576"/>
          <p:cNvGrpSpPr>
            <a:grpSpLocks/>
          </p:cNvGrpSpPr>
          <p:nvPr/>
        </p:nvGrpSpPr>
        <p:grpSpPr bwMode="auto">
          <a:xfrm>
            <a:off x="5537200" y="2643188"/>
            <a:ext cx="795338" cy="1649412"/>
            <a:chOff x="3072" y="2416"/>
            <a:chExt cx="594" cy="1200"/>
          </a:xfrm>
        </p:grpSpPr>
        <p:grpSp>
          <p:nvGrpSpPr>
            <p:cNvPr id="23736" name="Group 577"/>
            <p:cNvGrpSpPr>
              <a:grpSpLocks/>
            </p:cNvGrpSpPr>
            <p:nvPr/>
          </p:nvGrpSpPr>
          <p:grpSpPr bwMode="auto">
            <a:xfrm>
              <a:off x="3082" y="2775"/>
              <a:ext cx="284" cy="192"/>
              <a:chOff x="3082" y="2775"/>
              <a:chExt cx="284" cy="192"/>
            </a:xfrm>
          </p:grpSpPr>
          <p:sp>
            <p:nvSpPr>
              <p:cNvPr id="23748" name="WordArt 57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82" y="2775"/>
                <a:ext cx="192" cy="17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5088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A</a:t>
                </a:r>
                <a:endParaRPr lang="zh-CN" altLang="en-US" sz="36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3749" name="WordArt 579"/>
              <p:cNvSpPr>
                <a:spLocks noChangeArrowheads="1" noChangeShapeType="1" noTextEdit="1"/>
              </p:cNvSpPr>
              <p:nvPr/>
            </p:nvSpPr>
            <p:spPr bwMode="auto">
              <a:xfrm>
                <a:off x="3297" y="2865"/>
                <a:ext cx="69" cy="10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宋体"/>
                  <a:ea typeface="宋体"/>
                </a:endParaRPr>
              </a:p>
            </p:txBody>
          </p:sp>
        </p:grpSp>
        <p:sp>
          <p:nvSpPr>
            <p:cNvPr id="23737" name="Arc 580"/>
            <p:cNvSpPr>
              <a:spLocks/>
            </p:cNvSpPr>
            <p:nvPr/>
          </p:nvSpPr>
          <p:spPr bwMode="auto">
            <a:xfrm rot="515199">
              <a:off x="3072" y="2616"/>
              <a:ext cx="430" cy="855"/>
            </a:xfrm>
            <a:custGeom>
              <a:avLst/>
              <a:gdLst>
                <a:gd name="T0" fmla="*/ 0 w 10759"/>
                <a:gd name="T1" fmla="*/ 0 h 21600"/>
                <a:gd name="T2" fmla="*/ 0 w 10759"/>
                <a:gd name="T3" fmla="*/ 0 h 21600"/>
                <a:gd name="T4" fmla="*/ 0 w 10759"/>
                <a:gd name="T5" fmla="*/ 0 h 21600"/>
                <a:gd name="T6" fmla="*/ 0 60000 65536"/>
                <a:gd name="T7" fmla="*/ 0 60000 65536"/>
                <a:gd name="T8" fmla="*/ 0 60000 65536"/>
                <a:gd name="T9" fmla="*/ 0 w 10759"/>
                <a:gd name="T10" fmla="*/ 0 h 21600"/>
                <a:gd name="T11" fmla="*/ 10759 w 1075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759" h="21600" fill="none" extrusionOk="0">
                  <a:moveTo>
                    <a:pt x="-1" y="48"/>
                  </a:moveTo>
                  <a:cubicBezTo>
                    <a:pt x="481" y="16"/>
                    <a:pt x="964" y="-1"/>
                    <a:pt x="1448" y="0"/>
                  </a:cubicBezTo>
                  <a:cubicBezTo>
                    <a:pt x="4670" y="0"/>
                    <a:pt x="7851" y="720"/>
                    <a:pt x="10759" y="2109"/>
                  </a:cubicBezTo>
                </a:path>
                <a:path w="10759" h="21600" stroke="0" extrusionOk="0">
                  <a:moveTo>
                    <a:pt x="-1" y="48"/>
                  </a:moveTo>
                  <a:cubicBezTo>
                    <a:pt x="481" y="16"/>
                    <a:pt x="964" y="-1"/>
                    <a:pt x="1448" y="0"/>
                  </a:cubicBezTo>
                  <a:cubicBezTo>
                    <a:pt x="4670" y="0"/>
                    <a:pt x="7851" y="720"/>
                    <a:pt x="10759" y="2109"/>
                  </a:cubicBezTo>
                  <a:lnTo>
                    <a:pt x="1448" y="21600"/>
                  </a:lnTo>
                  <a:close/>
                </a:path>
              </a:pathLst>
            </a:custGeom>
            <a:noFill/>
            <a:ln w="28575">
              <a:solidFill>
                <a:srgbClr val="006600"/>
              </a:solidFill>
              <a:prstDash val="dash"/>
              <a:round/>
              <a:headEnd type="triangle" w="sm" len="lg"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3738" name="WordArt 581"/>
            <p:cNvSpPr>
              <a:spLocks noChangeArrowheads="1" noChangeShapeType="1" noTextEdit="1"/>
            </p:cNvSpPr>
            <p:nvPr/>
          </p:nvSpPr>
          <p:spPr bwMode="auto">
            <a:xfrm>
              <a:off x="3194" y="2416"/>
              <a:ext cx="165" cy="14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969696"/>
                  </a:solidFill>
                  <a:latin typeface="Symbol"/>
                </a:rPr>
                <a:t>w</a:t>
              </a:r>
              <a:endParaRPr lang="zh-CN" altLang="en-US" sz="3600" i="1" kern="10">
                <a:ln w="9525">
                  <a:solidFill>
                    <a:srgbClr val="006600"/>
                  </a:solidFill>
                  <a:round/>
                  <a:headEnd/>
                  <a:tailEnd/>
                </a:ln>
                <a:solidFill>
                  <a:srgbClr val="969696"/>
                </a:solidFill>
                <a:latin typeface="Symbol"/>
              </a:endParaRPr>
            </a:p>
          </p:txBody>
        </p:sp>
        <p:sp>
          <p:nvSpPr>
            <p:cNvPr id="23739" name="Arc 582"/>
            <p:cNvSpPr>
              <a:spLocks/>
            </p:cNvSpPr>
            <p:nvPr/>
          </p:nvSpPr>
          <p:spPr bwMode="auto">
            <a:xfrm rot="-17671">
              <a:off x="3091" y="3293"/>
              <a:ext cx="315" cy="286"/>
            </a:xfrm>
            <a:custGeom>
              <a:avLst/>
              <a:gdLst>
                <a:gd name="T0" fmla="*/ 0 w 21600"/>
                <a:gd name="T1" fmla="*/ 0 h 21452"/>
                <a:gd name="T2" fmla="*/ 0 w 21600"/>
                <a:gd name="T3" fmla="*/ 0 h 21452"/>
                <a:gd name="T4" fmla="*/ 0 w 21600"/>
                <a:gd name="T5" fmla="*/ 0 h 21452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452"/>
                <a:gd name="T11" fmla="*/ 21600 w 21600"/>
                <a:gd name="T12" fmla="*/ 21452 h 214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452" fill="none" extrusionOk="0">
                  <a:moveTo>
                    <a:pt x="10976" y="0"/>
                  </a:moveTo>
                  <a:cubicBezTo>
                    <a:pt x="17560" y="3884"/>
                    <a:pt x="21600" y="10959"/>
                    <a:pt x="21600" y="18603"/>
                  </a:cubicBezTo>
                  <a:cubicBezTo>
                    <a:pt x="21600" y="19555"/>
                    <a:pt x="21536" y="20507"/>
                    <a:pt x="21411" y="21452"/>
                  </a:cubicBezTo>
                </a:path>
                <a:path w="21600" h="21452" stroke="0" extrusionOk="0">
                  <a:moveTo>
                    <a:pt x="10976" y="0"/>
                  </a:moveTo>
                  <a:cubicBezTo>
                    <a:pt x="17560" y="3884"/>
                    <a:pt x="21600" y="10959"/>
                    <a:pt x="21600" y="18603"/>
                  </a:cubicBezTo>
                  <a:cubicBezTo>
                    <a:pt x="21600" y="19555"/>
                    <a:pt x="21536" y="20507"/>
                    <a:pt x="21411" y="21452"/>
                  </a:cubicBezTo>
                  <a:lnTo>
                    <a:pt x="0" y="18603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 type="none" w="sm" len="lg"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grpSp>
          <p:nvGrpSpPr>
            <p:cNvPr id="23740" name="Group 583"/>
            <p:cNvGrpSpPr>
              <a:grpSpLocks/>
            </p:cNvGrpSpPr>
            <p:nvPr/>
          </p:nvGrpSpPr>
          <p:grpSpPr bwMode="auto">
            <a:xfrm>
              <a:off x="3444" y="3323"/>
              <a:ext cx="222" cy="168"/>
              <a:chOff x="1391" y="3277"/>
              <a:chExt cx="222" cy="168"/>
            </a:xfrm>
          </p:grpSpPr>
          <p:grpSp>
            <p:nvGrpSpPr>
              <p:cNvPr id="23742" name="Group 584"/>
              <p:cNvGrpSpPr>
                <a:grpSpLocks/>
              </p:cNvGrpSpPr>
              <p:nvPr/>
            </p:nvGrpSpPr>
            <p:grpSpPr bwMode="auto">
              <a:xfrm>
                <a:off x="1391" y="3277"/>
                <a:ext cx="221" cy="168"/>
                <a:chOff x="2294" y="1955"/>
                <a:chExt cx="252" cy="209"/>
              </a:xfrm>
            </p:grpSpPr>
            <p:sp>
              <p:nvSpPr>
                <p:cNvPr id="23746" name="WordArt 58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477" y="2046"/>
                  <a:ext cx="69" cy="10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762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762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23747" name="WordArt 58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294" y="1955"/>
                  <a:ext cx="165" cy="20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762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Symbol"/>
                    </a:rPr>
                    <a:t>j</a:t>
                  </a:r>
                  <a:endParaRPr lang="zh-CN" altLang="en-US" sz="3600" i="1" kern="10">
                    <a:ln w="762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Symbol"/>
                  </a:endParaRPr>
                </a:p>
              </p:txBody>
            </p:sp>
          </p:grpSp>
          <p:grpSp>
            <p:nvGrpSpPr>
              <p:cNvPr id="23743" name="Group 587"/>
              <p:cNvGrpSpPr>
                <a:grpSpLocks/>
              </p:cNvGrpSpPr>
              <p:nvPr/>
            </p:nvGrpSpPr>
            <p:grpSpPr bwMode="auto">
              <a:xfrm>
                <a:off x="1392" y="3277"/>
                <a:ext cx="221" cy="168"/>
                <a:chOff x="2294" y="1955"/>
                <a:chExt cx="252" cy="209"/>
              </a:xfrm>
            </p:grpSpPr>
            <p:sp>
              <p:nvSpPr>
                <p:cNvPr id="23744" name="WordArt 58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477" y="2046"/>
                  <a:ext cx="69" cy="10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solidFill>
                        <a:schemeClr val="accent2"/>
                      </a:solidFill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23745" name="WordArt 58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294" y="1955"/>
                  <a:ext cx="165" cy="20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solidFill>
                        <a:schemeClr val="accent2"/>
                      </a:solidFill>
                      <a:latin typeface="Symbol"/>
                    </a:rPr>
                    <a:t>j</a:t>
                  </a:r>
                  <a:endParaRPr lang="zh-CN" altLang="en-US" sz="3600" i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Symbol"/>
                  </a:endParaRPr>
                </a:p>
              </p:txBody>
            </p:sp>
          </p:grpSp>
        </p:grpSp>
        <p:sp>
          <p:nvSpPr>
            <p:cNvPr id="23741" name="Line 590"/>
            <p:cNvSpPr>
              <a:spLocks noChangeShapeType="1"/>
            </p:cNvSpPr>
            <p:nvPr/>
          </p:nvSpPr>
          <p:spPr bwMode="auto">
            <a:xfrm rot="-3992300" flipH="1" flipV="1">
              <a:off x="2848" y="3098"/>
              <a:ext cx="945" cy="91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triangle" w="sm" len="lg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291" name="Group 591"/>
          <p:cNvGrpSpPr>
            <a:grpSpLocks/>
          </p:cNvGrpSpPr>
          <p:nvPr/>
        </p:nvGrpSpPr>
        <p:grpSpPr bwMode="auto">
          <a:xfrm>
            <a:off x="5586413" y="1122363"/>
            <a:ext cx="2578100" cy="3533775"/>
            <a:chOff x="3109" y="1311"/>
            <a:chExt cx="1924" cy="2569"/>
          </a:xfrm>
        </p:grpSpPr>
        <p:sp>
          <p:nvSpPr>
            <p:cNvPr id="23724" name="WordArt 592"/>
            <p:cNvSpPr>
              <a:spLocks noChangeArrowheads="1" noChangeShapeType="1" noTextEdit="1"/>
            </p:cNvSpPr>
            <p:nvPr/>
          </p:nvSpPr>
          <p:spPr bwMode="auto">
            <a:xfrm>
              <a:off x="4433" y="1311"/>
              <a:ext cx="165" cy="14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969696"/>
                  </a:solidFill>
                  <a:latin typeface="Symbol"/>
                </a:rPr>
                <a:t>w</a:t>
              </a:r>
              <a:endParaRPr lang="zh-CN" altLang="en-US" sz="3600" i="1" kern="10">
                <a:ln w="9525">
                  <a:solidFill>
                    <a:srgbClr val="006600"/>
                  </a:solidFill>
                  <a:round/>
                  <a:headEnd/>
                  <a:tailEnd/>
                </a:ln>
                <a:solidFill>
                  <a:srgbClr val="969696"/>
                </a:solidFill>
                <a:latin typeface="Symbol"/>
              </a:endParaRPr>
            </a:p>
          </p:txBody>
        </p:sp>
        <p:sp>
          <p:nvSpPr>
            <p:cNvPr id="23725" name="Arc 593"/>
            <p:cNvSpPr>
              <a:spLocks/>
            </p:cNvSpPr>
            <p:nvPr/>
          </p:nvSpPr>
          <p:spPr bwMode="auto">
            <a:xfrm>
              <a:off x="3109" y="1354"/>
              <a:ext cx="1924" cy="2186"/>
            </a:xfrm>
            <a:custGeom>
              <a:avLst/>
              <a:gdLst>
                <a:gd name="T0" fmla="*/ 0 w 17481"/>
                <a:gd name="T1" fmla="*/ 0 h 19188"/>
                <a:gd name="T2" fmla="*/ 0 w 17481"/>
                <a:gd name="T3" fmla="*/ 0 h 19188"/>
                <a:gd name="T4" fmla="*/ 0 w 17481"/>
                <a:gd name="T5" fmla="*/ 0 h 19188"/>
                <a:gd name="T6" fmla="*/ 0 60000 65536"/>
                <a:gd name="T7" fmla="*/ 0 60000 65536"/>
                <a:gd name="T8" fmla="*/ 0 60000 65536"/>
                <a:gd name="T9" fmla="*/ 0 w 17481"/>
                <a:gd name="T10" fmla="*/ 0 h 19188"/>
                <a:gd name="T11" fmla="*/ 17481 w 17481"/>
                <a:gd name="T12" fmla="*/ 19188 h 191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481" h="19188" fill="none" extrusionOk="0">
                  <a:moveTo>
                    <a:pt x="9918" y="0"/>
                  </a:moveTo>
                  <a:cubicBezTo>
                    <a:pt x="12912" y="1547"/>
                    <a:pt x="15501" y="3773"/>
                    <a:pt x="17480" y="6500"/>
                  </a:cubicBezTo>
                </a:path>
                <a:path w="17481" h="19188" stroke="0" extrusionOk="0">
                  <a:moveTo>
                    <a:pt x="9918" y="0"/>
                  </a:moveTo>
                  <a:cubicBezTo>
                    <a:pt x="12912" y="1547"/>
                    <a:pt x="15501" y="3773"/>
                    <a:pt x="17480" y="6500"/>
                  </a:cubicBezTo>
                  <a:lnTo>
                    <a:pt x="0" y="19188"/>
                  </a:lnTo>
                  <a:close/>
                </a:path>
              </a:pathLst>
            </a:custGeom>
            <a:noFill/>
            <a:ln w="28575">
              <a:solidFill>
                <a:srgbClr val="006600"/>
              </a:solidFill>
              <a:prstDash val="dash"/>
              <a:round/>
              <a:headEnd type="triangle" w="sm" len="lg"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3726" name="Line 594"/>
            <p:cNvSpPr>
              <a:spLocks noChangeShapeType="1"/>
            </p:cNvSpPr>
            <p:nvPr/>
          </p:nvSpPr>
          <p:spPr bwMode="auto">
            <a:xfrm rot="1407700" flipV="1">
              <a:off x="3465" y="1754"/>
              <a:ext cx="1175" cy="2126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27" name="Line 595"/>
            <p:cNvSpPr>
              <a:spLocks noChangeShapeType="1"/>
            </p:cNvSpPr>
            <p:nvPr/>
          </p:nvSpPr>
          <p:spPr bwMode="auto">
            <a:xfrm flipV="1">
              <a:off x="3550" y="2093"/>
              <a:ext cx="1449" cy="6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28" name="Line 596"/>
            <p:cNvSpPr>
              <a:spLocks noChangeShapeType="1"/>
            </p:cNvSpPr>
            <p:nvPr/>
          </p:nvSpPr>
          <p:spPr bwMode="auto">
            <a:xfrm rot="-3992300" flipH="1" flipV="1">
              <a:off x="4347" y="2464"/>
              <a:ext cx="908" cy="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 type="none" w="sm" len="lg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29" name="WordArt 597"/>
            <p:cNvSpPr>
              <a:spLocks noChangeArrowheads="1" noChangeShapeType="1" noTextEdit="1"/>
            </p:cNvSpPr>
            <p:nvPr/>
          </p:nvSpPr>
          <p:spPr bwMode="auto">
            <a:xfrm>
              <a:off x="3837" y="2575"/>
              <a:ext cx="222" cy="20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5088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A</a:t>
              </a:r>
              <a:endParaRPr lang="zh-CN" altLang="en-US" sz="36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3730" name="Arc 598"/>
            <p:cNvSpPr>
              <a:spLocks/>
            </p:cNvSpPr>
            <p:nvPr/>
          </p:nvSpPr>
          <p:spPr bwMode="auto">
            <a:xfrm rot="-17671">
              <a:off x="3382" y="2727"/>
              <a:ext cx="1065" cy="848"/>
            </a:xfrm>
            <a:custGeom>
              <a:avLst/>
              <a:gdLst>
                <a:gd name="T0" fmla="*/ 0 w 21600"/>
                <a:gd name="T1" fmla="*/ 0 h 18064"/>
                <a:gd name="T2" fmla="*/ 0 w 21600"/>
                <a:gd name="T3" fmla="*/ 0 h 18064"/>
                <a:gd name="T4" fmla="*/ 0 w 21600"/>
                <a:gd name="T5" fmla="*/ 0 h 18064"/>
                <a:gd name="T6" fmla="*/ 0 60000 65536"/>
                <a:gd name="T7" fmla="*/ 0 60000 65536"/>
                <a:gd name="T8" fmla="*/ 0 60000 65536"/>
                <a:gd name="T9" fmla="*/ 0 w 21600"/>
                <a:gd name="T10" fmla="*/ 0 h 18064"/>
                <a:gd name="T11" fmla="*/ 21600 w 21600"/>
                <a:gd name="T12" fmla="*/ 18064 h 180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8064" fill="none" extrusionOk="0">
                  <a:moveTo>
                    <a:pt x="15799" y="-1"/>
                  </a:moveTo>
                  <a:cubicBezTo>
                    <a:pt x="19527" y="3998"/>
                    <a:pt x="21600" y="9262"/>
                    <a:pt x="21600" y="14729"/>
                  </a:cubicBezTo>
                  <a:cubicBezTo>
                    <a:pt x="21600" y="15845"/>
                    <a:pt x="21513" y="16960"/>
                    <a:pt x="21340" y="18063"/>
                  </a:cubicBezTo>
                </a:path>
                <a:path w="21600" h="18064" stroke="0" extrusionOk="0">
                  <a:moveTo>
                    <a:pt x="15799" y="-1"/>
                  </a:moveTo>
                  <a:cubicBezTo>
                    <a:pt x="19527" y="3998"/>
                    <a:pt x="21600" y="9262"/>
                    <a:pt x="21600" y="14729"/>
                  </a:cubicBezTo>
                  <a:cubicBezTo>
                    <a:pt x="21600" y="15845"/>
                    <a:pt x="21513" y="16960"/>
                    <a:pt x="21340" y="18063"/>
                  </a:cubicBezTo>
                  <a:lnTo>
                    <a:pt x="0" y="14729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 type="none" w="sm" len="lg"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grpSp>
          <p:nvGrpSpPr>
            <p:cNvPr id="23731" name="Group 599"/>
            <p:cNvGrpSpPr>
              <a:grpSpLocks/>
            </p:cNvGrpSpPr>
            <p:nvPr/>
          </p:nvGrpSpPr>
          <p:grpSpPr bwMode="auto">
            <a:xfrm>
              <a:off x="4267" y="3033"/>
              <a:ext cx="266" cy="273"/>
              <a:chOff x="1630" y="2988"/>
              <a:chExt cx="266" cy="273"/>
            </a:xfrm>
          </p:grpSpPr>
          <p:sp>
            <p:nvSpPr>
              <p:cNvPr id="23732" name="Freeform 600"/>
              <p:cNvSpPr>
                <a:spLocks/>
              </p:cNvSpPr>
              <p:nvPr/>
            </p:nvSpPr>
            <p:spPr bwMode="auto">
              <a:xfrm>
                <a:off x="1630" y="2988"/>
                <a:ext cx="266" cy="273"/>
              </a:xfrm>
              <a:custGeom>
                <a:avLst/>
                <a:gdLst>
                  <a:gd name="T0" fmla="*/ 61 w 266"/>
                  <a:gd name="T1" fmla="*/ 15 h 273"/>
                  <a:gd name="T2" fmla="*/ 129 w 266"/>
                  <a:gd name="T3" fmla="*/ 0 h 273"/>
                  <a:gd name="T4" fmla="*/ 190 w 266"/>
                  <a:gd name="T5" fmla="*/ 0 h 273"/>
                  <a:gd name="T6" fmla="*/ 258 w 266"/>
                  <a:gd name="T7" fmla="*/ 45 h 273"/>
                  <a:gd name="T8" fmla="*/ 266 w 266"/>
                  <a:gd name="T9" fmla="*/ 106 h 273"/>
                  <a:gd name="T10" fmla="*/ 235 w 266"/>
                  <a:gd name="T11" fmla="*/ 189 h 273"/>
                  <a:gd name="T12" fmla="*/ 144 w 266"/>
                  <a:gd name="T13" fmla="*/ 257 h 273"/>
                  <a:gd name="T14" fmla="*/ 46 w 266"/>
                  <a:gd name="T15" fmla="*/ 273 h 273"/>
                  <a:gd name="T16" fmla="*/ 0 w 266"/>
                  <a:gd name="T17" fmla="*/ 189 h 273"/>
                  <a:gd name="T18" fmla="*/ 8 w 266"/>
                  <a:gd name="T19" fmla="*/ 113 h 273"/>
                  <a:gd name="T20" fmla="*/ 61 w 266"/>
                  <a:gd name="T21" fmla="*/ 15 h 27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66"/>
                  <a:gd name="T34" fmla="*/ 0 h 273"/>
                  <a:gd name="T35" fmla="*/ 266 w 266"/>
                  <a:gd name="T36" fmla="*/ 273 h 27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66" h="273">
                    <a:moveTo>
                      <a:pt x="61" y="15"/>
                    </a:moveTo>
                    <a:lnTo>
                      <a:pt x="129" y="0"/>
                    </a:lnTo>
                    <a:lnTo>
                      <a:pt x="190" y="0"/>
                    </a:lnTo>
                    <a:lnTo>
                      <a:pt x="258" y="45"/>
                    </a:lnTo>
                    <a:lnTo>
                      <a:pt x="266" y="106"/>
                    </a:lnTo>
                    <a:lnTo>
                      <a:pt x="235" y="189"/>
                    </a:lnTo>
                    <a:lnTo>
                      <a:pt x="144" y="257"/>
                    </a:lnTo>
                    <a:lnTo>
                      <a:pt x="46" y="273"/>
                    </a:lnTo>
                    <a:lnTo>
                      <a:pt x="0" y="189"/>
                    </a:lnTo>
                    <a:lnTo>
                      <a:pt x="8" y="113"/>
                    </a:lnTo>
                    <a:lnTo>
                      <a:pt x="61" y="1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grpSp>
            <p:nvGrpSpPr>
              <p:cNvPr id="23733" name="Group 601"/>
              <p:cNvGrpSpPr>
                <a:grpSpLocks/>
              </p:cNvGrpSpPr>
              <p:nvPr/>
            </p:nvGrpSpPr>
            <p:grpSpPr bwMode="auto">
              <a:xfrm>
                <a:off x="1680" y="3026"/>
                <a:ext cx="169" cy="188"/>
                <a:chOff x="1339" y="3244"/>
                <a:chExt cx="169" cy="188"/>
              </a:xfrm>
            </p:grpSpPr>
            <p:sp>
              <p:nvSpPr>
                <p:cNvPr id="23734" name="WordArt 60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339" y="3246"/>
                  <a:ext cx="165" cy="18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762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Symbol"/>
                    </a:rPr>
                    <a:t>j</a:t>
                  </a:r>
                  <a:endParaRPr lang="zh-CN" altLang="en-US" sz="3600" i="1" kern="10">
                    <a:ln w="762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Symbol"/>
                  </a:endParaRPr>
                </a:p>
              </p:txBody>
            </p:sp>
            <p:sp>
              <p:nvSpPr>
                <p:cNvPr id="23735" name="WordArt 60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343" y="3244"/>
                  <a:ext cx="165" cy="18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solidFill>
                        <a:schemeClr val="accent2"/>
                      </a:solidFill>
                      <a:latin typeface="Symbol"/>
                    </a:rPr>
                    <a:t>j</a:t>
                  </a:r>
                  <a:endParaRPr lang="zh-CN" altLang="en-US" sz="3600" i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Symbol"/>
                  </a:endParaRPr>
                </a:p>
              </p:txBody>
            </p:sp>
          </p:grpSp>
        </p:grpSp>
      </p:grpSp>
      <p:grpSp>
        <p:nvGrpSpPr>
          <p:cNvPr id="24294" name="Group 604"/>
          <p:cNvGrpSpPr>
            <a:grpSpLocks/>
          </p:cNvGrpSpPr>
          <p:nvPr/>
        </p:nvGrpSpPr>
        <p:grpSpPr bwMode="auto">
          <a:xfrm>
            <a:off x="5554663" y="3292475"/>
            <a:ext cx="3327400" cy="1522413"/>
            <a:chOff x="3085" y="2889"/>
            <a:chExt cx="2484" cy="1106"/>
          </a:xfrm>
        </p:grpSpPr>
        <p:sp>
          <p:nvSpPr>
            <p:cNvPr id="23706" name="Line 605"/>
            <p:cNvSpPr>
              <a:spLocks noChangeShapeType="1"/>
            </p:cNvSpPr>
            <p:nvPr/>
          </p:nvSpPr>
          <p:spPr bwMode="auto">
            <a:xfrm>
              <a:off x="3085" y="3730"/>
              <a:ext cx="150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sm" len="lg"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3707" name="Group 606"/>
            <p:cNvGrpSpPr>
              <a:grpSpLocks/>
            </p:cNvGrpSpPr>
            <p:nvPr/>
          </p:nvGrpSpPr>
          <p:grpSpPr bwMode="auto">
            <a:xfrm>
              <a:off x="3751" y="3592"/>
              <a:ext cx="274" cy="243"/>
              <a:chOff x="1924" y="3122"/>
              <a:chExt cx="274" cy="243"/>
            </a:xfrm>
          </p:grpSpPr>
          <p:sp>
            <p:nvSpPr>
              <p:cNvPr id="23718" name="Rectangle 607"/>
              <p:cNvSpPr>
                <a:spLocks noChangeArrowheads="1"/>
              </p:cNvSpPr>
              <p:nvPr/>
            </p:nvSpPr>
            <p:spPr bwMode="auto">
              <a:xfrm>
                <a:off x="1924" y="3122"/>
                <a:ext cx="274" cy="243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grpSp>
            <p:nvGrpSpPr>
              <p:cNvPr id="23719" name="Group 608"/>
              <p:cNvGrpSpPr>
                <a:grpSpLocks/>
              </p:cNvGrpSpPr>
              <p:nvPr/>
            </p:nvGrpSpPr>
            <p:grpSpPr bwMode="auto">
              <a:xfrm>
                <a:off x="1981" y="3174"/>
                <a:ext cx="190" cy="144"/>
                <a:chOff x="323" y="1600"/>
                <a:chExt cx="274" cy="188"/>
              </a:xfrm>
            </p:grpSpPr>
            <p:grpSp>
              <p:nvGrpSpPr>
                <p:cNvPr id="23720" name="Group 609"/>
                <p:cNvGrpSpPr>
                  <a:grpSpLocks/>
                </p:cNvGrpSpPr>
                <p:nvPr/>
              </p:nvGrpSpPr>
              <p:grpSpPr bwMode="auto">
                <a:xfrm>
                  <a:off x="323" y="1600"/>
                  <a:ext cx="191" cy="188"/>
                  <a:chOff x="1104" y="2007"/>
                  <a:chExt cx="109" cy="130"/>
                </a:xfrm>
              </p:grpSpPr>
              <p:sp>
                <p:nvSpPr>
                  <p:cNvPr id="23722" name="WordArt 610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104" y="2011"/>
                    <a:ext cx="109" cy="12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76200">
                          <a:solidFill>
                            <a:schemeClr val="bg1"/>
                          </a:solidFill>
                          <a:round/>
                          <a:headEnd/>
                          <a:tailEnd/>
                        </a:ln>
                        <a:solidFill>
                          <a:schemeClr val="bg1"/>
                        </a:solidFill>
                        <a:latin typeface="Bookman Old Style"/>
                      </a:rPr>
                      <a:t>x</a:t>
                    </a:r>
                    <a:endParaRPr lang="zh-CN" altLang="en-US" sz="3600" i="1" kern="10">
                      <a:ln w="762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Bookman Old Style"/>
                    </a:endParaRPr>
                  </a:p>
                </p:txBody>
              </p:sp>
              <p:sp>
                <p:nvSpPr>
                  <p:cNvPr id="23723" name="WordArt 611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104" y="2007"/>
                    <a:ext cx="109" cy="12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x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23721" name="WordArt 61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36" y="1679"/>
                  <a:ext cx="61" cy="10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</p:grpSp>
        <p:sp>
          <p:nvSpPr>
            <p:cNvPr id="23708" name="Line 613"/>
            <p:cNvSpPr>
              <a:spLocks noChangeShapeType="1"/>
            </p:cNvSpPr>
            <p:nvPr/>
          </p:nvSpPr>
          <p:spPr bwMode="auto">
            <a:xfrm>
              <a:off x="3090" y="3517"/>
              <a:ext cx="0" cy="4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9" name="Line 614"/>
            <p:cNvSpPr>
              <a:spLocks noChangeShapeType="1"/>
            </p:cNvSpPr>
            <p:nvPr/>
          </p:nvSpPr>
          <p:spPr bwMode="auto">
            <a:xfrm flipH="1">
              <a:off x="4591" y="3581"/>
              <a:ext cx="1" cy="2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0" name="Line 615"/>
            <p:cNvSpPr>
              <a:spLocks noChangeShapeType="1"/>
            </p:cNvSpPr>
            <p:nvPr/>
          </p:nvSpPr>
          <p:spPr bwMode="auto">
            <a:xfrm flipH="1">
              <a:off x="5244" y="2897"/>
              <a:ext cx="1" cy="6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sm" len="lg"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1" name="Line 616"/>
            <p:cNvSpPr>
              <a:spLocks noChangeShapeType="1"/>
            </p:cNvSpPr>
            <p:nvPr/>
          </p:nvSpPr>
          <p:spPr bwMode="auto">
            <a:xfrm>
              <a:off x="4599" y="2893"/>
              <a:ext cx="9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3712" name="Group 617"/>
            <p:cNvGrpSpPr>
              <a:grpSpLocks/>
            </p:cNvGrpSpPr>
            <p:nvPr/>
          </p:nvGrpSpPr>
          <p:grpSpPr bwMode="auto">
            <a:xfrm>
              <a:off x="5108" y="3132"/>
              <a:ext cx="318" cy="243"/>
              <a:chOff x="1023" y="3418"/>
              <a:chExt cx="318" cy="243"/>
            </a:xfrm>
          </p:grpSpPr>
          <p:sp>
            <p:nvSpPr>
              <p:cNvPr id="23714" name="Rectangle 618"/>
              <p:cNvSpPr>
                <a:spLocks noChangeArrowheads="1"/>
              </p:cNvSpPr>
              <p:nvPr/>
            </p:nvSpPr>
            <p:spPr bwMode="auto">
              <a:xfrm>
                <a:off x="1023" y="3418"/>
                <a:ext cx="318" cy="24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grpSp>
            <p:nvGrpSpPr>
              <p:cNvPr id="23715" name="Group 619"/>
              <p:cNvGrpSpPr>
                <a:grpSpLocks/>
              </p:cNvGrpSpPr>
              <p:nvPr/>
            </p:nvGrpSpPr>
            <p:grpSpPr bwMode="auto">
              <a:xfrm>
                <a:off x="1073" y="3457"/>
                <a:ext cx="202" cy="151"/>
                <a:chOff x="1073" y="3457"/>
                <a:chExt cx="202" cy="151"/>
              </a:xfrm>
            </p:grpSpPr>
            <p:sp>
              <p:nvSpPr>
                <p:cNvPr id="23716" name="WordArt 62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073" y="3457"/>
                  <a:ext cx="168" cy="14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862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y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3717" name="WordArt 62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229" y="3533"/>
                  <a:ext cx="46" cy="7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</p:grpSp>
        <p:sp>
          <p:nvSpPr>
            <p:cNvPr id="23713" name="Line 622"/>
            <p:cNvSpPr>
              <a:spLocks noChangeShapeType="1"/>
            </p:cNvSpPr>
            <p:nvPr/>
          </p:nvSpPr>
          <p:spPr bwMode="auto">
            <a:xfrm>
              <a:off x="4593" y="2889"/>
              <a:ext cx="0" cy="6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300" name="Group 642"/>
          <p:cNvGrpSpPr>
            <a:grpSpLocks/>
          </p:cNvGrpSpPr>
          <p:nvPr/>
        </p:nvGrpSpPr>
        <p:grpSpPr bwMode="auto">
          <a:xfrm>
            <a:off x="5564188" y="2159000"/>
            <a:ext cx="3341687" cy="2706688"/>
            <a:chOff x="3520" y="1750"/>
            <a:chExt cx="2105" cy="1705"/>
          </a:xfrm>
        </p:grpSpPr>
        <p:sp>
          <p:nvSpPr>
            <p:cNvPr id="23695" name="Line 643"/>
            <p:cNvSpPr>
              <a:spLocks noChangeShapeType="1"/>
            </p:cNvSpPr>
            <p:nvPr/>
          </p:nvSpPr>
          <p:spPr bwMode="auto">
            <a:xfrm>
              <a:off x="5533" y="1750"/>
              <a:ext cx="0" cy="1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sm" len="lg"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3696" name="Group 644"/>
            <p:cNvGrpSpPr>
              <a:grpSpLocks/>
            </p:cNvGrpSpPr>
            <p:nvPr/>
          </p:nvGrpSpPr>
          <p:grpSpPr bwMode="auto">
            <a:xfrm>
              <a:off x="5435" y="2298"/>
              <a:ext cx="190" cy="227"/>
              <a:chOff x="2357" y="3464"/>
              <a:chExt cx="220" cy="227"/>
            </a:xfrm>
          </p:grpSpPr>
          <p:sp>
            <p:nvSpPr>
              <p:cNvPr id="23704" name="Rectangle 645"/>
              <p:cNvSpPr>
                <a:spLocks noChangeArrowheads="1"/>
              </p:cNvSpPr>
              <p:nvPr/>
            </p:nvSpPr>
            <p:spPr bwMode="auto">
              <a:xfrm>
                <a:off x="2357" y="3464"/>
                <a:ext cx="220" cy="22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23705" name="WordArt 646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82" y="3512"/>
                <a:ext cx="175" cy="14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7713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y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23697" name="Group 647"/>
            <p:cNvGrpSpPr>
              <a:grpSpLocks/>
            </p:cNvGrpSpPr>
            <p:nvPr/>
          </p:nvGrpSpPr>
          <p:grpSpPr bwMode="auto">
            <a:xfrm>
              <a:off x="3520" y="3284"/>
              <a:ext cx="1631" cy="171"/>
              <a:chOff x="3092" y="3835"/>
              <a:chExt cx="1933" cy="197"/>
            </a:xfrm>
          </p:grpSpPr>
          <p:sp>
            <p:nvSpPr>
              <p:cNvPr id="23698" name="Line 648"/>
              <p:cNvSpPr>
                <a:spLocks noChangeShapeType="1"/>
              </p:cNvSpPr>
              <p:nvPr/>
            </p:nvSpPr>
            <p:spPr bwMode="auto">
              <a:xfrm>
                <a:off x="3092" y="3949"/>
                <a:ext cx="193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sm" len="lg"/>
                <a:tailEnd type="triangl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3699" name="Group 649"/>
              <p:cNvGrpSpPr>
                <a:grpSpLocks/>
              </p:cNvGrpSpPr>
              <p:nvPr/>
            </p:nvGrpSpPr>
            <p:grpSpPr bwMode="auto">
              <a:xfrm>
                <a:off x="3994" y="3835"/>
                <a:ext cx="280" cy="197"/>
                <a:chOff x="1266" y="3312"/>
                <a:chExt cx="280" cy="197"/>
              </a:xfrm>
            </p:grpSpPr>
            <p:sp>
              <p:nvSpPr>
                <p:cNvPr id="23700" name="Rectangle 650"/>
                <p:cNvSpPr>
                  <a:spLocks noChangeArrowheads="1"/>
                </p:cNvSpPr>
                <p:nvPr/>
              </p:nvSpPr>
              <p:spPr bwMode="auto">
                <a:xfrm>
                  <a:off x="1266" y="3312"/>
                  <a:ext cx="280" cy="19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grpSp>
              <p:nvGrpSpPr>
                <p:cNvPr id="23701" name="Group 651"/>
                <p:cNvGrpSpPr>
                  <a:grpSpLocks/>
                </p:cNvGrpSpPr>
                <p:nvPr/>
              </p:nvGrpSpPr>
              <p:grpSpPr bwMode="auto">
                <a:xfrm>
                  <a:off x="1312" y="3340"/>
                  <a:ext cx="153" cy="143"/>
                  <a:chOff x="1104" y="2007"/>
                  <a:chExt cx="109" cy="130"/>
                </a:xfrm>
              </p:grpSpPr>
              <p:sp>
                <p:nvSpPr>
                  <p:cNvPr id="23702" name="WordArt 652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104" y="2011"/>
                    <a:ext cx="109" cy="12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76200">
                          <a:solidFill>
                            <a:schemeClr val="bg1"/>
                          </a:solidFill>
                          <a:round/>
                          <a:headEnd/>
                          <a:tailEnd/>
                        </a:ln>
                        <a:solidFill>
                          <a:schemeClr val="bg1"/>
                        </a:solidFill>
                        <a:latin typeface="Bookman Old Style"/>
                      </a:rPr>
                      <a:t>x</a:t>
                    </a:r>
                    <a:endParaRPr lang="zh-CN" altLang="en-US" sz="3600" i="1" kern="10">
                      <a:ln w="762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Bookman Old Style"/>
                    </a:endParaRPr>
                  </a:p>
                </p:txBody>
              </p:sp>
              <p:sp>
                <p:nvSpPr>
                  <p:cNvPr id="23703" name="WordArt 653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104" y="2007"/>
                    <a:ext cx="109" cy="12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x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</p:grpSp>
        </p:grpSp>
      </p:grpSp>
      <p:grpSp>
        <p:nvGrpSpPr>
          <p:cNvPr id="24306" name="Group 748"/>
          <p:cNvGrpSpPr>
            <a:grpSpLocks/>
          </p:cNvGrpSpPr>
          <p:nvPr/>
        </p:nvGrpSpPr>
        <p:grpSpPr bwMode="auto">
          <a:xfrm>
            <a:off x="276225" y="3879873"/>
            <a:ext cx="4556125" cy="2835275"/>
            <a:chOff x="220" y="2451"/>
            <a:chExt cx="2870" cy="1581"/>
          </a:xfrm>
        </p:grpSpPr>
        <p:sp>
          <p:nvSpPr>
            <p:cNvPr id="23585" name="WordArt 520"/>
            <p:cNvSpPr>
              <a:spLocks noChangeArrowheads="1" noChangeShapeType="1" noTextEdit="1"/>
            </p:cNvSpPr>
            <p:nvPr/>
          </p:nvSpPr>
          <p:spPr bwMode="auto">
            <a:xfrm>
              <a:off x="3012" y="2883"/>
              <a:ext cx="58" cy="16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)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grpSp>
          <p:nvGrpSpPr>
            <p:cNvPr id="23586" name="Group 472"/>
            <p:cNvGrpSpPr>
              <a:grpSpLocks/>
            </p:cNvGrpSpPr>
            <p:nvPr/>
          </p:nvGrpSpPr>
          <p:grpSpPr bwMode="auto">
            <a:xfrm>
              <a:off x="640" y="2474"/>
              <a:ext cx="191" cy="188"/>
              <a:chOff x="1104" y="2007"/>
              <a:chExt cx="109" cy="130"/>
            </a:xfrm>
          </p:grpSpPr>
          <p:sp>
            <p:nvSpPr>
              <p:cNvPr id="23693" name="WordArt 47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04" y="2011"/>
                <a:ext cx="109" cy="12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762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Bookman Old Style"/>
                  </a:rPr>
                  <a:t>x</a:t>
                </a:r>
                <a:endParaRPr lang="zh-CN" altLang="en-US" sz="3600" i="1" kern="10">
                  <a:ln w="76200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Bookman Old Style"/>
                </a:endParaRPr>
              </a:p>
            </p:txBody>
          </p:sp>
          <p:sp>
            <p:nvSpPr>
              <p:cNvPr id="23694" name="WordArt 474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04" y="2007"/>
                <a:ext cx="109" cy="12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x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23587" name="Group 475"/>
            <p:cNvGrpSpPr>
              <a:grpSpLocks/>
            </p:cNvGrpSpPr>
            <p:nvPr/>
          </p:nvGrpSpPr>
          <p:grpSpPr bwMode="auto">
            <a:xfrm>
              <a:off x="903" y="2525"/>
              <a:ext cx="196" cy="69"/>
              <a:chOff x="1260" y="2371"/>
              <a:chExt cx="151" cy="53"/>
            </a:xfrm>
          </p:grpSpPr>
          <p:sp>
            <p:nvSpPr>
              <p:cNvPr id="23691" name="Line 476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92" name="Line 477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588" name="WordArt 480"/>
            <p:cNvSpPr>
              <a:spLocks noChangeArrowheads="1" noChangeShapeType="1" noTextEdit="1"/>
            </p:cNvSpPr>
            <p:nvPr/>
          </p:nvSpPr>
          <p:spPr bwMode="auto">
            <a:xfrm>
              <a:off x="1418" y="2506"/>
              <a:ext cx="311" cy="14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 dirty="0" err="1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rPr>
                <a:t>cos</a:t>
              </a:r>
              <a:endParaRPr lang="zh-CN" altLang="en-US" sz="3600" kern="10" dirty="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3589" name="WordArt 481"/>
            <p:cNvSpPr>
              <a:spLocks noChangeArrowheads="1" noChangeShapeType="1" noTextEdit="1"/>
            </p:cNvSpPr>
            <p:nvPr/>
          </p:nvSpPr>
          <p:spPr bwMode="auto">
            <a:xfrm>
              <a:off x="1794" y="2477"/>
              <a:ext cx="75" cy="20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(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23590" name="WordArt 482"/>
            <p:cNvSpPr>
              <a:spLocks noChangeArrowheads="1" noChangeShapeType="1" noTextEdit="1"/>
            </p:cNvSpPr>
            <p:nvPr/>
          </p:nvSpPr>
          <p:spPr bwMode="auto">
            <a:xfrm>
              <a:off x="2771" y="2472"/>
              <a:ext cx="75" cy="20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)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23591" name="WordArt 483"/>
            <p:cNvSpPr>
              <a:spLocks noChangeArrowheads="1" noChangeShapeType="1" noTextEdit="1"/>
            </p:cNvSpPr>
            <p:nvPr/>
          </p:nvSpPr>
          <p:spPr bwMode="auto">
            <a:xfrm>
              <a:off x="1901" y="2508"/>
              <a:ext cx="165" cy="14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Symbol"/>
                </a:rPr>
                <a:t>w</a:t>
              </a:r>
              <a:endParaRPr lang="zh-CN" altLang="en-US" sz="3600" i="1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Symbol"/>
              </a:endParaRPr>
            </a:p>
          </p:txBody>
        </p:sp>
        <p:sp>
          <p:nvSpPr>
            <p:cNvPr id="23592" name="WordArt 484"/>
            <p:cNvSpPr>
              <a:spLocks noChangeArrowheads="1" noChangeShapeType="1" noTextEdit="1"/>
            </p:cNvSpPr>
            <p:nvPr/>
          </p:nvSpPr>
          <p:spPr bwMode="auto">
            <a:xfrm>
              <a:off x="2103" y="2464"/>
              <a:ext cx="89" cy="1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t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3593" name="WordArt 485"/>
            <p:cNvSpPr>
              <a:spLocks noChangeArrowheads="1" noChangeShapeType="1" noTextEdit="1"/>
            </p:cNvSpPr>
            <p:nvPr/>
          </p:nvSpPr>
          <p:spPr bwMode="auto">
            <a:xfrm>
              <a:off x="2522" y="2485"/>
              <a:ext cx="165" cy="20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rPr>
                <a:t>j</a:t>
              </a:r>
              <a:endParaRPr lang="zh-CN" altLang="en-US" sz="3600" i="1" kern="10" dirty="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Symbol"/>
              </a:endParaRPr>
            </a:p>
          </p:txBody>
        </p:sp>
        <p:sp>
          <p:nvSpPr>
            <p:cNvPr id="23594" name="WordArt 486"/>
            <p:cNvSpPr>
              <a:spLocks noChangeArrowheads="1" noChangeShapeType="1" noTextEdit="1"/>
            </p:cNvSpPr>
            <p:nvPr/>
          </p:nvSpPr>
          <p:spPr bwMode="auto">
            <a:xfrm>
              <a:off x="2274" y="2489"/>
              <a:ext cx="177" cy="1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rPr>
                <a:t>+</a:t>
              </a:r>
              <a:endParaRPr lang="zh-CN" altLang="en-US" sz="3600" kern="10">
                <a:ln w="2857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宋体"/>
                <a:ea typeface="宋体"/>
              </a:endParaRPr>
            </a:p>
          </p:txBody>
        </p:sp>
        <p:sp>
          <p:nvSpPr>
            <p:cNvPr id="23595" name="WordArt 487"/>
            <p:cNvSpPr>
              <a:spLocks noChangeArrowheads="1" noChangeShapeType="1" noTextEdit="1"/>
            </p:cNvSpPr>
            <p:nvPr/>
          </p:nvSpPr>
          <p:spPr bwMode="auto">
            <a:xfrm>
              <a:off x="1115" y="2451"/>
              <a:ext cx="229" cy="19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5088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rPr>
                <a:t>A</a:t>
              </a:r>
              <a:endParaRPr lang="zh-CN" altLang="en-US" sz="3600" i="1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3596" name="WordArt 492"/>
            <p:cNvSpPr>
              <a:spLocks noChangeArrowheads="1" noChangeShapeType="1" noTextEdit="1"/>
            </p:cNvSpPr>
            <p:nvPr/>
          </p:nvSpPr>
          <p:spPr bwMode="auto">
            <a:xfrm>
              <a:off x="220" y="2866"/>
              <a:ext cx="206" cy="16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5088"/>
                </a:avLst>
              </a:prstTxWarp>
            </a:bodyPr>
            <a:lstStyle/>
            <a:p>
              <a:pPr algn="ctr"/>
              <a:r>
                <a:rPr lang="en-US" altLang="zh-CN" sz="3600" i="1" kern="10" dirty="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rPr>
                <a:t>A</a:t>
              </a:r>
              <a:endParaRPr lang="zh-CN" altLang="en-US" sz="3600" i="1" kern="10" dirty="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23597" name="Group 493"/>
            <p:cNvGrpSpPr>
              <a:grpSpLocks/>
            </p:cNvGrpSpPr>
            <p:nvPr/>
          </p:nvGrpSpPr>
          <p:grpSpPr bwMode="auto">
            <a:xfrm>
              <a:off x="448" y="2917"/>
              <a:ext cx="129" cy="63"/>
              <a:chOff x="1260" y="2371"/>
              <a:chExt cx="151" cy="53"/>
            </a:xfrm>
          </p:grpSpPr>
          <p:sp>
            <p:nvSpPr>
              <p:cNvPr id="23689" name="Line 494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90" name="Line 495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598" name="Freeform 496"/>
            <p:cNvSpPr>
              <a:spLocks/>
            </p:cNvSpPr>
            <p:nvPr/>
          </p:nvSpPr>
          <p:spPr bwMode="auto">
            <a:xfrm>
              <a:off x="591" y="2799"/>
              <a:ext cx="62" cy="308"/>
            </a:xfrm>
            <a:custGeom>
              <a:avLst/>
              <a:gdLst>
                <a:gd name="T0" fmla="*/ 0 w 170"/>
                <a:gd name="T1" fmla="*/ 57 h 452"/>
                <a:gd name="T2" fmla="*/ 0 w 170"/>
                <a:gd name="T3" fmla="*/ 38 h 452"/>
                <a:gd name="T4" fmla="*/ 1 w 170"/>
                <a:gd name="T5" fmla="*/ 66 h 452"/>
                <a:gd name="T6" fmla="*/ 1 w 170"/>
                <a:gd name="T7" fmla="*/ 0 h 4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0"/>
                <a:gd name="T13" fmla="*/ 0 h 452"/>
                <a:gd name="T14" fmla="*/ 170 w 170"/>
                <a:gd name="T15" fmla="*/ 452 h 4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0" h="452">
                  <a:moveTo>
                    <a:pt x="0" y="384"/>
                  </a:moveTo>
                  <a:lnTo>
                    <a:pt x="57" y="260"/>
                  </a:lnTo>
                  <a:lnTo>
                    <a:pt x="170" y="452"/>
                  </a:lnTo>
                  <a:lnTo>
                    <a:pt x="17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3599" name="Line 497"/>
            <p:cNvSpPr>
              <a:spLocks noChangeShapeType="1"/>
            </p:cNvSpPr>
            <p:nvPr/>
          </p:nvSpPr>
          <p:spPr bwMode="auto">
            <a:xfrm>
              <a:off x="653" y="2805"/>
              <a:ext cx="2437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0" name="WordArt 498"/>
            <p:cNvSpPr>
              <a:spLocks noChangeArrowheads="1" noChangeShapeType="1" noTextEdit="1"/>
            </p:cNvSpPr>
            <p:nvPr/>
          </p:nvSpPr>
          <p:spPr bwMode="auto">
            <a:xfrm>
              <a:off x="653" y="2881"/>
              <a:ext cx="191" cy="15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5088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rPr>
                <a:t>A</a:t>
              </a:r>
              <a:endParaRPr lang="zh-CN" altLang="en-US" sz="3600" i="1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3601" name="WordArt 499"/>
            <p:cNvSpPr>
              <a:spLocks noChangeArrowheads="1" noChangeShapeType="1" noTextEdit="1"/>
            </p:cNvSpPr>
            <p:nvPr/>
          </p:nvSpPr>
          <p:spPr bwMode="auto">
            <a:xfrm>
              <a:off x="862" y="2971"/>
              <a:ext cx="51" cy="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1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23602" name="WordArt 500"/>
            <p:cNvSpPr>
              <a:spLocks noChangeArrowheads="1" noChangeShapeType="1" noTextEdit="1"/>
            </p:cNvSpPr>
            <p:nvPr/>
          </p:nvSpPr>
          <p:spPr bwMode="auto">
            <a:xfrm>
              <a:off x="845" y="2843"/>
              <a:ext cx="57" cy="8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23603" name="WordArt 501"/>
            <p:cNvSpPr>
              <a:spLocks noChangeArrowheads="1" noChangeShapeType="1" noTextEdit="1"/>
            </p:cNvSpPr>
            <p:nvPr/>
          </p:nvSpPr>
          <p:spPr bwMode="auto">
            <a:xfrm>
              <a:off x="951" y="2898"/>
              <a:ext cx="111" cy="12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rPr>
                <a:t>+</a:t>
              </a:r>
              <a:endParaRPr lang="zh-CN" altLang="en-US" sz="3600" kern="10">
                <a:ln w="2857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宋体"/>
                <a:ea typeface="宋体"/>
              </a:endParaRPr>
            </a:p>
          </p:txBody>
        </p:sp>
        <p:grpSp>
          <p:nvGrpSpPr>
            <p:cNvPr id="23604" name="Group 509"/>
            <p:cNvGrpSpPr>
              <a:grpSpLocks/>
            </p:cNvGrpSpPr>
            <p:nvPr/>
          </p:nvGrpSpPr>
          <p:grpSpPr bwMode="auto">
            <a:xfrm>
              <a:off x="1050" y="2836"/>
              <a:ext cx="256" cy="216"/>
              <a:chOff x="820" y="3237"/>
              <a:chExt cx="307" cy="263"/>
            </a:xfrm>
          </p:grpSpPr>
          <p:sp>
            <p:nvSpPr>
              <p:cNvPr id="23686" name="WordArt 502"/>
              <p:cNvSpPr>
                <a:spLocks noChangeArrowheads="1" noChangeShapeType="1" noTextEdit="1"/>
              </p:cNvSpPr>
              <p:nvPr/>
            </p:nvSpPr>
            <p:spPr bwMode="auto">
              <a:xfrm>
                <a:off x="820" y="3283"/>
                <a:ext cx="230" cy="19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5088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A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3687" name="WordArt 50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58" y="3398"/>
                <a:ext cx="69" cy="10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3688" name="WordArt 504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55" y="3237"/>
                <a:ext cx="69" cy="10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sp>
          <p:nvSpPr>
            <p:cNvPr id="23605" name="WordArt 506"/>
            <p:cNvSpPr>
              <a:spLocks noChangeArrowheads="1" noChangeShapeType="1" noTextEdit="1"/>
            </p:cNvSpPr>
            <p:nvPr/>
          </p:nvSpPr>
          <p:spPr bwMode="auto">
            <a:xfrm>
              <a:off x="1475" y="2884"/>
              <a:ext cx="85" cy="14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grpSp>
          <p:nvGrpSpPr>
            <p:cNvPr id="23606" name="Group 514"/>
            <p:cNvGrpSpPr>
              <a:grpSpLocks/>
            </p:cNvGrpSpPr>
            <p:nvPr/>
          </p:nvGrpSpPr>
          <p:grpSpPr bwMode="auto">
            <a:xfrm>
              <a:off x="1557" y="2866"/>
              <a:ext cx="261" cy="168"/>
              <a:chOff x="1446" y="3282"/>
              <a:chExt cx="313" cy="205"/>
            </a:xfrm>
          </p:grpSpPr>
          <p:sp>
            <p:nvSpPr>
              <p:cNvPr id="23684" name="WordArt 50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446" y="3282"/>
                <a:ext cx="229" cy="19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5088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A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3685" name="WordArt 508"/>
              <p:cNvSpPr>
                <a:spLocks noChangeArrowheads="1" noChangeShapeType="1" noTextEdit="1"/>
              </p:cNvSpPr>
              <p:nvPr/>
            </p:nvSpPr>
            <p:spPr bwMode="auto">
              <a:xfrm>
                <a:off x="1698" y="3383"/>
                <a:ext cx="61" cy="10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grpSp>
          <p:nvGrpSpPr>
            <p:cNvPr id="23607" name="Group 515"/>
            <p:cNvGrpSpPr>
              <a:grpSpLocks/>
            </p:cNvGrpSpPr>
            <p:nvPr/>
          </p:nvGrpSpPr>
          <p:grpSpPr bwMode="auto">
            <a:xfrm>
              <a:off x="1808" y="2873"/>
              <a:ext cx="256" cy="178"/>
              <a:chOff x="1757" y="3296"/>
              <a:chExt cx="307" cy="217"/>
            </a:xfrm>
          </p:grpSpPr>
          <p:sp>
            <p:nvSpPr>
              <p:cNvPr id="23682" name="WordArt 51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57" y="3296"/>
                <a:ext cx="230" cy="19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5088"/>
                  </a:avLst>
                </a:prstTxWarp>
              </a:bodyPr>
              <a:lstStyle/>
              <a:p>
                <a:pPr algn="ctr"/>
                <a:r>
                  <a:rPr lang="en-US" altLang="zh-CN" sz="3600" i="1" kern="10" dirty="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A</a:t>
                </a:r>
                <a:endParaRPr lang="zh-CN" altLang="en-US" sz="3600" i="1" kern="10" dirty="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3683" name="WordArt 512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95" y="3411"/>
                <a:ext cx="69" cy="10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sp>
          <p:nvSpPr>
            <p:cNvPr id="23608" name="WordArt 517"/>
            <p:cNvSpPr>
              <a:spLocks noChangeArrowheads="1" noChangeShapeType="1" noTextEdit="1"/>
            </p:cNvSpPr>
            <p:nvPr/>
          </p:nvSpPr>
          <p:spPr bwMode="auto">
            <a:xfrm>
              <a:off x="2097" y="2911"/>
              <a:ext cx="252" cy="12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 dirty="0" err="1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rPr>
                <a:t>cos</a:t>
              </a:r>
              <a:endParaRPr lang="zh-CN" altLang="en-US" sz="3600" kern="10" dirty="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3609" name="WordArt 519"/>
            <p:cNvSpPr>
              <a:spLocks noChangeArrowheads="1" noChangeShapeType="1" noTextEdit="1"/>
            </p:cNvSpPr>
            <p:nvPr/>
          </p:nvSpPr>
          <p:spPr bwMode="auto">
            <a:xfrm>
              <a:off x="2375" y="2875"/>
              <a:ext cx="57" cy="16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(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grpSp>
          <p:nvGrpSpPr>
            <p:cNvPr id="23610" name="Group 521"/>
            <p:cNvGrpSpPr>
              <a:grpSpLocks/>
            </p:cNvGrpSpPr>
            <p:nvPr/>
          </p:nvGrpSpPr>
          <p:grpSpPr bwMode="auto">
            <a:xfrm>
              <a:off x="2454" y="2894"/>
              <a:ext cx="211" cy="172"/>
              <a:chOff x="2294" y="1955"/>
              <a:chExt cx="252" cy="209"/>
            </a:xfrm>
          </p:grpSpPr>
          <p:sp>
            <p:nvSpPr>
              <p:cNvPr id="23680" name="WordArt 522"/>
              <p:cNvSpPr>
                <a:spLocks noChangeArrowheads="1" noChangeShapeType="1" noTextEdit="1"/>
              </p:cNvSpPr>
              <p:nvPr/>
            </p:nvSpPr>
            <p:spPr bwMode="auto">
              <a:xfrm>
                <a:off x="2477" y="2046"/>
                <a:ext cx="69" cy="10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3681" name="WordArt 52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94" y="1955"/>
                <a:ext cx="165" cy="20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rPr>
                  <a:t>j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endParaRPr>
              </a:p>
            </p:txBody>
          </p:sp>
        </p:grpSp>
        <p:grpSp>
          <p:nvGrpSpPr>
            <p:cNvPr id="23611" name="Group 525"/>
            <p:cNvGrpSpPr>
              <a:grpSpLocks/>
            </p:cNvGrpSpPr>
            <p:nvPr/>
          </p:nvGrpSpPr>
          <p:grpSpPr bwMode="auto">
            <a:xfrm>
              <a:off x="2810" y="2894"/>
              <a:ext cx="203" cy="172"/>
              <a:chOff x="2313" y="1222"/>
              <a:chExt cx="244" cy="209"/>
            </a:xfrm>
          </p:grpSpPr>
          <p:sp>
            <p:nvSpPr>
              <p:cNvPr id="23678" name="WordArt 526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13" y="1222"/>
                <a:ext cx="165" cy="20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rPr>
                  <a:t>j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endParaRPr>
              </a:p>
            </p:txBody>
          </p:sp>
          <p:sp>
            <p:nvSpPr>
              <p:cNvPr id="23679" name="WordArt 52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496" y="1317"/>
                <a:ext cx="61" cy="10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sp>
          <p:nvSpPr>
            <p:cNvPr id="23612" name="Line 528"/>
            <p:cNvSpPr>
              <a:spLocks noChangeShapeType="1"/>
            </p:cNvSpPr>
            <p:nvPr/>
          </p:nvSpPr>
          <p:spPr bwMode="auto">
            <a:xfrm>
              <a:off x="2679" y="2958"/>
              <a:ext cx="1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13" name="WordArt 533"/>
            <p:cNvSpPr>
              <a:spLocks noChangeArrowheads="1" noChangeShapeType="1" noTextEdit="1"/>
            </p:cNvSpPr>
            <p:nvPr/>
          </p:nvSpPr>
          <p:spPr bwMode="auto">
            <a:xfrm>
              <a:off x="1342" y="2896"/>
              <a:ext cx="111" cy="12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rPr>
                <a:t>+</a:t>
              </a:r>
              <a:endParaRPr lang="zh-CN" altLang="en-US" sz="3600" kern="10">
                <a:ln w="2857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宋体"/>
                <a:ea typeface="宋体"/>
              </a:endParaRPr>
            </a:p>
          </p:txBody>
        </p:sp>
        <p:sp>
          <p:nvSpPr>
            <p:cNvPr id="23614" name="WordArt 630"/>
            <p:cNvSpPr>
              <a:spLocks noChangeArrowheads="1" noChangeShapeType="1" noTextEdit="1"/>
            </p:cNvSpPr>
            <p:nvPr/>
          </p:nvSpPr>
          <p:spPr bwMode="auto">
            <a:xfrm>
              <a:off x="269" y="3325"/>
              <a:ext cx="165" cy="1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rPr>
                <a:t>j</a:t>
              </a:r>
              <a:endParaRPr lang="zh-CN" altLang="en-US" sz="3600" i="1" kern="10" dirty="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Symbol"/>
              </a:endParaRPr>
            </a:p>
          </p:txBody>
        </p:sp>
        <p:grpSp>
          <p:nvGrpSpPr>
            <p:cNvPr id="23615" name="Group 631"/>
            <p:cNvGrpSpPr>
              <a:grpSpLocks/>
            </p:cNvGrpSpPr>
            <p:nvPr/>
          </p:nvGrpSpPr>
          <p:grpSpPr bwMode="auto">
            <a:xfrm>
              <a:off x="459" y="3380"/>
              <a:ext cx="143" cy="61"/>
              <a:chOff x="1260" y="2371"/>
              <a:chExt cx="151" cy="53"/>
            </a:xfrm>
          </p:grpSpPr>
          <p:sp>
            <p:nvSpPr>
              <p:cNvPr id="23676" name="Line 632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77" name="Line 633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616" name="WordArt 654"/>
            <p:cNvSpPr>
              <a:spLocks noChangeArrowheads="1" noChangeShapeType="1" noTextEdit="1"/>
            </p:cNvSpPr>
            <p:nvPr/>
          </p:nvSpPr>
          <p:spPr bwMode="auto">
            <a:xfrm>
              <a:off x="2395" y="3253"/>
              <a:ext cx="52" cy="9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1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23617" name="WordArt 655"/>
            <p:cNvSpPr>
              <a:spLocks noChangeArrowheads="1" noChangeShapeType="1" noTextEdit="1"/>
            </p:cNvSpPr>
            <p:nvPr/>
          </p:nvSpPr>
          <p:spPr bwMode="auto">
            <a:xfrm>
              <a:off x="2829" y="3261"/>
              <a:ext cx="52" cy="9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grpSp>
          <p:nvGrpSpPr>
            <p:cNvPr id="23618" name="Group 664"/>
            <p:cNvGrpSpPr>
              <a:grpSpLocks/>
            </p:cNvGrpSpPr>
            <p:nvPr/>
          </p:nvGrpSpPr>
          <p:grpSpPr bwMode="auto">
            <a:xfrm>
              <a:off x="636" y="3292"/>
              <a:ext cx="434" cy="172"/>
              <a:chOff x="606" y="3338"/>
              <a:chExt cx="434" cy="172"/>
            </a:xfrm>
          </p:grpSpPr>
          <p:sp>
            <p:nvSpPr>
              <p:cNvPr id="23674" name="WordArt 656"/>
              <p:cNvSpPr>
                <a:spLocks noChangeArrowheads="1" noChangeShapeType="1" noTextEdit="1"/>
              </p:cNvSpPr>
              <p:nvPr/>
            </p:nvSpPr>
            <p:spPr bwMode="auto">
              <a:xfrm>
                <a:off x="606" y="3395"/>
                <a:ext cx="210" cy="11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rPr>
                  <a:t>arc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endParaRPr>
              </a:p>
            </p:txBody>
          </p:sp>
          <p:sp>
            <p:nvSpPr>
              <p:cNvPr id="23675" name="WordArt 657"/>
              <p:cNvSpPr>
                <a:spLocks noChangeArrowheads="1" noChangeShapeType="1" noTextEdit="1"/>
              </p:cNvSpPr>
              <p:nvPr/>
            </p:nvSpPr>
            <p:spPr bwMode="auto">
              <a:xfrm>
                <a:off x="820" y="3338"/>
                <a:ext cx="220" cy="16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Bookman Old Style"/>
                  </a:rPr>
                  <a:t>tan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Bookman Old Style"/>
                </a:endParaRPr>
              </a:p>
            </p:txBody>
          </p:sp>
        </p:grpSp>
        <p:sp>
          <p:nvSpPr>
            <p:cNvPr id="23619" name="WordArt 658"/>
            <p:cNvSpPr>
              <a:spLocks noChangeArrowheads="1" noChangeShapeType="1" noTextEdit="1"/>
            </p:cNvSpPr>
            <p:nvPr/>
          </p:nvSpPr>
          <p:spPr bwMode="auto">
            <a:xfrm>
              <a:off x="1152" y="3228"/>
              <a:ext cx="149" cy="13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6153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y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3620" name="WordArt 659"/>
            <p:cNvSpPr>
              <a:spLocks noChangeArrowheads="1" noChangeShapeType="1" noTextEdit="1"/>
            </p:cNvSpPr>
            <p:nvPr/>
          </p:nvSpPr>
          <p:spPr bwMode="auto">
            <a:xfrm>
              <a:off x="1147" y="3426"/>
              <a:ext cx="136" cy="11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x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3621" name="Line 660"/>
            <p:cNvSpPr>
              <a:spLocks noChangeShapeType="1"/>
            </p:cNvSpPr>
            <p:nvPr/>
          </p:nvSpPr>
          <p:spPr bwMode="auto">
            <a:xfrm>
              <a:off x="1114" y="3395"/>
              <a:ext cx="2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3622" name="Group 661"/>
            <p:cNvGrpSpPr>
              <a:grpSpLocks/>
            </p:cNvGrpSpPr>
            <p:nvPr/>
          </p:nvGrpSpPr>
          <p:grpSpPr bwMode="auto">
            <a:xfrm>
              <a:off x="1366" y="3362"/>
              <a:ext cx="143" cy="61"/>
              <a:chOff x="1260" y="2371"/>
              <a:chExt cx="151" cy="53"/>
            </a:xfrm>
          </p:grpSpPr>
          <p:sp>
            <p:nvSpPr>
              <p:cNvPr id="23672" name="Line 662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73" name="Line 663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623" name="Group 665"/>
            <p:cNvGrpSpPr>
              <a:grpSpLocks/>
            </p:cNvGrpSpPr>
            <p:nvPr/>
          </p:nvGrpSpPr>
          <p:grpSpPr bwMode="auto">
            <a:xfrm>
              <a:off x="1558" y="3274"/>
              <a:ext cx="434" cy="172"/>
              <a:chOff x="606" y="3338"/>
              <a:chExt cx="434" cy="172"/>
            </a:xfrm>
          </p:grpSpPr>
          <p:sp>
            <p:nvSpPr>
              <p:cNvPr id="23670" name="WordArt 666"/>
              <p:cNvSpPr>
                <a:spLocks noChangeArrowheads="1" noChangeShapeType="1" noTextEdit="1"/>
              </p:cNvSpPr>
              <p:nvPr/>
            </p:nvSpPr>
            <p:spPr bwMode="auto">
              <a:xfrm>
                <a:off x="606" y="3395"/>
                <a:ext cx="210" cy="11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rPr>
                  <a:t>arc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endParaRPr>
              </a:p>
            </p:txBody>
          </p:sp>
          <p:sp>
            <p:nvSpPr>
              <p:cNvPr id="23671" name="WordArt 667"/>
              <p:cNvSpPr>
                <a:spLocks noChangeArrowheads="1" noChangeShapeType="1" noTextEdit="1"/>
              </p:cNvSpPr>
              <p:nvPr/>
            </p:nvSpPr>
            <p:spPr bwMode="auto">
              <a:xfrm>
                <a:off x="820" y="3338"/>
                <a:ext cx="220" cy="16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Bookman Old Style"/>
                  </a:rPr>
                  <a:t>tan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Bookman Old Style"/>
                </a:endParaRPr>
              </a:p>
            </p:txBody>
          </p:sp>
        </p:grpSp>
        <p:sp>
          <p:nvSpPr>
            <p:cNvPr id="23624" name="Line 668"/>
            <p:cNvSpPr>
              <a:spLocks noChangeShapeType="1"/>
            </p:cNvSpPr>
            <p:nvPr/>
          </p:nvSpPr>
          <p:spPr bwMode="auto">
            <a:xfrm>
              <a:off x="2046" y="3380"/>
              <a:ext cx="10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25" name="WordArt 669"/>
            <p:cNvSpPr>
              <a:spLocks noChangeArrowheads="1" noChangeShapeType="1" noTextEdit="1"/>
            </p:cNvSpPr>
            <p:nvPr/>
          </p:nvSpPr>
          <p:spPr bwMode="auto">
            <a:xfrm>
              <a:off x="2234" y="3211"/>
              <a:ext cx="149" cy="13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6153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y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3626" name="WordArt 671"/>
            <p:cNvSpPr>
              <a:spLocks noChangeArrowheads="1" noChangeShapeType="1" noTextEdit="1"/>
            </p:cNvSpPr>
            <p:nvPr/>
          </p:nvSpPr>
          <p:spPr bwMode="auto">
            <a:xfrm>
              <a:off x="2515" y="3220"/>
              <a:ext cx="111" cy="12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rPr>
                <a:t>+</a:t>
              </a:r>
              <a:endParaRPr lang="zh-CN" altLang="en-US" sz="3600" kern="10">
                <a:ln w="2857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宋体"/>
                <a:ea typeface="宋体"/>
              </a:endParaRPr>
            </a:p>
          </p:txBody>
        </p:sp>
        <p:sp>
          <p:nvSpPr>
            <p:cNvPr id="23627" name="WordArt 672"/>
            <p:cNvSpPr>
              <a:spLocks noChangeArrowheads="1" noChangeShapeType="1" noTextEdit="1"/>
            </p:cNvSpPr>
            <p:nvPr/>
          </p:nvSpPr>
          <p:spPr bwMode="auto">
            <a:xfrm>
              <a:off x="2679" y="3216"/>
              <a:ext cx="149" cy="13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6153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y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3628" name="WordArt 673"/>
            <p:cNvSpPr>
              <a:spLocks noChangeArrowheads="1" noChangeShapeType="1" noTextEdit="1"/>
            </p:cNvSpPr>
            <p:nvPr/>
          </p:nvSpPr>
          <p:spPr bwMode="auto">
            <a:xfrm>
              <a:off x="2236" y="3407"/>
              <a:ext cx="136" cy="11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x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3629" name="WordArt 674"/>
            <p:cNvSpPr>
              <a:spLocks noChangeArrowheads="1" noChangeShapeType="1" noTextEdit="1"/>
            </p:cNvSpPr>
            <p:nvPr/>
          </p:nvSpPr>
          <p:spPr bwMode="auto">
            <a:xfrm>
              <a:off x="2408" y="3439"/>
              <a:ext cx="52" cy="9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1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23630" name="WordArt 675"/>
            <p:cNvSpPr>
              <a:spLocks noChangeArrowheads="1" noChangeShapeType="1" noTextEdit="1"/>
            </p:cNvSpPr>
            <p:nvPr/>
          </p:nvSpPr>
          <p:spPr bwMode="auto">
            <a:xfrm>
              <a:off x="2519" y="3407"/>
              <a:ext cx="111" cy="12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rPr>
                <a:t>+</a:t>
              </a:r>
              <a:endParaRPr lang="zh-CN" altLang="en-US" sz="3600" kern="10">
                <a:ln w="2857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宋体"/>
                <a:ea typeface="宋体"/>
              </a:endParaRPr>
            </a:p>
          </p:txBody>
        </p:sp>
        <p:sp>
          <p:nvSpPr>
            <p:cNvPr id="23631" name="WordArt 676"/>
            <p:cNvSpPr>
              <a:spLocks noChangeArrowheads="1" noChangeShapeType="1" noTextEdit="1"/>
            </p:cNvSpPr>
            <p:nvPr/>
          </p:nvSpPr>
          <p:spPr bwMode="auto">
            <a:xfrm>
              <a:off x="2673" y="3419"/>
              <a:ext cx="136" cy="11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x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3632" name="WordArt 677"/>
            <p:cNvSpPr>
              <a:spLocks noChangeArrowheads="1" noChangeShapeType="1" noTextEdit="1"/>
            </p:cNvSpPr>
            <p:nvPr/>
          </p:nvSpPr>
          <p:spPr bwMode="auto">
            <a:xfrm>
              <a:off x="2842" y="3440"/>
              <a:ext cx="52" cy="9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grpSp>
          <p:nvGrpSpPr>
            <p:cNvPr id="23633" name="Group 678"/>
            <p:cNvGrpSpPr>
              <a:grpSpLocks/>
            </p:cNvGrpSpPr>
            <p:nvPr/>
          </p:nvGrpSpPr>
          <p:grpSpPr bwMode="auto">
            <a:xfrm>
              <a:off x="464" y="3787"/>
              <a:ext cx="143" cy="61"/>
              <a:chOff x="1260" y="2371"/>
              <a:chExt cx="151" cy="53"/>
            </a:xfrm>
          </p:grpSpPr>
          <p:sp>
            <p:nvSpPr>
              <p:cNvPr id="23668" name="Line 679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69" name="Line 680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634" name="Group 681"/>
            <p:cNvGrpSpPr>
              <a:grpSpLocks/>
            </p:cNvGrpSpPr>
            <p:nvPr/>
          </p:nvGrpSpPr>
          <p:grpSpPr bwMode="auto">
            <a:xfrm>
              <a:off x="672" y="3706"/>
              <a:ext cx="434" cy="172"/>
              <a:chOff x="606" y="3338"/>
              <a:chExt cx="434" cy="172"/>
            </a:xfrm>
          </p:grpSpPr>
          <p:sp>
            <p:nvSpPr>
              <p:cNvPr id="23666" name="WordArt 682"/>
              <p:cNvSpPr>
                <a:spLocks noChangeArrowheads="1" noChangeShapeType="1" noTextEdit="1"/>
              </p:cNvSpPr>
              <p:nvPr/>
            </p:nvSpPr>
            <p:spPr bwMode="auto">
              <a:xfrm>
                <a:off x="606" y="3395"/>
                <a:ext cx="210" cy="11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rPr>
                  <a:t>arc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endParaRPr>
              </a:p>
            </p:txBody>
          </p:sp>
          <p:sp>
            <p:nvSpPr>
              <p:cNvPr id="23667" name="WordArt 683"/>
              <p:cNvSpPr>
                <a:spLocks noChangeArrowheads="1" noChangeShapeType="1" noTextEdit="1"/>
              </p:cNvSpPr>
              <p:nvPr/>
            </p:nvSpPr>
            <p:spPr bwMode="auto">
              <a:xfrm>
                <a:off x="820" y="3338"/>
                <a:ext cx="220" cy="16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Bookman Old Style"/>
                  </a:rPr>
                  <a:t>tan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Bookman Old Style"/>
                </a:endParaRPr>
              </a:p>
            </p:txBody>
          </p:sp>
        </p:grpSp>
        <p:sp>
          <p:nvSpPr>
            <p:cNvPr id="23635" name="Line 684"/>
            <p:cNvSpPr>
              <a:spLocks noChangeShapeType="1"/>
            </p:cNvSpPr>
            <p:nvPr/>
          </p:nvSpPr>
          <p:spPr bwMode="auto">
            <a:xfrm flipV="1">
              <a:off x="1142" y="3813"/>
              <a:ext cx="1918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3636" name="Group 685"/>
            <p:cNvGrpSpPr>
              <a:grpSpLocks/>
            </p:cNvGrpSpPr>
            <p:nvPr/>
          </p:nvGrpSpPr>
          <p:grpSpPr bwMode="auto">
            <a:xfrm>
              <a:off x="1182" y="3628"/>
              <a:ext cx="261" cy="168"/>
              <a:chOff x="1446" y="3282"/>
              <a:chExt cx="313" cy="205"/>
            </a:xfrm>
          </p:grpSpPr>
          <p:sp>
            <p:nvSpPr>
              <p:cNvPr id="23664" name="WordArt 686"/>
              <p:cNvSpPr>
                <a:spLocks noChangeArrowheads="1" noChangeShapeType="1" noTextEdit="1"/>
              </p:cNvSpPr>
              <p:nvPr/>
            </p:nvSpPr>
            <p:spPr bwMode="auto">
              <a:xfrm>
                <a:off x="1446" y="3282"/>
                <a:ext cx="229" cy="19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5088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A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3665" name="WordArt 68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698" y="3383"/>
                <a:ext cx="61" cy="10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sp>
          <p:nvSpPr>
            <p:cNvPr id="23637" name="WordArt 688"/>
            <p:cNvSpPr>
              <a:spLocks noChangeArrowheads="1" noChangeShapeType="1" noTextEdit="1"/>
            </p:cNvSpPr>
            <p:nvPr/>
          </p:nvSpPr>
          <p:spPr bwMode="auto">
            <a:xfrm>
              <a:off x="1471" y="3900"/>
              <a:ext cx="218" cy="1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rPr>
                <a:t>cos</a:t>
              </a:r>
              <a:endParaRPr lang="zh-CN" altLang="en-US" sz="36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3638" name="WordArt 689"/>
            <p:cNvSpPr>
              <a:spLocks noChangeArrowheads="1" noChangeShapeType="1" noTextEdit="1"/>
            </p:cNvSpPr>
            <p:nvPr/>
          </p:nvSpPr>
          <p:spPr bwMode="auto">
            <a:xfrm>
              <a:off x="1471" y="3648"/>
              <a:ext cx="218" cy="13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rPr>
                <a:t>sin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23639" name="Group 691"/>
            <p:cNvGrpSpPr>
              <a:grpSpLocks/>
            </p:cNvGrpSpPr>
            <p:nvPr/>
          </p:nvGrpSpPr>
          <p:grpSpPr bwMode="auto">
            <a:xfrm>
              <a:off x="1722" y="3634"/>
              <a:ext cx="203" cy="172"/>
              <a:chOff x="2313" y="1222"/>
              <a:chExt cx="244" cy="209"/>
            </a:xfrm>
          </p:grpSpPr>
          <p:sp>
            <p:nvSpPr>
              <p:cNvPr id="23662" name="WordArt 692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13" y="1222"/>
                <a:ext cx="165" cy="20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rPr>
                  <a:t>j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endParaRPr>
              </a:p>
            </p:txBody>
          </p:sp>
          <p:sp>
            <p:nvSpPr>
              <p:cNvPr id="23663" name="WordArt 69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496" y="1317"/>
                <a:ext cx="61" cy="10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sp>
          <p:nvSpPr>
            <p:cNvPr id="23640" name="WordArt 694"/>
            <p:cNvSpPr>
              <a:spLocks noChangeArrowheads="1" noChangeShapeType="1" noTextEdit="1"/>
            </p:cNvSpPr>
            <p:nvPr/>
          </p:nvSpPr>
          <p:spPr bwMode="auto">
            <a:xfrm>
              <a:off x="1990" y="3665"/>
              <a:ext cx="111" cy="12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rPr>
                <a:t>+</a:t>
              </a:r>
              <a:endParaRPr lang="zh-CN" altLang="en-US" sz="3600" kern="10">
                <a:ln w="2857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宋体"/>
                <a:ea typeface="宋体"/>
              </a:endParaRPr>
            </a:p>
          </p:txBody>
        </p:sp>
        <p:grpSp>
          <p:nvGrpSpPr>
            <p:cNvPr id="23641" name="Group 695"/>
            <p:cNvGrpSpPr>
              <a:grpSpLocks/>
            </p:cNvGrpSpPr>
            <p:nvPr/>
          </p:nvGrpSpPr>
          <p:grpSpPr bwMode="auto">
            <a:xfrm>
              <a:off x="2139" y="3621"/>
              <a:ext cx="256" cy="178"/>
              <a:chOff x="1757" y="3296"/>
              <a:chExt cx="307" cy="217"/>
            </a:xfrm>
          </p:grpSpPr>
          <p:sp>
            <p:nvSpPr>
              <p:cNvPr id="23660" name="WordArt 696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57" y="3296"/>
                <a:ext cx="230" cy="19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5088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A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3661" name="WordArt 69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95" y="3411"/>
                <a:ext cx="69" cy="10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sp>
          <p:nvSpPr>
            <p:cNvPr id="23642" name="WordArt 698"/>
            <p:cNvSpPr>
              <a:spLocks noChangeArrowheads="1" noChangeShapeType="1" noTextEdit="1"/>
            </p:cNvSpPr>
            <p:nvPr/>
          </p:nvSpPr>
          <p:spPr bwMode="auto">
            <a:xfrm>
              <a:off x="2439" y="3645"/>
              <a:ext cx="218" cy="13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rPr>
                <a:t>sin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23643" name="Group 699"/>
            <p:cNvGrpSpPr>
              <a:grpSpLocks/>
            </p:cNvGrpSpPr>
            <p:nvPr/>
          </p:nvGrpSpPr>
          <p:grpSpPr bwMode="auto">
            <a:xfrm>
              <a:off x="2694" y="3634"/>
              <a:ext cx="211" cy="172"/>
              <a:chOff x="2294" y="1955"/>
              <a:chExt cx="252" cy="209"/>
            </a:xfrm>
          </p:grpSpPr>
          <p:sp>
            <p:nvSpPr>
              <p:cNvPr id="23658" name="WordArt 700"/>
              <p:cNvSpPr>
                <a:spLocks noChangeArrowheads="1" noChangeShapeType="1" noTextEdit="1"/>
              </p:cNvSpPr>
              <p:nvPr/>
            </p:nvSpPr>
            <p:spPr bwMode="auto">
              <a:xfrm>
                <a:off x="2477" y="2046"/>
                <a:ext cx="69" cy="10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3659" name="WordArt 701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94" y="1955"/>
                <a:ext cx="165" cy="20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rPr>
                  <a:t>j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endParaRPr>
              </a:p>
            </p:txBody>
          </p:sp>
        </p:grpSp>
        <p:grpSp>
          <p:nvGrpSpPr>
            <p:cNvPr id="23644" name="Group 702"/>
            <p:cNvGrpSpPr>
              <a:grpSpLocks/>
            </p:cNvGrpSpPr>
            <p:nvPr/>
          </p:nvGrpSpPr>
          <p:grpSpPr bwMode="auto">
            <a:xfrm>
              <a:off x="1187" y="3845"/>
              <a:ext cx="261" cy="168"/>
              <a:chOff x="1446" y="3282"/>
              <a:chExt cx="313" cy="205"/>
            </a:xfrm>
          </p:grpSpPr>
          <p:sp>
            <p:nvSpPr>
              <p:cNvPr id="23656" name="WordArt 70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446" y="3282"/>
                <a:ext cx="229" cy="19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5088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A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3657" name="WordArt 704"/>
              <p:cNvSpPr>
                <a:spLocks noChangeArrowheads="1" noChangeShapeType="1" noTextEdit="1"/>
              </p:cNvSpPr>
              <p:nvPr/>
            </p:nvSpPr>
            <p:spPr bwMode="auto">
              <a:xfrm>
                <a:off x="1698" y="3383"/>
                <a:ext cx="61" cy="10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grpSp>
          <p:nvGrpSpPr>
            <p:cNvPr id="23645" name="Group 705"/>
            <p:cNvGrpSpPr>
              <a:grpSpLocks/>
            </p:cNvGrpSpPr>
            <p:nvPr/>
          </p:nvGrpSpPr>
          <p:grpSpPr bwMode="auto">
            <a:xfrm>
              <a:off x="1719" y="3858"/>
              <a:ext cx="203" cy="172"/>
              <a:chOff x="2313" y="1222"/>
              <a:chExt cx="244" cy="209"/>
            </a:xfrm>
          </p:grpSpPr>
          <p:sp>
            <p:nvSpPr>
              <p:cNvPr id="23654" name="WordArt 706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13" y="1222"/>
                <a:ext cx="165" cy="20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rPr>
                  <a:t>j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endParaRPr>
              </a:p>
            </p:txBody>
          </p:sp>
          <p:sp>
            <p:nvSpPr>
              <p:cNvPr id="23655" name="WordArt 70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496" y="1317"/>
                <a:ext cx="61" cy="10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sp>
          <p:nvSpPr>
            <p:cNvPr id="23646" name="WordArt 708"/>
            <p:cNvSpPr>
              <a:spLocks noChangeArrowheads="1" noChangeShapeType="1" noTextEdit="1"/>
            </p:cNvSpPr>
            <p:nvPr/>
          </p:nvSpPr>
          <p:spPr bwMode="auto">
            <a:xfrm>
              <a:off x="1988" y="3874"/>
              <a:ext cx="111" cy="12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rPr>
                <a:t>+</a:t>
              </a:r>
              <a:endParaRPr lang="zh-CN" altLang="en-US" sz="3600" kern="10">
                <a:ln w="2857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宋体"/>
                <a:ea typeface="宋体"/>
              </a:endParaRPr>
            </a:p>
          </p:txBody>
        </p:sp>
        <p:grpSp>
          <p:nvGrpSpPr>
            <p:cNvPr id="23647" name="Group 709"/>
            <p:cNvGrpSpPr>
              <a:grpSpLocks/>
            </p:cNvGrpSpPr>
            <p:nvPr/>
          </p:nvGrpSpPr>
          <p:grpSpPr bwMode="auto">
            <a:xfrm>
              <a:off x="2114" y="3854"/>
              <a:ext cx="256" cy="178"/>
              <a:chOff x="1757" y="3296"/>
              <a:chExt cx="307" cy="217"/>
            </a:xfrm>
          </p:grpSpPr>
          <p:sp>
            <p:nvSpPr>
              <p:cNvPr id="23652" name="WordArt 71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57" y="3296"/>
                <a:ext cx="230" cy="19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5088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A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3653" name="WordArt 71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95" y="3411"/>
                <a:ext cx="69" cy="10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sp>
          <p:nvSpPr>
            <p:cNvPr id="23648" name="WordArt 712"/>
            <p:cNvSpPr>
              <a:spLocks noChangeArrowheads="1" noChangeShapeType="1" noTextEdit="1"/>
            </p:cNvSpPr>
            <p:nvPr/>
          </p:nvSpPr>
          <p:spPr bwMode="auto">
            <a:xfrm>
              <a:off x="2432" y="3882"/>
              <a:ext cx="218" cy="1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 dirty="0" err="1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rPr>
                <a:t>cos</a:t>
              </a:r>
              <a:endParaRPr lang="zh-CN" altLang="en-US" sz="3600" kern="10" dirty="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23649" name="Group 713"/>
            <p:cNvGrpSpPr>
              <a:grpSpLocks/>
            </p:cNvGrpSpPr>
            <p:nvPr/>
          </p:nvGrpSpPr>
          <p:grpSpPr bwMode="auto">
            <a:xfrm>
              <a:off x="2692" y="3851"/>
              <a:ext cx="211" cy="172"/>
              <a:chOff x="2294" y="1955"/>
              <a:chExt cx="252" cy="209"/>
            </a:xfrm>
          </p:grpSpPr>
          <p:sp>
            <p:nvSpPr>
              <p:cNvPr id="23650" name="WordArt 714"/>
              <p:cNvSpPr>
                <a:spLocks noChangeArrowheads="1" noChangeShapeType="1" noTextEdit="1"/>
              </p:cNvSpPr>
              <p:nvPr/>
            </p:nvSpPr>
            <p:spPr bwMode="auto">
              <a:xfrm>
                <a:off x="2477" y="2046"/>
                <a:ext cx="69" cy="10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3651" name="WordArt 715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94" y="1955"/>
                <a:ext cx="165" cy="20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rPr>
                  <a:t>j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endParaRPr>
              </a:p>
            </p:txBody>
          </p:sp>
        </p:grpSp>
      </p:grpSp>
      <p:grpSp>
        <p:nvGrpSpPr>
          <p:cNvPr id="23563" name="Group 742"/>
          <p:cNvGrpSpPr>
            <a:grpSpLocks/>
          </p:cNvGrpSpPr>
          <p:nvPr/>
        </p:nvGrpSpPr>
        <p:grpSpPr bwMode="auto">
          <a:xfrm>
            <a:off x="5096350" y="4940973"/>
            <a:ext cx="4079876" cy="1400175"/>
            <a:chOff x="3190" y="3281"/>
            <a:chExt cx="2570" cy="882"/>
          </a:xfrm>
        </p:grpSpPr>
        <p:sp>
          <p:nvSpPr>
            <p:cNvPr id="23568" name="Oval 717"/>
            <p:cNvSpPr>
              <a:spLocks noChangeArrowheads="1"/>
            </p:cNvSpPr>
            <p:nvPr/>
          </p:nvSpPr>
          <p:spPr bwMode="auto">
            <a:xfrm>
              <a:off x="3190" y="3394"/>
              <a:ext cx="87" cy="91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3570" name="WordArt 720"/>
            <p:cNvSpPr>
              <a:spLocks noChangeArrowheads="1" noChangeShapeType="1" noTextEdit="1"/>
            </p:cNvSpPr>
            <p:nvPr/>
          </p:nvSpPr>
          <p:spPr bwMode="auto">
            <a:xfrm>
              <a:off x="3688" y="3347"/>
              <a:ext cx="137" cy="14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 dirty="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Symbol"/>
                </a:rPr>
                <a:t>j</a:t>
              </a:r>
              <a:endParaRPr lang="zh-CN" altLang="en-US" sz="3600" i="1" kern="10" dirty="0"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solidFill>
                  <a:schemeClr val="accent2"/>
                </a:solidFill>
                <a:latin typeface="Symbol"/>
              </a:endParaRPr>
            </a:p>
          </p:txBody>
        </p:sp>
        <p:sp>
          <p:nvSpPr>
            <p:cNvPr id="23571" name="Text Box 721"/>
            <p:cNvSpPr txBox="1">
              <a:spLocks noChangeArrowheads="1"/>
            </p:cNvSpPr>
            <p:nvPr/>
          </p:nvSpPr>
          <p:spPr bwMode="auto">
            <a:xfrm>
              <a:off x="3800" y="3281"/>
              <a:ext cx="196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 smtClean="0">
                  <a:latin typeface="Calibri" pitchFamily="34" charset="0"/>
                  <a:ea typeface="华文中宋" pitchFamily="2" charset="-122"/>
                </a:rPr>
                <a:t>与时间无关；分振动相位</a:t>
              </a:r>
              <a:endParaRPr lang="zh-CN" altLang="en-US" sz="2000" dirty="0">
                <a:latin typeface="Calibri" pitchFamily="34" charset="0"/>
                <a:ea typeface="华文中宋" pitchFamily="2" charset="-122"/>
              </a:endParaRPr>
            </a:p>
          </p:txBody>
        </p:sp>
        <p:sp>
          <p:nvSpPr>
            <p:cNvPr id="23572" name="Text Box 722"/>
            <p:cNvSpPr txBox="1">
              <a:spLocks noChangeArrowheads="1"/>
            </p:cNvSpPr>
            <p:nvPr/>
          </p:nvSpPr>
          <p:spPr bwMode="auto">
            <a:xfrm>
              <a:off x="3260" y="3298"/>
              <a:ext cx="8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 smtClean="0">
                  <a:latin typeface="Calibri" pitchFamily="34" charset="0"/>
                  <a:ea typeface="华文中宋" pitchFamily="2" charset="-122"/>
                </a:rPr>
                <a:t>初相</a:t>
              </a:r>
              <a:endParaRPr lang="zh-CN" altLang="en-US" sz="2000" dirty="0">
                <a:latin typeface="Calibri" pitchFamily="34" charset="0"/>
                <a:ea typeface="华文中宋" pitchFamily="2" charset="-122"/>
              </a:endParaRPr>
            </a:p>
          </p:txBody>
        </p:sp>
        <p:sp>
          <p:nvSpPr>
            <p:cNvPr id="23573" name="Text Box 723"/>
            <p:cNvSpPr txBox="1">
              <a:spLocks noChangeArrowheads="1"/>
            </p:cNvSpPr>
            <p:nvPr/>
          </p:nvSpPr>
          <p:spPr bwMode="auto">
            <a:xfrm>
              <a:off x="3274" y="3518"/>
              <a:ext cx="117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 smtClean="0">
                  <a:latin typeface="Calibri" pitchFamily="34" charset="0"/>
                  <a:ea typeface="华文中宋" pitchFamily="2" charset="-122"/>
                </a:rPr>
                <a:t>差等于初相</a:t>
              </a:r>
              <a:r>
                <a:rPr lang="zh-CN" altLang="en-US" sz="2000" dirty="0">
                  <a:latin typeface="Calibri" pitchFamily="34" charset="0"/>
                  <a:ea typeface="华文中宋" pitchFamily="2" charset="-122"/>
                </a:rPr>
                <a:t>差</a:t>
              </a:r>
            </a:p>
          </p:txBody>
        </p:sp>
        <p:grpSp>
          <p:nvGrpSpPr>
            <p:cNvPr id="23574" name="Group 724"/>
            <p:cNvGrpSpPr>
              <a:grpSpLocks/>
            </p:cNvGrpSpPr>
            <p:nvPr/>
          </p:nvGrpSpPr>
          <p:grpSpPr bwMode="auto">
            <a:xfrm>
              <a:off x="4667" y="3578"/>
              <a:ext cx="182" cy="142"/>
              <a:chOff x="2313" y="1222"/>
              <a:chExt cx="244" cy="209"/>
            </a:xfrm>
          </p:grpSpPr>
          <p:sp>
            <p:nvSpPr>
              <p:cNvPr id="23583" name="WordArt 725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13" y="1222"/>
                <a:ext cx="165" cy="20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 dirty="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Symbol"/>
                  </a:rPr>
                  <a:t>j</a:t>
                </a:r>
                <a:endParaRPr lang="zh-CN" altLang="en-US" sz="3600" i="1" kern="10" dirty="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Symbol"/>
                </a:endParaRPr>
              </a:p>
            </p:txBody>
          </p:sp>
          <p:sp>
            <p:nvSpPr>
              <p:cNvPr id="23584" name="WordArt 726"/>
              <p:cNvSpPr>
                <a:spLocks noChangeArrowheads="1" noChangeShapeType="1" noTextEdit="1"/>
              </p:cNvSpPr>
              <p:nvPr/>
            </p:nvSpPr>
            <p:spPr bwMode="auto">
              <a:xfrm>
                <a:off x="2496" y="1317"/>
                <a:ext cx="61" cy="10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宋体"/>
                  <a:ea typeface="宋体"/>
                </a:endParaRPr>
              </a:p>
            </p:txBody>
          </p:sp>
        </p:grpSp>
        <p:grpSp>
          <p:nvGrpSpPr>
            <p:cNvPr id="23575" name="Group 727"/>
            <p:cNvGrpSpPr>
              <a:grpSpLocks/>
            </p:cNvGrpSpPr>
            <p:nvPr/>
          </p:nvGrpSpPr>
          <p:grpSpPr bwMode="auto">
            <a:xfrm>
              <a:off x="4317" y="3575"/>
              <a:ext cx="182" cy="142"/>
              <a:chOff x="2294" y="1955"/>
              <a:chExt cx="252" cy="209"/>
            </a:xfrm>
          </p:grpSpPr>
          <p:sp>
            <p:nvSpPr>
              <p:cNvPr id="23581" name="WordArt 72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477" y="2046"/>
                <a:ext cx="69" cy="10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 dirty="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宋体"/>
                    <a:ea typeface="宋体"/>
                  </a:rPr>
                  <a:t>2</a:t>
                </a:r>
                <a:endParaRPr lang="zh-CN" altLang="en-US" sz="3600" kern="10" dirty="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23582" name="WordArt 72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94" y="1955"/>
                <a:ext cx="165" cy="20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 dirty="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Symbol"/>
                  </a:rPr>
                  <a:t>j</a:t>
                </a:r>
                <a:endParaRPr lang="zh-CN" altLang="en-US" sz="3600" i="1" kern="10" dirty="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Symbol"/>
                </a:endParaRPr>
              </a:p>
            </p:txBody>
          </p:sp>
        </p:grpSp>
        <p:sp>
          <p:nvSpPr>
            <p:cNvPr id="23576" name="Line 730"/>
            <p:cNvSpPr>
              <a:spLocks noChangeShapeType="1"/>
            </p:cNvSpPr>
            <p:nvPr/>
          </p:nvSpPr>
          <p:spPr bwMode="auto">
            <a:xfrm>
              <a:off x="4532" y="3631"/>
              <a:ext cx="102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7" name="Text Box 732"/>
            <p:cNvSpPr txBox="1">
              <a:spLocks noChangeArrowheads="1"/>
            </p:cNvSpPr>
            <p:nvPr/>
          </p:nvSpPr>
          <p:spPr bwMode="auto">
            <a:xfrm>
              <a:off x="4836" y="3487"/>
              <a:ext cx="60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 smtClean="0">
                  <a:latin typeface="Calibri" pitchFamily="34" charset="0"/>
                  <a:ea typeface="华文中宋" pitchFamily="2" charset="-122"/>
                </a:rPr>
                <a:t>与时间</a:t>
              </a:r>
              <a:endParaRPr lang="zh-CN" altLang="en-US" sz="2000" dirty="0">
                <a:latin typeface="Calibri" pitchFamily="34" charset="0"/>
                <a:ea typeface="华文中宋" pitchFamily="2" charset="-122"/>
              </a:endParaRPr>
            </a:p>
          </p:txBody>
        </p:sp>
        <p:sp>
          <p:nvSpPr>
            <p:cNvPr id="23578" name="Text Box 733"/>
            <p:cNvSpPr txBox="1">
              <a:spLocks noChangeArrowheads="1"/>
            </p:cNvSpPr>
            <p:nvPr/>
          </p:nvSpPr>
          <p:spPr bwMode="auto">
            <a:xfrm>
              <a:off x="3266" y="3700"/>
              <a:ext cx="249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 smtClean="0">
                  <a:latin typeface="Calibri" pitchFamily="34" charset="0"/>
                  <a:ea typeface="华文中宋" pitchFamily="2" charset="-122"/>
                </a:rPr>
                <a:t>无关，它对合振幅        是相长合成</a:t>
              </a:r>
              <a:endParaRPr lang="zh-CN" altLang="en-US" sz="2000" dirty="0">
                <a:latin typeface="Calibri" pitchFamily="34" charset="0"/>
                <a:ea typeface="华文中宋" pitchFamily="2" charset="-122"/>
              </a:endParaRPr>
            </a:p>
          </p:txBody>
        </p:sp>
        <p:sp>
          <p:nvSpPr>
            <p:cNvPr id="23579" name="Text Box 739"/>
            <p:cNvSpPr txBox="1">
              <a:spLocks noChangeArrowheads="1"/>
            </p:cNvSpPr>
            <p:nvPr/>
          </p:nvSpPr>
          <p:spPr bwMode="auto">
            <a:xfrm>
              <a:off x="3251" y="3911"/>
              <a:ext cx="196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 smtClean="0">
                  <a:latin typeface="Calibri" pitchFamily="34" charset="0"/>
                  <a:ea typeface="华文中宋" pitchFamily="2" charset="-122"/>
                </a:rPr>
                <a:t>还是</a:t>
              </a:r>
              <a:r>
                <a:rPr lang="zh-CN" altLang="en-US" sz="2000" dirty="0">
                  <a:latin typeface="Calibri" pitchFamily="34" charset="0"/>
                  <a:ea typeface="华文中宋" pitchFamily="2" charset="-122"/>
                </a:rPr>
                <a:t>相消合成起决定作用</a:t>
              </a:r>
            </a:p>
          </p:txBody>
        </p:sp>
        <p:sp>
          <p:nvSpPr>
            <p:cNvPr id="23580" name="WordArt 740"/>
            <p:cNvSpPr>
              <a:spLocks noChangeArrowheads="1" noChangeShapeType="1" noTextEdit="1"/>
            </p:cNvSpPr>
            <p:nvPr/>
          </p:nvSpPr>
          <p:spPr bwMode="auto">
            <a:xfrm>
              <a:off x="4635" y="3725"/>
              <a:ext cx="185" cy="14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5088"/>
                </a:avLst>
              </a:prstTxWarp>
            </a:bodyPr>
            <a:lstStyle/>
            <a:p>
              <a:pPr algn="ctr"/>
              <a:r>
                <a:rPr lang="en-US" altLang="zh-CN" sz="3600" i="1" kern="10" dirty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A</a:t>
              </a:r>
              <a:endParaRPr lang="zh-CN" altLang="en-US" sz="3600" i="1" kern="10" dirty="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303" name="组合 302"/>
          <p:cNvGrpSpPr/>
          <p:nvPr/>
        </p:nvGrpSpPr>
        <p:grpSpPr>
          <a:xfrm>
            <a:off x="5435481" y="6249522"/>
            <a:ext cx="2674970" cy="555625"/>
            <a:chOff x="5436096" y="6378575"/>
            <a:chExt cx="2674970" cy="555625"/>
          </a:xfrm>
        </p:grpSpPr>
        <p:graphicFrame>
          <p:nvGraphicFramePr>
            <p:cNvPr id="48130" name="Object 2"/>
            <p:cNvGraphicFramePr>
              <a:graphicFrameLocks noChangeAspect="1"/>
            </p:cNvGraphicFramePr>
            <p:nvPr/>
          </p:nvGraphicFramePr>
          <p:xfrm>
            <a:off x="5436096" y="6465887"/>
            <a:ext cx="331787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20" name="Equation" r:id="rId7" imgW="139680" imgH="164880" progId="Equation.DSMT4">
                    <p:embed/>
                  </p:oleObj>
                </mc:Choice>
                <mc:Fallback>
                  <p:oleObj name="Equation" r:id="rId7" imgW="139680" imgH="16488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36096" y="6465887"/>
                          <a:ext cx="331787" cy="39211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0" name="Text Box 446"/>
            <p:cNvSpPr txBox="1">
              <a:spLocks noChangeArrowheads="1"/>
            </p:cNvSpPr>
            <p:nvPr/>
          </p:nvSpPr>
          <p:spPr bwMode="auto">
            <a:xfrm>
              <a:off x="5868144" y="6457890"/>
              <a:ext cx="224292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 smtClean="0">
                  <a:latin typeface="Times New Roman" pitchFamily="18" charset="0"/>
                  <a:cs typeface="Times New Roman" pitchFamily="18" charset="0"/>
                </a:rPr>
                <a:t>在        和        之间</a:t>
              </a:r>
              <a:endParaRPr lang="en-US" altLang="zh-CN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48131" name="Object 3"/>
            <p:cNvGraphicFramePr>
              <a:graphicFrameLocks noChangeAspect="1"/>
            </p:cNvGraphicFramePr>
            <p:nvPr/>
          </p:nvGraphicFramePr>
          <p:xfrm>
            <a:off x="6270625" y="6391275"/>
            <a:ext cx="392113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21" name="Equation" r:id="rId9" imgW="164880" imgH="228600" progId="Equation.DSMT4">
                    <p:embed/>
                  </p:oleObj>
                </mc:Choice>
                <mc:Fallback>
                  <p:oleObj name="Equation" r:id="rId9" imgW="164880" imgH="22860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70625" y="6391275"/>
                          <a:ext cx="392113" cy="54292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32" name="Object 4"/>
            <p:cNvGraphicFramePr>
              <a:graphicFrameLocks noChangeAspect="1"/>
            </p:cNvGraphicFramePr>
            <p:nvPr/>
          </p:nvGraphicFramePr>
          <p:xfrm>
            <a:off x="7004050" y="6378575"/>
            <a:ext cx="422275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22" name="Equation" r:id="rId11" imgW="177480" imgH="228600" progId="Equation.DSMT4">
                    <p:embed/>
                  </p:oleObj>
                </mc:Choice>
                <mc:Fallback>
                  <p:oleObj name="Equation" r:id="rId11" imgW="177480" imgH="22860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04050" y="6378575"/>
                          <a:ext cx="422275" cy="54292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" name="直接连接符 3"/>
          <p:cNvCxnSpPr>
            <a:stCxn id="23741" idx="0"/>
          </p:cNvCxnSpPr>
          <p:nvPr/>
        </p:nvCxnSpPr>
        <p:spPr>
          <a:xfrm flipV="1">
            <a:off x="6184387" y="2091055"/>
            <a:ext cx="641271" cy="980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连接符 303"/>
          <p:cNvCxnSpPr/>
          <p:nvPr/>
        </p:nvCxnSpPr>
        <p:spPr>
          <a:xfrm flipV="1">
            <a:off x="7535751" y="2611039"/>
            <a:ext cx="1535215" cy="703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8357706"/>
              </p:ext>
            </p:extLst>
          </p:nvPr>
        </p:nvGraphicFramePr>
        <p:xfrm>
          <a:off x="7803986" y="2846562"/>
          <a:ext cx="616841" cy="317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23" name="Equation" r:id="rId13" imgW="444240" imgH="228600" progId="Equation.DSMT4">
                  <p:embed/>
                </p:oleObj>
              </mc:Choice>
              <mc:Fallback>
                <p:oleObj name="Equation" r:id="rId13" imgW="444240" imgH="228600" progId="Equation.DSMT4">
                  <p:embed/>
                  <p:pic>
                    <p:nvPicPr>
                      <p:cNvPr id="4813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3986" y="2846562"/>
                        <a:ext cx="616841" cy="31723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4" dur="500"/>
                                        <p:tgtEl>
                                          <p:spTgt spid="2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4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75" name="Rectangle 899"/>
          <p:cNvSpPr>
            <a:spLocks noGrp="1" noChangeArrowheads="1"/>
          </p:cNvSpPr>
          <p:nvPr>
            <p:ph type="title" idx="4294967295"/>
          </p:nvPr>
        </p:nvSpPr>
        <p:spPr>
          <a:xfrm>
            <a:off x="3043238" y="0"/>
            <a:ext cx="6100762" cy="63182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mtClean="0">
                <a:solidFill>
                  <a:schemeClr val="bg1"/>
                </a:solidFill>
              </a:rPr>
              <a:t>续</a:t>
            </a:r>
          </a:p>
        </p:txBody>
      </p:sp>
      <p:sp>
        <p:nvSpPr>
          <p:cNvPr id="24579" name="Rectangle 190" descr="新闻纸"/>
          <p:cNvSpPr>
            <a:spLocks noChangeArrowheads="1"/>
          </p:cNvSpPr>
          <p:nvPr/>
        </p:nvSpPr>
        <p:spPr bwMode="auto">
          <a:xfrm>
            <a:off x="0" y="6680200"/>
            <a:ext cx="9144000" cy="1778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24580" name="Rectangle 191" descr="新闻纸"/>
          <p:cNvSpPr>
            <a:spLocks noChangeArrowheads="1"/>
          </p:cNvSpPr>
          <p:nvPr/>
        </p:nvSpPr>
        <p:spPr bwMode="auto">
          <a:xfrm>
            <a:off x="0" y="0"/>
            <a:ext cx="9144000" cy="1778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grpSp>
        <p:nvGrpSpPr>
          <p:cNvPr id="2" name="Group 791"/>
          <p:cNvGrpSpPr>
            <a:grpSpLocks/>
          </p:cNvGrpSpPr>
          <p:nvPr/>
        </p:nvGrpSpPr>
        <p:grpSpPr bwMode="auto">
          <a:xfrm>
            <a:off x="260350" y="339725"/>
            <a:ext cx="8591550" cy="2524125"/>
            <a:chOff x="164" y="214"/>
            <a:chExt cx="5412" cy="1590"/>
          </a:xfrm>
        </p:grpSpPr>
        <p:grpSp>
          <p:nvGrpSpPr>
            <p:cNvPr id="24820" name="Group 682"/>
            <p:cNvGrpSpPr>
              <a:grpSpLocks/>
            </p:cNvGrpSpPr>
            <p:nvPr/>
          </p:nvGrpSpPr>
          <p:grpSpPr bwMode="auto">
            <a:xfrm>
              <a:off x="432" y="214"/>
              <a:ext cx="4972" cy="305"/>
              <a:chOff x="432" y="214"/>
              <a:chExt cx="4972" cy="305"/>
            </a:xfrm>
          </p:grpSpPr>
          <p:grpSp>
            <p:nvGrpSpPr>
              <p:cNvPr id="24915" name="Group 293"/>
              <p:cNvGrpSpPr>
                <a:grpSpLocks/>
              </p:cNvGrpSpPr>
              <p:nvPr/>
            </p:nvGrpSpPr>
            <p:grpSpPr bwMode="auto">
              <a:xfrm>
                <a:off x="467" y="214"/>
                <a:ext cx="4868" cy="174"/>
                <a:chOff x="543" y="206"/>
                <a:chExt cx="4868" cy="174"/>
              </a:xfrm>
            </p:grpSpPr>
            <p:sp>
              <p:nvSpPr>
                <p:cNvPr id="24917" name="WordArt 19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393" y="228"/>
                  <a:ext cx="1002" cy="13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zh-CN" altLang="en-US" sz="3600" kern="10" dirty="0">
                      <a:ln w="9525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  <a:solidFill>
                        <a:srgbClr val="008000"/>
                      </a:solidFill>
                      <a:latin typeface="华文中宋"/>
                      <a:ea typeface="华文中宋"/>
                    </a:rPr>
                    <a:t>简谐振动</a:t>
                  </a:r>
                </a:p>
              </p:txBody>
            </p:sp>
            <p:sp>
              <p:nvSpPr>
                <p:cNvPr id="24918" name="WordArt 19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735" y="225"/>
                  <a:ext cx="636" cy="13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zh-CN" altLang="en-US" sz="3600" kern="10">
                      <a:ln w="9525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  <a:solidFill>
                        <a:srgbClr val="008000"/>
                      </a:solidFill>
                      <a:latin typeface="华文中宋"/>
                      <a:ea typeface="华文中宋"/>
                    </a:rPr>
                    <a:t>同频率</a:t>
                  </a:r>
                </a:p>
              </p:txBody>
            </p:sp>
            <p:sp>
              <p:nvSpPr>
                <p:cNvPr id="24919" name="WordArt 19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055" y="223"/>
                  <a:ext cx="638" cy="13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zh-CN" altLang="en-US" sz="3600" kern="10">
                      <a:ln w="9525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  <a:solidFill>
                        <a:srgbClr val="008000"/>
                      </a:solidFill>
                      <a:latin typeface="华文中宋"/>
                      <a:ea typeface="华文中宋"/>
                    </a:rPr>
                    <a:t>同方向</a:t>
                  </a:r>
                </a:p>
              </p:txBody>
            </p:sp>
            <p:sp>
              <p:nvSpPr>
                <p:cNvPr id="24920" name="WordArt 19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43" y="225"/>
                  <a:ext cx="479" cy="13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zh-CN" altLang="en-US" sz="3600" kern="10">
                      <a:ln w="9525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  <a:solidFill>
                        <a:srgbClr val="008000"/>
                      </a:solidFill>
                      <a:latin typeface="华文中宋"/>
                      <a:ea typeface="华文中宋"/>
                    </a:rPr>
                    <a:t>两个</a:t>
                  </a:r>
                </a:p>
              </p:txBody>
            </p:sp>
            <p:sp>
              <p:nvSpPr>
                <p:cNvPr id="24921" name="WordArt 29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396" y="206"/>
                  <a:ext cx="212" cy="17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5088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Times New Roman"/>
                      <a:cs typeface="Times New Roman"/>
                    </a:rPr>
                    <a:t>A</a:t>
                  </a:r>
                  <a:endParaRPr lang="zh-CN" altLang="en-US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4922" name="WordArt 29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421" y="219"/>
                  <a:ext cx="964" cy="13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zh-CN" altLang="en-US" sz="3600" kern="10" dirty="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华文中宋"/>
                      <a:ea typeface="华文中宋"/>
                    </a:rPr>
                    <a:t>合成振幅</a:t>
                  </a:r>
                </a:p>
              </p:txBody>
            </p:sp>
            <p:sp>
              <p:nvSpPr>
                <p:cNvPr id="24923" name="WordArt 29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676" y="230"/>
                  <a:ext cx="735" cy="13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华文中宋"/>
                      <a:ea typeface="华文中宋"/>
                    </a:rPr>
                    <a:t>的讨论</a:t>
                  </a:r>
                </a:p>
              </p:txBody>
            </p:sp>
          </p:grpSp>
          <p:sp>
            <p:nvSpPr>
              <p:cNvPr id="24916" name="Rectangle 294" descr="新闻纸"/>
              <p:cNvSpPr>
                <a:spLocks noChangeArrowheads="1"/>
              </p:cNvSpPr>
              <p:nvPr/>
            </p:nvSpPr>
            <p:spPr bwMode="auto">
              <a:xfrm>
                <a:off x="432" y="445"/>
                <a:ext cx="4972" cy="74"/>
              </a:xfrm>
              <a:prstGeom prst="rect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</p:grpSp>
        <p:grpSp>
          <p:nvGrpSpPr>
            <p:cNvPr id="24821" name="Group 683"/>
            <p:cNvGrpSpPr>
              <a:grpSpLocks/>
            </p:cNvGrpSpPr>
            <p:nvPr/>
          </p:nvGrpSpPr>
          <p:grpSpPr bwMode="auto">
            <a:xfrm>
              <a:off x="164" y="523"/>
              <a:ext cx="5412" cy="1281"/>
              <a:chOff x="164" y="523"/>
              <a:chExt cx="5412" cy="1281"/>
            </a:xfrm>
          </p:grpSpPr>
          <p:grpSp>
            <p:nvGrpSpPr>
              <p:cNvPr id="24822" name="Group 266"/>
              <p:cNvGrpSpPr>
                <a:grpSpLocks/>
              </p:cNvGrpSpPr>
              <p:nvPr/>
            </p:nvGrpSpPr>
            <p:grpSpPr bwMode="auto">
              <a:xfrm>
                <a:off x="1016" y="666"/>
                <a:ext cx="2026" cy="186"/>
                <a:chOff x="1189" y="544"/>
                <a:chExt cx="2026" cy="186"/>
              </a:xfrm>
            </p:grpSpPr>
            <p:grpSp>
              <p:nvGrpSpPr>
                <p:cNvPr id="24896" name="Group 200"/>
                <p:cNvGrpSpPr>
                  <a:grpSpLocks/>
                </p:cNvGrpSpPr>
                <p:nvPr/>
              </p:nvGrpSpPr>
              <p:grpSpPr bwMode="auto">
                <a:xfrm>
                  <a:off x="1457" y="616"/>
                  <a:ext cx="171" cy="55"/>
                  <a:chOff x="1260" y="2371"/>
                  <a:chExt cx="151" cy="53"/>
                </a:xfrm>
              </p:grpSpPr>
              <p:sp>
                <p:nvSpPr>
                  <p:cNvPr id="24913" name="Line 201"/>
                  <p:cNvSpPr>
                    <a:spLocks noChangeShapeType="1"/>
                  </p:cNvSpPr>
                  <p:nvPr/>
                </p:nvSpPr>
                <p:spPr bwMode="auto">
                  <a:xfrm>
                    <a:off x="1260" y="2371"/>
                    <a:ext cx="151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914" name="Line 202"/>
                  <p:cNvSpPr>
                    <a:spLocks noChangeShapeType="1"/>
                  </p:cNvSpPr>
                  <p:nvPr/>
                </p:nvSpPr>
                <p:spPr bwMode="auto">
                  <a:xfrm>
                    <a:off x="1260" y="2424"/>
                    <a:ext cx="151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4897" name="Group 203"/>
                <p:cNvGrpSpPr>
                  <a:grpSpLocks/>
                </p:cNvGrpSpPr>
                <p:nvPr/>
              </p:nvGrpSpPr>
              <p:grpSpPr bwMode="auto">
                <a:xfrm>
                  <a:off x="1189" y="564"/>
                  <a:ext cx="240" cy="148"/>
                  <a:chOff x="323" y="1600"/>
                  <a:chExt cx="274" cy="188"/>
                </a:xfrm>
              </p:grpSpPr>
              <p:grpSp>
                <p:nvGrpSpPr>
                  <p:cNvPr id="24909" name="Group 204"/>
                  <p:cNvGrpSpPr>
                    <a:grpSpLocks/>
                  </p:cNvGrpSpPr>
                  <p:nvPr/>
                </p:nvGrpSpPr>
                <p:grpSpPr bwMode="auto">
                  <a:xfrm>
                    <a:off x="323" y="1600"/>
                    <a:ext cx="191" cy="188"/>
                    <a:chOff x="1104" y="2007"/>
                    <a:chExt cx="109" cy="130"/>
                  </a:xfrm>
                </p:grpSpPr>
                <p:sp>
                  <p:nvSpPr>
                    <p:cNvPr id="24911" name="WordArt 205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1104" y="2011"/>
                      <a:ext cx="109" cy="126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i="1" kern="10">
                          <a:ln w="76200">
                            <a:solidFill>
                              <a:schemeClr val="bg1"/>
                            </a:solidFill>
                            <a:round/>
                            <a:headEnd/>
                            <a:tailEnd/>
                          </a:ln>
                          <a:solidFill>
                            <a:schemeClr val="bg1"/>
                          </a:solidFill>
                          <a:latin typeface="Bookman Old Style"/>
                        </a:rPr>
                        <a:t>x</a:t>
                      </a:r>
                      <a:endParaRPr lang="zh-CN" altLang="en-US" sz="3600" i="1" kern="10">
                        <a:ln w="76200">
                          <a:solidFill>
                            <a:schemeClr val="bg1"/>
                          </a:solidFill>
                          <a:round/>
                          <a:headEnd/>
                          <a:tailEnd/>
                        </a:ln>
                        <a:solidFill>
                          <a:schemeClr val="bg1"/>
                        </a:solidFill>
                        <a:latin typeface="Bookman Old Style"/>
                      </a:endParaRPr>
                    </a:p>
                  </p:txBody>
                </p:sp>
                <p:sp>
                  <p:nvSpPr>
                    <p:cNvPr id="24912" name="WordArt 206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1104" y="2007"/>
                      <a:ext cx="109" cy="126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i="1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Times New Roman"/>
                          <a:cs typeface="Times New Roman"/>
                        </a:rPr>
                        <a:t>x</a:t>
                      </a:r>
                      <a:endParaRPr lang="zh-CN" altLang="en-US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24910" name="WordArt 207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536" y="1679"/>
                    <a:ext cx="61" cy="10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1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</p:grpSp>
            <p:sp>
              <p:nvSpPr>
                <p:cNvPr id="24898" name="WordArt 20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978" y="581"/>
                  <a:ext cx="272" cy="11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Times New Roman"/>
                      <a:cs typeface="Times New Roman"/>
                    </a:rPr>
                    <a:t>cos</a:t>
                  </a:r>
                  <a:endParaRPr lang="zh-CN" altLang="en-US" sz="3600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4899" name="WordArt 20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287" y="559"/>
                  <a:ext cx="66" cy="16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(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24900" name="WordArt 21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150" y="555"/>
                  <a:ext cx="65" cy="16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)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24901" name="WordArt 21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381" y="583"/>
                  <a:ext cx="145" cy="11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Symbol"/>
                    </a:rPr>
                    <a:t>w</a:t>
                  </a:r>
                  <a:endParaRPr lang="zh-CN" altLang="en-US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Symbol"/>
                  </a:endParaRPr>
                </a:p>
              </p:txBody>
            </p:sp>
            <p:sp>
              <p:nvSpPr>
                <p:cNvPr id="24902" name="WordArt 21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558" y="549"/>
                  <a:ext cx="78" cy="15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t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4903" name="WordArt 21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695" y="568"/>
                  <a:ext cx="155" cy="12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2857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宋体"/>
                      <a:ea typeface="宋体"/>
                    </a:rPr>
                    <a:t>+</a:t>
                  </a:r>
                  <a:endParaRPr lang="zh-CN" altLang="en-US" sz="3600" kern="10">
                    <a:ln w="2857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24904" name="WordArt 21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639" y="544"/>
                  <a:ext cx="201" cy="15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5088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Times New Roman"/>
                      <a:cs typeface="Times New Roman"/>
                    </a:rPr>
                    <a:t>A</a:t>
                  </a:r>
                  <a:endParaRPr lang="zh-CN" altLang="en-US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4905" name="WordArt 21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879" y="624"/>
                  <a:ext cx="53" cy="8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grpSp>
              <p:nvGrpSpPr>
                <p:cNvPr id="24906" name="Group 216"/>
                <p:cNvGrpSpPr>
                  <a:grpSpLocks/>
                </p:cNvGrpSpPr>
                <p:nvPr/>
              </p:nvGrpSpPr>
              <p:grpSpPr bwMode="auto">
                <a:xfrm>
                  <a:off x="2899" y="565"/>
                  <a:ext cx="214" cy="165"/>
                  <a:chOff x="2313" y="1222"/>
                  <a:chExt cx="244" cy="209"/>
                </a:xfrm>
              </p:grpSpPr>
              <p:sp>
                <p:nvSpPr>
                  <p:cNvPr id="24907" name="WordArt 217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313" y="1222"/>
                    <a:ext cx="165" cy="209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Symbol"/>
                      </a:rPr>
                      <a:t>j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Symbol"/>
                    </a:endParaRPr>
                  </a:p>
                </p:txBody>
              </p:sp>
              <p:sp>
                <p:nvSpPr>
                  <p:cNvPr id="24908" name="WordArt 218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496" y="1317"/>
                    <a:ext cx="61" cy="10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1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</p:grpSp>
          </p:grpSp>
          <p:grpSp>
            <p:nvGrpSpPr>
              <p:cNvPr id="24823" name="Group 265"/>
              <p:cNvGrpSpPr>
                <a:grpSpLocks/>
              </p:cNvGrpSpPr>
              <p:nvPr/>
            </p:nvGrpSpPr>
            <p:grpSpPr bwMode="auto">
              <a:xfrm>
                <a:off x="3354" y="654"/>
                <a:ext cx="2047" cy="186"/>
                <a:chOff x="1186" y="805"/>
                <a:chExt cx="2047" cy="186"/>
              </a:xfrm>
            </p:grpSpPr>
            <p:grpSp>
              <p:nvGrpSpPr>
                <p:cNvPr id="24877" name="Group 219"/>
                <p:cNvGrpSpPr>
                  <a:grpSpLocks/>
                </p:cNvGrpSpPr>
                <p:nvPr/>
              </p:nvGrpSpPr>
              <p:grpSpPr bwMode="auto">
                <a:xfrm>
                  <a:off x="1455" y="878"/>
                  <a:ext cx="172" cy="54"/>
                  <a:chOff x="1260" y="2371"/>
                  <a:chExt cx="151" cy="53"/>
                </a:xfrm>
              </p:grpSpPr>
              <p:sp>
                <p:nvSpPr>
                  <p:cNvPr id="24894" name="Line 220"/>
                  <p:cNvSpPr>
                    <a:spLocks noChangeShapeType="1"/>
                  </p:cNvSpPr>
                  <p:nvPr/>
                </p:nvSpPr>
                <p:spPr bwMode="auto">
                  <a:xfrm>
                    <a:off x="1260" y="2371"/>
                    <a:ext cx="151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895" name="Line 221"/>
                  <p:cNvSpPr>
                    <a:spLocks noChangeShapeType="1"/>
                  </p:cNvSpPr>
                  <p:nvPr/>
                </p:nvSpPr>
                <p:spPr bwMode="auto">
                  <a:xfrm>
                    <a:off x="1260" y="2424"/>
                    <a:ext cx="151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4878" name="WordArt 22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978" y="842"/>
                  <a:ext cx="273" cy="11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Times New Roman"/>
                      <a:cs typeface="Times New Roman"/>
                    </a:rPr>
                    <a:t>cos</a:t>
                  </a:r>
                  <a:endParaRPr lang="zh-CN" altLang="en-US" sz="3600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4879" name="WordArt 22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288" y="820"/>
                  <a:ext cx="67" cy="16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(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24880" name="WordArt 22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167" y="810"/>
                  <a:ext cx="66" cy="16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)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24881" name="WordArt 22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383" y="845"/>
                  <a:ext cx="144" cy="11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Symbol"/>
                    </a:rPr>
                    <a:t>w</a:t>
                  </a:r>
                  <a:endParaRPr lang="zh-CN" altLang="en-US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Symbol"/>
                  </a:endParaRPr>
                </a:p>
              </p:txBody>
            </p:sp>
            <p:sp>
              <p:nvSpPr>
                <p:cNvPr id="24882" name="WordArt 22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560" y="810"/>
                  <a:ext cx="79" cy="15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t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24883" name="Group 227"/>
                <p:cNvGrpSpPr>
                  <a:grpSpLocks/>
                </p:cNvGrpSpPr>
                <p:nvPr/>
              </p:nvGrpSpPr>
              <p:grpSpPr bwMode="auto">
                <a:xfrm>
                  <a:off x="2902" y="827"/>
                  <a:ext cx="222" cy="164"/>
                  <a:chOff x="2294" y="1955"/>
                  <a:chExt cx="252" cy="209"/>
                </a:xfrm>
              </p:grpSpPr>
              <p:sp>
                <p:nvSpPr>
                  <p:cNvPr id="24892" name="WordArt 228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477" y="2046"/>
                    <a:ext cx="69" cy="102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2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24893" name="WordArt 229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294" y="1955"/>
                    <a:ext cx="165" cy="209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Symbol"/>
                      </a:rPr>
                      <a:t>j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Symbol"/>
                    </a:endParaRPr>
                  </a:p>
                </p:txBody>
              </p:sp>
            </p:grpSp>
            <p:sp>
              <p:nvSpPr>
                <p:cNvPr id="24884" name="WordArt 23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697" y="830"/>
                  <a:ext cx="156" cy="12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2857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宋体"/>
                      <a:ea typeface="宋体"/>
                    </a:rPr>
                    <a:t>+</a:t>
                  </a:r>
                  <a:endParaRPr lang="zh-CN" altLang="en-US" sz="3600" kern="10">
                    <a:ln w="2857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24885" name="WordArt 23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638" y="805"/>
                  <a:ext cx="202" cy="15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5088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Times New Roman"/>
                      <a:cs typeface="Times New Roman"/>
                    </a:rPr>
                    <a:t>A</a:t>
                  </a:r>
                  <a:endParaRPr lang="zh-CN" altLang="en-US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4886" name="WordArt 23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881" y="872"/>
                  <a:ext cx="61" cy="8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grpSp>
              <p:nvGrpSpPr>
                <p:cNvPr id="24887" name="Group 233"/>
                <p:cNvGrpSpPr>
                  <a:grpSpLocks/>
                </p:cNvGrpSpPr>
                <p:nvPr/>
              </p:nvGrpSpPr>
              <p:grpSpPr bwMode="auto">
                <a:xfrm>
                  <a:off x="1186" y="826"/>
                  <a:ext cx="240" cy="148"/>
                  <a:chOff x="343" y="1954"/>
                  <a:chExt cx="273" cy="189"/>
                </a:xfrm>
              </p:grpSpPr>
              <p:grpSp>
                <p:nvGrpSpPr>
                  <p:cNvPr id="24888" name="Group 234"/>
                  <p:cNvGrpSpPr>
                    <a:grpSpLocks/>
                  </p:cNvGrpSpPr>
                  <p:nvPr/>
                </p:nvGrpSpPr>
                <p:grpSpPr bwMode="auto">
                  <a:xfrm>
                    <a:off x="343" y="1954"/>
                    <a:ext cx="191" cy="188"/>
                    <a:chOff x="1104" y="2007"/>
                    <a:chExt cx="109" cy="130"/>
                  </a:xfrm>
                </p:grpSpPr>
                <p:sp>
                  <p:nvSpPr>
                    <p:cNvPr id="24890" name="WordArt 235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1104" y="2011"/>
                      <a:ext cx="109" cy="126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i="1" kern="10">
                          <a:ln w="76200">
                            <a:solidFill>
                              <a:schemeClr val="bg1"/>
                            </a:solidFill>
                            <a:round/>
                            <a:headEnd/>
                            <a:tailEnd/>
                          </a:ln>
                          <a:solidFill>
                            <a:schemeClr val="bg1"/>
                          </a:solidFill>
                          <a:latin typeface="Bookman Old Style"/>
                        </a:rPr>
                        <a:t>x</a:t>
                      </a:r>
                      <a:endParaRPr lang="zh-CN" altLang="en-US" sz="3600" i="1" kern="10">
                        <a:ln w="76200">
                          <a:solidFill>
                            <a:schemeClr val="bg1"/>
                          </a:solidFill>
                          <a:round/>
                          <a:headEnd/>
                          <a:tailEnd/>
                        </a:ln>
                        <a:solidFill>
                          <a:schemeClr val="bg1"/>
                        </a:solidFill>
                        <a:latin typeface="Bookman Old Style"/>
                      </a:endParaRPr>
                    </a:p>
                  </p:txBody>
                </p:sp>
                <p:sp>
                  <p:nvSpPr>
                    <p:cNvPr id="24891" name="WordArt 236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1104" y="2007"/>
                      <a:ext cx="109" cy="126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i="1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Times New Roman"/>
                          <a:cs typeface="Times New Roman"/>
                        </a:rPr>
                        <a:t>x</a:t>
                      </a:r>
                      <a:endParaRPr lang="zh-CN" altLang="en-US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24889" name="WordArt 237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547" y="2041"/>
                    <a:ext cx="69" cy="102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2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</p:grpSp>
          </p:grpSp>
          <p:sp>
            <p:nvSpPr>
              <p:cNvPr id="24824" name="Text Box 243"/>
              <p:cNvSpPr txBox="1">
                <a:spLocks noChangeArrowheads="1"/>
              </p:cNvSpPr>
              <p:nvPr/>
            </p:nvSpPr>
            <p:spPr bwMode="auto">
              <a:xfrm>
                <a:off x="245" y="954"/>
                <a:ext cx="74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dirty="0">
                    <a:latin typeface="Calibri" pitchFamily="34" charset="0"/>
                    <a:ea typeface="华文中宋" pitchFamily="2" charset="-122"/>
                  </a:rPr>
                  <a:t>合振动</a:t>
                </a:r>
              </a:p>
            </p:txBody>
          </p:sp>
          <p:sp>
            <p:nvSpPr>
              <p:cNvPr id="24825" name="Text Box 263"/>
              <p:cNvSpPr txBox="1">
                <a:spLocks noChangeArrowheads="1"/>
              </p:cNvSpPr>
              <p:nvPr/>
            </p:nvSpPr>
            <p:spPr bwMode="auto">
              <a:xfrm>
                <a:off x="234" y="595"/>
                <a:ext cx="74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dirty="0">
                    <a:latin typeface="宋体" pitchFamily="2" charset="-122"/>
                  </a:rPr>
                  <a:t>分振动</a:t>
                </a:r>
              </a:p>
            </p:txBody>
          </p:sp>
          <p:sp>
            <p:nvSpPr>
              <p:cNvPr id="24826" name="Text Box 267"/>
              <p:cNvSpPr txBox="1">
                <a:spLocks noChangeArrowheads="1"/>
              </p:cNvSpPr>
              <p:nvPr/>
            </p:nvSpPr>
            <p:spPr bwMode="auto">
              <a:xfrm>
                <a:off x="3070" y="523"/>
                <a:ext cx="273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Calibri" pitchFamily="34" charset="0"/>
                  </a:rPr>
                  <a:t>；</a:t>
                </a:r>
              </a:p>
            </p:txBody>
          </p:sp>
          <p:grpSp>
            <p:nvGrpSpPr>
              <p:cNvPr id="24827" name="Group 415"/>
              <p:cNvGrpSpPr>
                <a:grpSpLocks/>
              </p:cNvGrpSpPr>
              <p:nvPr/>
            </p:nvGrpSpPr>
            <p:grpSpPr bwMode="auto">
              <a:xfrm>
                <a:off x="1849" y="968"/>
                <a:ext cx="1997" cy="215"/>
                <a:chOff x="1788" y="975"/>
                <a:chExt cx="1997" cy="215"/>
              </a:xfrm>
            </p:grpSpPr>
            <p:grpSp>
              <p:nvGrpSpPr>
                <p:cNvPr id="24863" name="Group 269"/>
                <p:cNvGrpSpPr>
                  <a:grpSpLocks/>
                </p:cNvGrpSpPr>
                <p:nvPr/>
              </p:nvGrpSpPr>
              <p:grpSpPr bwMode="auto">
                <a:xfrm>
                  <a:off x="2069" y="1040"/>
                  <a:ext cx="180" cy="64"/>
                  <a:chOff x="1260" y="2371"/>
                  <a:chExt cx="151" cy="53"/>
                </a:xfrm>
              </p:grpSpPr>
              <p:sp>
                <p:nvSpPr>
                  <p:cNvPr id="24875" name="Line 270"/>
                  <p:cNvSpPr>
                    <a:spLocks noChangeShapeType="1"/>
                  </p:cNvSpPr>
                  <p:nvPr/>
                </p:nvSpPr>
                <p:spPr bwMode="auto">
                  <a:xfrm>
                    <a:off x="1260" y="2371"/>
                    <a:ext cx="151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876" name="Line 271"/>
                  <p:cNvSpPr>
                    <a:spLocks noChangeShapeType="1"/>
                  </p:cNvSpPr>
                  <p:nvPr/>
                </p:nvSpPr>
                <p:spPr bwMode="auto">
                  <a:xfrm>
                    <a:off x="1260" y="2424"/>
                    <a:ext cx="151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4864" name="Group 273"/>
                <p:cNvGrpSpPr>
                  <a:grpSpLocks/>
                </p:cNvGrpSpPr>
                <p:nvPr/>
              </p:nvGrpSpPr>
              <p:grpSpPr bwMode="auto">
                <a:xfrm>
                  <a:off x="1788" y="989"/>
                  <a:ext cx="176" cy="172"/>
                  <a:chOff x="1104" y="2007"/>
                  <a:chExt cx="109" cy="130"/>
                </a:xfrm>
              </p:grpSpPr>
              <p:sp>
                <p:nvSpPr>
                  <p:cNvPr id="24873" name="WordArt 274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104" y="2011"/>
                    <a:ext cx="109" cy="12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76200">
                          <a:solidFill>
                            <a:schemeClr val="bg1"/>
                          </a:solidFill>
                          <a:round/>
                          <a:headEnd/>
                          <a:tailEnd/>
                        </a:ln>
                        <a:solidFill>
                          <a:schemeClr val="bg1"/>
                        </a:solidFill>
                        <a:latin typeface="Bookman Old Style"/>
                      </a:rPr>
                      <a:t>x</a:t>
                    </a:r>
                    <a:endParaRPr lang="zh-CN" altLang="en-US" sz="3600" i="1" kern="10">
                      <a:ln w="762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Bookman Old Style"/>
                    </a:endParaRPr>
                  </a:p>
                </p:txBody>
              </p:sp>
              <p:sp>
                <p:nvSpPr>
                  <p:cNvPr id="24874" name="WordArt 275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104" y="2007"/>
                    <a:ext cx="109" cy="12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x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24865" name="WordArt 28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269" y="975"/>
                  <a:ext cx="212" cy="17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5088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 dirty="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Times New Roman"/>
                      <a:cs typeface="Times New Roman"/>
                    </a:rPr>
                    <a:t>A</a:t>
                  </a:r>
                  <a:endParaRPr lang="zh-CN" altLang="en-US" sz="3600" i="1" kern="10" dirty="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4866" name="WordArt 27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538" y="1017"/>
                  <a:ext cx="286" cy="12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Times New Roman"/>
                      <a:cs typeface="Times New Roman"/>
                    </a:rPr>
                    <a:t>cos</a:t>
                  </a:r>
                  <a:endParaRPr lang="zh-CN" altLang="en-US" sz="3600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4867" name="WordArt 27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863" y="991"/>
                  <a:ext cx="69" cy="18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(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24868" name="WordArt 27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717" y="987"/>
                  <a:ext cx="68" cy="18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)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24869" name="WordArt 28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962" y="1019"/>
                  <a:ext cx="152" cy="13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Symbol"/>
                    </a:rPr>
                    <a:t>w</a:t>
                  </a:r>
                  <a:endParaRPr lang="zh-CN" altLang="en-US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Symbol"/>
                  </a:endParaRPr>
                </a:p>
              </p:txBody>
            </p:sp>
            <p:sp>
              <p:nvSpPr>
                <p:cNvPr id="24870" name="WordArt 28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148" y="980"/>
                  <a:ext cx="82" cy="17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t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4871" name="WordArt 28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292" y="1011"/>
                  <a:ext cx="164" cy="14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2857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宋体"/>
                      <a:ea typeface="宋体"/>
                    </a:rPr>
                    <a:t>+</a:t>
                  </a:r>
                  <a:endParaRPr lang="zh-CN" altLang="en-US" sz="3600" kern="10">
                    <a:ln w="2857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24872" name="WordArt 28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507" y="998"/>
                  <a:ext cx="153" cy="19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Symbol"/>
                    </a:rPr>
                    <a:t>j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endParaRPr>
                </a:p>
              </p:txBody>
            </p:sp>
          </p:grpSp>
          <p:sp>
            <p:nvSpPr>
              <p:cNvPr id="24828" name="WordArt 312"/>
              <p:cNvSpPr>
                <a:spLocks noChangeArrowheads="1" noChangeShapeType="1" noTextEdit="1"/>
              </p:cNvSpPr>
              <p:nvPr/>
            </p:nvSpPr>
            <p:spPr bwMode="auto">
              <a:xfrm>
                <a:off x="1637" y="1374"/>
                <a:ext cx="206" cy="16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5088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A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4829" name="Freeform 316"/>
              <p:cNvSpPr>
                <a:spLocks/>
              </p:cNvSpPr>
              <p:nvPr/>
            </p:nvSpPr>
            <p:spPr bwMode="auto">
              <a:xfrm>
                <a:off x="2114" y="1313"/>
                <a:ext cx="62" cy="308"/>
              </a:xfrm>
              <a:custGeom>
                <a:avLst/>
                <a:gdLst>
                  <a:gd name="T0" fmla="*/ 0 w 170"/>
                  <a:gd name="T1" fmla="*/ 57 h 452"/>
                  <a:gd name="T2" fmla="*/ 0 w 170"/>
                  <a:gd name="T3" fmla="*/ 38 h 452"/>
                  <a:gd name="T4" fmla="*/ 1 w 170"/>
                  <a:gd name="T5" fmla="*/ 66 h 452"/>
                  <a:gd name="T6" fmla="*/ 1 w 170"/>
                  <a:gd name="T7" fmla="*/ 0 h 4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0"/>
                  <a:gd name="T13" fmla="*/ 0 h 452"/>
                  <a:gd name="T14" fmla="*/ 170 w 170"/>
                  <a:gd name="T15" fmla="*/ 452 h 4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0" h="452">
                    <a:moveTo>
                      <a:pt x="0" y="384"/>
                    </a:moveTo>
                    <a:lnTo>
                      <a:pt x="57" y="260"/>
                    </a:lnTo>
                    <a:lnTo>
                      <a:pt x="170" y="452"/>
                    </a:lnTo>
                    <a:lnTo>
                      <a:pt x="17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24830" name="Line 317"/>
              <p:cNvSpPr>
                <a:spLocks noChangeShapeType="1"/>
              </p:cNvSpPr>
              <p:nvPr/>
            </p:nvSpPr>
            <p:spPr bwMode="auto">
              <a:xfrm>
                <a:off x="2168" y="1313"/>
                <a:ext cx="2611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831" name="WordArt 33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94" y="1410"/>
                <a:ext cx="252" cy="12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cos</a:t>
                </a:r>
                <a:endParaRPr lang="zh-CN" altLang="en-US" sz="36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grpSp>
            <p:nvGrpSpPr>
              <p:cNvPr id="24832" name="Group 416"/>
              <p:cNvGrpSpPr>
                <a:grpSpLocks/>
              </p:cNvGrpSpPr>
              <p:nvPr/>
            </p:nvGrpSpPr>
            <p:grpSpPr bwMode="auto">
              <a:xfrm>
                <a:off x="4072" y="1367"/>
                <a:ext cx="695" cy="191"/>
                <a:chOff x="4072" y="1367"/>
                <a:chExt cx="695" cy="191"/>
              </a:xfrm>
            </p:grpSpPr>
            <p:sp>
              <p:nvSpPr>
                <p:cNvPr id="24854" name="WordArt 29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709" y="1375"/>
                  <a:ext cx="58" cy="16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)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24855" name="WordArt 33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072" y="1367"/>
                  <a:ext cx="57" cy="16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(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grpSp>
              <p:nvGrpSpPr>
                <p:cNvPr id="24856" name="Group 335"/>
                <p:cNvGrpSpPr>
                  <a:grpSpLocks/>
                </p:cNvGrpSpPr>
                <p:nvPr/>
              </p:nvGrpSpPr>
              <p:grpSpPr bwMode="auto">
                <a:xfrm>
                  <a:off x="4151" y="1386"/>
                  <a:ext cx="211" cy="172"/>
                  <a:chOff x="2294" y="1955"/>
                  <a:chExt cx="252" cy="209"/>
                </a:xfrm>
              </p:grpSpPr>
              <p:sp>
                <p:nvSpPr>
                  <p:cNvPr id="24861" name="WordArt 336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477" y="2046"/>
                    <a:ext cx="69" cy="102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2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24862" name="WordArt 337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294" y="1955"/>
                    <a:ext cx="165" cy="209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Symbol"/>
                      </a:rPr>
                      <a:t>j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Symbol"/>
                    </a:endParaRPr>
                  </a:p>
                </p:txBody>
              </p:sp>
            </p:grpSp>
            <p:grpSp>
              <p:nvGrpSpPr>
                <p:cNvPr id="24857" name="Group 338"/>
                <p:cNvGrpSpPr>
                  <a:grpSpLocks/>
                </p:cNvGrpSpPr>
                <p:nvPr/>
              </p:nvGrpSpPr>
              <p:grpSpPr bwMode="auto">
                <a:xfrm>
                  <a:off x="4507" y="1386"/>
                  <a:ext cx="203" cy="172"/>
                  <a:chOff x="2313" y="1222"/>
                  <a:chExt cx="244" cy="209"/>
                </a:xfrm>
              </p:grpSpPr>
              <p:sp>
                <p:nvSpPr>
                  <p:cNvPr id="24859" name="WordArt 339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313" y="1222"/>
                    <a:ext cx="165" cy="209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Symbol"/>
                      </a:rPr>
                      <a:t>j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Symbol"/>
                    </a:endParaRPr>
                  </a:p>
                </p:txBody>
              </p:sp>
              <p:sp>
                <p:nvSpPr>
                  <p:cNvPr id="24860" name="WordArt 340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496" y="1317"/>
                    <a:ext cx="61" cy="10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1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</p:grpSp>
            <p:sp>
              <p:nvSpPr>
                <p:cNvPr id="24858" name="Line 341"/>
                <p:cNvSpPr>
                  <a:spLocks noChangeShapeType="1"/>
                </p:cNvSpPr>
                <p:nvPr/>
              </p:nvSpPr>
              <p:spPr bwMode="auto">
                <a:xfrm>
                  <a:off x="4376" y="1450"/>
                  <a:ext cx="10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833" name="Group 476"/>
              <p:cNvGrpSpPr>
                <a:grpSpLocks/>
              </p:cNvGrpSpPr>
              <p:nvPr/>
            </p:nvGrpSpPr>
            <p:grpSpPr bwMode="auto">
              <a:xfrm>
                <a:off x="2221" y="1336"/>
                <a:ext cx="1541" cy="220"/>
                <a:chOff x="2221" y="1336"/>
                <a:chExt cx="1541" cy="220"/>
              </a:xfrm>
            </p:grpSpPr>
            <p:sp>
              <p:nvSpPr>
                <p:cNvPr id="24839" name="WordArt 31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221" y="1381"/>
                  <a:ext cx="191" cy="15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5088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Times New Roman"/>
                      <a:cs typeface="Times New Roman"/>
                    </a:rPr>
                    <a:t>A</a:t>
                  </a:r>
                  <a:endParaRPr lang="zh-CN" altLang="en-US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4840" name="WordArt 31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453" y="1471"/>
                  <a:ext cx="51" cy="8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24841" name="WordArt 32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436" y="1343"/>
                  <a:ext cx="57" cy="8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 dirty="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 dirty="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24842" name="WordArt 32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542" y="1398"/>
                  <a:ext cx="111" cy="12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2857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宋体"/>
                      <a:ea typeface="宋体"/>
                    </a:rPr>
                    <a:t>+</a:t>
                  </a:r>
                  <a:endParaRPr lang="zh-CN" altLang="en-US" sz="3600" kern="10">
                    <a:ln w="2857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endParaRPr>
                </a:p>
              </p:txBody>
            </p:sp>
            <p:grpSp>
              <p:nvGrpSpPr>
                <p:cNvPr id="24843" name="Group 322"/>
                <p:cNvGrpSpPr>
                  <a:grpSpLocks/>
                </p:cNvGrpSpPr>
                <p:nvPr/>
              </p:nvGrpSpPr>
              <p:grpSpPr bwMode="auto">
                <a:xfrm>
                  <a:off x="2641" y="1336"/>
                  <a:ext cx="256" cy="216"/>
                  <a:chOff x="820" y="3237"/>
                  <a:chExt cx="307" cy="263"/>
                </a:xfrm>
              </p:grpSpPr>
              <p:sp>
                <p:nvSpPr>
                  <p:cNvPr id="24851" name="WordArt 323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820" y="3283"/>
                    <a:ext cx="230" cy="191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5088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2"/>
                          </a:solidFill>
                          <a:round/>
                          <a:headEnd/>
                          <a:tailEnd/>
                        </a:ln>
                        <a:solidFill>
                          <a:schemeClr val="tx2"/>
                        </a:solidFill>
                        <a:latin typeface="Times New Roman"/>
                        <a:cs typeface="Times New Roman"/>
                      </a:rPr>
                      <a:t>A</a:t>
                    </a:r>
                    <a:endParaRPr lang="zh-CN" altLang="en-US" sz="3600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24852" name="WordArt 324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058" y="3398"/>
                    <a:ext cx="69" cy="102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2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24853" name="WordArt 325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055" y="3237"/>
                    <a:ext cx="69" cy="102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2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</p:grpSp>
            <p:sp>
              <p:nvSpPr>
                <p:cNvPr id="24844" name="WordArt 32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120" y="1384"/>
                  <a:ext cx="85" cy="14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grpSp>
              <p:nvGrpSpPr>
                <p:cNvPr id="24845" name="Group 327"/>
                <p:cNvGrpSpPr>
                  <a:grpSpLocks/>
                </p:cNvGrpSpPr>
                <p:nvPr/>
              </p:nvGrpSpPr>
              <p:grpSpPr bwMode="auto">
                <a:xfrm>
                  <a:off x="3231" y="1373"/>
                  <a:ext cx="261" cy="168"/>
                  <a:chOff x="1446" y="3282"/>
                  <a:chExt cx="313" cy="205"/>
                </a:xfrm>
              </p:grpSpPr>
              <p:sp>
                <p:nvSpPr>
                  <p:cNvPr id="24849" name="WordArt 328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446" y="3282"/>
                    <a:ext cx="229" cy="191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5088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 dirty="0">
                        <a:ln w="9525">
                          <a:solidFill>
                            <a:schemeClr val="tx2"/>
                          </a:solidFill>
                          <a:round/>
                          <a:headEnd/>
                          <a:tailEnd/>
                        </a:ln>
                        <a:solidFill>
                          <a:schemeClr val="tx2"/>
                        </a:solidFill>
                        <a:latin typeface="Times New Roman"/>
                        <a:cs typeface="Times New Roman"/>
                      </a:rPr>
                      <a:t>A</a:t>
                    </a:r>
                    <a:endParaRPr lang="zh-CN" altLang="en-US" sz="3600" i="1" kern="10" dirty="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24850" name="WordArt 329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698" y="3383"/>
                    <a:ext cx="61" cy="10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1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</p:grpSp>
            <p:sp>
              <p:nvSpPr>
                <p:cNvPr id="24846" name="WordArt 33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476" y="1373"/>
                  <a:ext cx="192" cy="15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5088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 dirty="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Times New Roman"/>
                      <a:cs typeface="Times New Roman"/>
                    </a:rPr>
                    <a:t>A</a:t>
                  </a:r>
                  <a:endParaRPr lang="zh-CN" altLang="en-US" sz="3600" i="1" kern="10" dirty="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4847" name="WordArt 33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704" y="1452"/>
                  <a:ext cx="58" cy="8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24848" name="WordArt 34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956" y="1396"/>
                  <a:ext cx="111" cy="12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2857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宋体"/>
                      <a:ea typeface="宋体"/>
                    </a:rPr>
                    <a:t>+</a:t>
                  </a:r>
                  <a:endParaRPr lang="zh-CN" altLang="en-US" sz="3600" kern="10">
                    <a:ln w="2857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24834" name="Text Box 408"/>
              <p:cNvSpPr txBox="1">
                <a:spLocks noChangeArrowheads="1"/>
              </p:cNvSpPr>
              <p:nvPr/>
            </p:nvSpPr>
            <p:spPr bwMode="auto">
              <a:xfrm>
                <a:off x="281" y="1317"/>
                <a:ext cx="137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dirty="0">
                    <a:latin typeface="Calibri" pitchFamily="34" charset="0"/>
                    <a:ea typeface="华文中宋" pitchFamily="2" charset="-122"/>
                  </a:rPr>
                  <a:t>其中，合振幅</a:t>
                </a:r>
              </a:p>
            </p:txBody>
          </p:sp>
          <p:sp>
            <p:nvSpPr>
              <p:cNvPr id="24835" name="Rectangle 409" descr="新闻纸"/>
              <p:cNvSpPr>
                <a:spLocks noChangeArrowheads="1"/>
              </p:cNvSpPr>
              <p:nvPr/>
            </p:nvSpPr>
            <p:spPr bwMode="auto">
              <a:xfrm>
                <a:off x="164" y="1723"/>
                <a:ext cx="5412" cy="81"/>
              </a:xfrm>
              <a:prstGeom prst="rect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grpSp>
            <p:nvGrpSpPr>
              <p:cNvPr id="24836" name="Group 412"/>
              <p:cNvGrpSpPr>
                <a:grpSpLocks/>
              </p:cNvGrpSpPr>
              <p:nvPr/>
            </p:nvGrpSpPr>
            <p:grpSpPr bwMode="auto">
              <a:xfrm>
                <a:off x="1878" y="1439"/>
                <a:ext cx="180" cy="64"/>
                <a:chOff x="1260" y="2371"/>
                <a:chExt cx="151" cy="53"/>
              </a:xfrm>
            </p:grpSpPr>
            <p:sp>
              <p:nvSpPr>
                <p:cNvPr id="24837" name="Line 413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838" name="Line 414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26" name="Group 794"/>
          <p:cNvGrpSpPr>
            <a:grpSpLocks/>
          </p:cNvGrpSpPr>
          <p:nvPr/>
        </p:nvGrpSpPr>
        <p:grpSpPr bwMode="auto">
          <a:xfrm>
            <a:off x="212725" y="2867025"/>
            <a:ext cx="8680450" cy="3144838"/>
            <a:chOff x="134" y="1806"/>
            <a:chExt cx="5468" cy="1981"/>
          </a:xfrm>
        </p:grpSpPr>
        <p:sp>
          <p:nvSpPr>
            <p:cNvPr id="24716" name="Rectangle 410" descr="新闻纸"/>
            <p:cNvSpPr>
              <a:spLocks noChangeArrowheads="1"/>
            </p:cNvSpPr>
            <p:nvPr/>
          </p:nvSpPr>
          <p:spPr bwMode="auto">
            <a:xfrm>
              <a:off x="161" y="3705"/>
              <a:ext cx="5441" cy="82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grpSp>
          <p:nvGrpSpPr>
            <p:cNvPr id="24717" name="Group 792"/>
            <p:cNvGrpSpPr>
              <a:grpSpLocks/>
            </p:cNvGrpSpPr>
            <p:nvPr/>
          </p:nvGrpSpPr>
          <p:grpSpPr bwMode="auto">
            <a:xfrm>
              <a:off x="134" y="1806"/>
              <a:ext cx="2805" cy="1980"/>
              <a:chOff x="134" y="1806"/>
              <a:chExt cx="2805" cy="1980"/>
            </a:xfrm>
          </p:grpSpPr>
          <p:sp>
            <p:nvSpPr>
              <p:cNvPr id="24718" name="Rectangle 411" descr="新闻纸"/>
              <p:cNvSpPr>
                <a:spLocks noChangeArrowheads="1"/>
              </p:cNvSpPr>
              <p:nvPr/>
            </p:nvSpPr>
            <p:spPr bwMode="auto">
              <a:xfrm flipH="1" flipV="1">
                <a:off x="2857" y="1806"/>
                <a:ext cx="82" cy="1980"/>
              </a:xfrm>
              <a:prstGeom prst="rect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grpSp>
            <p:nvGrpSpPr>
              <p:cNvPr id="24719" name="Group 457"/>
              <p:cNvGrpSpPr>
                <a:grpSpLocks/>
              </p:cNvGrpSpPr>
              <p:nvPr/>
            </p:nvGrpSpPr>
            <p:grpSpPr bwMode="auto">
              <a:xfrm>
                <a:off x="889" y="1906"/>
                <a:ext cx="582" cy="180"/>
                <a:chOff x="957" y="1929"/>
                <a:chExt cx="582" cy="180"/>
              </a:xfrm>
            </p:grpSpPr>
            <p:sp>
              <p:nvSpPr>
                <p:cNvPr id="24814" name="WordArt 42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094" y="2020"/>
                  <a:ext cx="58" cy="8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24815" name="WordArt 42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957" y="1929"/>
                  <a:ext cx="138" cy="17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Symbol"/>
                    </a:rPr>
                    <a:t>j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endParaRPr>
                </a:p>
              </p:txBody>
            </p:sp>
            <p:grpSp>
              <p:nvGrpSpPr>
                <p:cNvPr id="24816" name="Group 423"/>
                <p:cNvGrpSpPr>
                  <a:grpSpLocks/>
                </p:cNvGrpSpPr>
                <p:nvPr/>
              </p:nvGrpSpPr>
              <p:grpSpPr bwMode="auto">
                <a:xfrm>
                  <a:off x="1336" y="1937"/>
                  <a:ext cx="203" cy="172"/>
                  <a:chOff x="2313" y="1222"/>
                  <a:chExt cx="244" cy="209"/>
                </a:xfrm>
              </p:grpSpPr>
              <p:sp>
                <p:nvSpPr>
                  <p:cNvPr id="24818" name="WordArt 424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313" y="1222"/>
                    <a:ext cx="165" cy="209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Symbol"/>
                      </a:rPr>
                      <a:t>j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Symbol"/>
                    </a:endParaRPr>
                  </a:p>
                </p:txBody>
              </p:sp>
              <p:sp>
                <p:nvSpPr>
                  <p:cNvPr id="24819" name="WordArt 425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496" y="1317"/>
                    <a:ext cx="61" cy="10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1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</p:grpSp>
            <p:sp>
              <p:nvSpPr>
                <p:cNvPr id="24817" name="Line 426"/>
                <p:cNvSpPr>
                  <a:spLocks noChangeShapeType="1"/>
                </p:cNvSpPr>
                <p:nvPr/>
              </p:nvSpPr>
              <p:spPr bwMode="auto">
                <a:xfrm>
                  <a:off x="1190" y="2001"/>
                  <a:ext cx="10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4720" name="Text Box 428"/>
              <p:cNvSpPr txBox="1">
                <a:spLocks noChangeArrowheads="1"/>
              </p:cNvSpPr>
              <p:nvPr/>
            </p:nvSpPr>
            <p:spPr bwMode="auto">
              <a:xfrm>
                <a:off x="243" y="1848"/>
                <a:ext cx="42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dirty="0">
                    <a:latin typeface="Calibri" pitchFamily="34" charset="0"/>
                    <a:ea typeface="华文中宋" pitchFamily="2" charset="-122"/>
                  </a:rPr>
                  <a:t>若</a:t>
                </a:r>
              </a:p>
            </p:txBody>
          </p:sp>
          <p:grpSp>
            <p:nvGrpSpPr>
              <p:cNvPr id="24721" name="Group 429"/>
              <p:cNvGrpSpPr>
                <a:grpSpLocks/>
              </p:cNvGrpSpPr>
              <p:nvPr/>
            </p:nvGrpSpPr>
            <p:grpSpPr bwMode="auto">
              <a:xfrm>
                <a:off x="1542" y="1967"/>
                <a:ext cx="180" cy="64"/>
                <a:chOff x="1260" y="2371"/>
                <a:chExt cx="151" cy="53"/>
              </a:xfrm>
            </p:grpSpPr>
            <p:sp>
              <p:nvSpPr>
                <p:cNvPr id="24812" name="Line 430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813" name="Line 431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722" name="Group 788"/>
              <p:cNvGrpSpPr>
                <a:grpSpLocks/>
              </p:cNvGrpSpPr>
              <p:nvPr/>
            </p:nvGrpSpPr>
            <p:grpSpPr bwMode="auto">
              <a:xfrm>
                <a:off x="1784" y="1907"/>
                <a:ext cx="624" cy="170"/>
                <a:chOff x="1784" y="1907"/>
                <a:chExt cx="624" cy="170"/>
              </a:xfrm>
            </p:grpSpPr>
            <p:sp>
              <p:nvSpPr>
                <p:cNvPr id="24806" name="WordArt 43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961" y="1930"/>
                  <a:ext cx="99" cy="13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24807" name="WordArt 43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233" y="1954"/>
                  <a:ext cx="175" cy="12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5556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Symbol"/>
                    </a:rPr>
                    <a:t>p</a:t>
                  </a:r>
                  <a:endParaRPr lang="zh-CN" altLang="en-US" sz="36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Symbol"/>
                  </a:endParaRPr>
                </a:p>
              </p:txBody>
            </p:sp>
            <p:grpSp>
              <p:nvGrpSpPr>
                <p:cNvPr id="24808" name="Group 440"/>
                <p:cNvGrpSpPr>
                  <a:grpSpLocks/>
                </p:cNvGrpSpPr>
                <p:nvPr/>
              </p:nvGrpSpPr>
              <p:grpSpPr bwMode="auto">
                <a:xfrm>
                  <a:off x="1784" y="1923"/>
                  <a:ext cx="123" cy="137"/>
                  <a:chOff x="2500" y="3297"/>
                  <a:chExt cx="123" cy="137"/>
                </a:xfrm>
              </p:grpSpPr>
              <p:sp>
                <p:nvSpPr>
                  <p:cNvPr id="24810" name="WordArt 441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502" y="3297"/>
                    <a:ext cx="116" cy="102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19050">
                          <a:solidFill>
                            <a:schemeClr val="tx2"/>
                          </a:solidFill>
                          <a:round/>
                          <a:headEnd/>
                          <a:tailEnd/>
                        </a:ln>
                        <a:solidFill>
                          <a:schemeClr val="tx2"/>
                        </a:solidFill>
                        <a:latin typeface="宋体"/>
                        <a:ea typeface="宋体"/>
                      </a:rPr>
                      <a:t>+</a:t>
                    </a:r>
                    <a:endParaRPr lang="zh-CN" altLang="en-US" sz="3600" kern="10">
                      <a:ln w="19050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24811" name="Line 442"/>
                  <p:cNvSpPr>
                    <a:spLocks noChangeShapeType="1"/>
                  </p:cNvSpPr>
                  <p:nvPr/>
                </p:nvSpPr>
                <p:spPr bwMode="auto">
                  <a:xfrm>
                    <a:off x="2500" y="3434"/>
                    <a:ext cx="12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4809" name="WordArt 44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089" y="1907"/>
                  <a:ext cx="124" cy="16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6412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Garamond"/>
                    </a:rPr>
                    <a:t>k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Garamond"/>
                  </a:endParaRPr>
                </a:p>
              </p:txBody>
            </p:sp>
          </p:grpSp>
          <p:grpSp>
            <p:nvGrpSpPr>
              <p:cNvPr id="24723" name="Group 789"/>
              <p:cNvGrpSpPr>
                <a:grpSpLocks/>
              </p:cNvGrpSpPr>
              <p:nvPr/>
            </p:nvGrpSpPr>
            <p:grpSpPr bwMode="auto">
              <a:xfrm>
                <a:off x="799" y="2207"/>
                <a:ext cx="1723" cy="187"/>
                <a:chOff x="799" y="2207"/>
                <a:chExt cx="1723" cy="187"/>
              </a:xfrm>
            </p:grpSpPr>
            <p:sp>
              <p:nvSpPr>
                <p:cNvPr id="24793" name="WordArt 43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392" y="2225"/>
                  <a:ext cx="92" cy="14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1199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0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24794" name="WordArt 43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799" y="2207"/>
                  <a:ext cx="71" cy="18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(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24795" name="WordArt 43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451" y="2207"/>
                  <a:ext cx="71" cy="18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)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24796" name="WordArt 44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863" y="2226"/>
                  <a:ext cx="77" cy="13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24797" name="WordArt 44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636" y="2228"/>
                  <a:ext cx="69" cy="12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24798" name="WordArt 44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537" y="2329"/>
                  <a:ext cx="32" cy="6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,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24799" name="WordArt 44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920" y="2208"/>
                  <a:ext cx="124" cy="16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6412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Garamond"/>
                    </a:rPr>
                    <a:t>k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Garamond"/>
                  </a:endParaRPr>
                </a:p>
              </p:txBody>
            </p:sp>
            <p:grpSp>
              <p:nvGrpSpPr>
                <p:cNvPr id="24800" name="Group 449"/>
                <p:cNvGrpSpPr>
                  <a:grpSpLocks/>
                </p:cNvGrpSpPr>
                <p:nvPr/>
              </p:nvGrpSpPr>
              <p:grpSpPr bwMode="auto">
                <a:xfrm>
                  <a:off x="1139" y="2268"/>
                  <a:ext cx="180" cy="64"/>
                  <a:chOff x="1260" y="2371"/>
                  <a:chExt cx="151" cy="53"/>
                </a:xfrm>
              </p:grpSpPr>
              <p:sp>
                <p:nvSpPr>
                  <p:cNvPr id="24804" name="Line 450"/>
                  <p:cNvSpPr>
                    <a:spLocks noChangeShapeType="1"/>
                  </p:cNvSpPr>
                  <p:nvPr/>
                </p:nvSpPr>
                <p:spPr bwMode="auto">
                  <a:xfrm>
                    <a:off x="1260" y="2371"/>
                    <a:ext cx="151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805" name="Line 451"/>
                  <p:cNvSpPr>
                    <a:spLocks noChangeShapeType="1"/>
                  </p:cNvSpPr>
                  <p:nvPr/>
                </p:nvSpPr>
                <p:spPr bwMode="auto">
                  <a:xfrm>
                    <a:off x="1260" y="2424"/>
                    <a:ext cx="151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4801" name="WordArt 45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763" y="2326"/>
                  <a:ext cx="32" cy="6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,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24802" name="WordArt 45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995" y="2324"/>
                  <a:ext cx="32" cy="6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,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24803" name="WordArt 45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106" y="2284"/>
                  <a:ext cx="289" cy="2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...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24724" name="Text Box 456"/>
              <p:cNvSpPr txBox="1">
                <a:spLocks noChangeArrowheads="1"/>
              </p:cNvSpPr>
              <p:nvPr/>
            </p:nvSpPr>
            <p:spPr bwMode="auto">
              <a:xfrm>
                <a:off x="266" y="2417"/>
                <a:ext cx="37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dirty="0">
                    <a:latin typeface="Calibri" pitchFamily="34" charset="0"/>
                    <a:ea typeface="华文中宋" pitchFamily="2" charset="-122"/>
                  </a:rPr>
                  <a:t>则</a:t>
                </a:r>
              </a:p>
            </p:txBody>
          </p:sp>
          <p:grpSp>
            <p:nvGrpSpPr>
              <p:cNvPr id="24725" name="Group 508"/>
              <p:cNvGrpSpPr>
                <a:grpSpLocks/>
              </p:cNvGrpSpPr>
              <p:nvPr/>
            </p:nvGrpSpPr>
            <p:grpSpPr bwMode="auto">
              <a:xfrm>
                <a:off x="890" y="2493"/>
                <a:ext cx="1442" cy="198"/>
                <a:chOff x="973" y="2493"/>
                <a:chExt cx="1442" cy="198"/>
              </a:xfrm>
            </p:grpSpPr>
            <p:sp>
              <p:nvSpPr>
                <p:cNvPr id="24779" name="WordArt 43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973" y="2521"/>
                  <a:ext cx="264" cy="12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Times New Roman"/>
                      <a:cs typeface="Times New Roman"/>
                    </a:rPr>
                    <a:t>cos</a:t>
                  </a:r>
                  <a:endParaRPr lang="zh-CN" altLang="en-US" sz="3600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24780" name="Group 458"/>
                <p:cNvGrpSpPr>
                  <a:grpSpLocks/>
                </p:cNvGrpSpPr>
                <p:nvPr/>
              </p:nvGrpSpPr>
              <p:grpSpPr bwMode="auto">
                <a:xfrm>
                  <a:off x="1380" y="2511"/>
                  <a:ext cx="582" cy="180"/>
                  <a:chOff x="957" y="1929"/>
                  <a:chExt cx="582" cy="180"/>
                </a:xfrm>
              </p:grpSpPr>
              <p:sp>
                <p:nvSpPr>
                  <p:cNvPr id="24787" name="WordArt 459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094" y="2020"/>
                    <a:ext cx="58" cy="8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2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24788" name="WordArt 460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957" y="1929"/>
                    <a:ext cx="138" cy="172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Symbol"/>
                      </a:rPr>
                      <a:t>j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Symbol"/>
                    </a:endParaRPr>
                  </a:p>
                </p:txBody>
              </p:sp>
              <p:grpSp>
                <p:nvGrpSpPr>
                  <p:cNvPr id="24789" name="Group 461"/>
                  <p:cNvGrpSpPr>
                    <a:grpSpLocks/>
                  </p:cNvGrpSpPr>
                  <p:nvPr/>
                </p:nvGrpSpPr>
                <p:grpSpPr bwMode="auto">
                  <a:xfrm>
                    <a:off x="1336" y="1937"/>
                    <a:ext cx="203" cy="172"/>
                    <a:chOff x="2313" y="1222"/>
                    <a:chExt cx="244" cy="209"/>
                  </a:xfrm>
                </p:grpSpPr>
                <p:sp>
                  <p:nvSpPr>
                    <p:cNvPr id="24791" name="WordArt 462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2313" y="1222"/>
                      <a:ext cx="165" cy="209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i="1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Symbol"/>
                        </a:rPr>
                        <a:t>j</a:t>
                      </a:r>
                      <a:endParaRPr lang="zh-CN" altLang="en-US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Symbol"/>
                      </a:endParaRPr>
                    </a:p>
                  </p:txBody>
                </p:sp>
                <p:sp>
                  <p:nvSpPr>
                    <p:cNvPr id="24792" name="WordArt 463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2496" y="1317"/>
                      <a:ext cx="61" cy="104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宋体"/>
                          <a:ea typeface="宋体"/>
                        </a:rPr>
                        <a:t>1</a:t>
                      </a:r>
                      <a:endParaRPr lang="zh-CN" altLang="en-US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endParaRPr>
                    </a:p>
                  </p:txBody>
                </p:sp>
              </p:grpSp>
              <p:sp>
                <p:nvSpPr>
                  <p:cNvPr id="24790" name="Line 464"/>
                  <p:cNvSpPr>
                    <a:spLocks noChangeShapeType="1"/>
                  </p:cNvSpPr>
                  <p:nvPr/>
                </p:nvSpPr>
                <p:spPr bwMode="auto">
                  <a:xfrm>
                    <a:off x="1190" y="2001"/>
                    <a:ext cx="10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4781" name="WordArt 46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275" y="2493"/>
                  <a:ext cx="71" cy="18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(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24782" name="WordArt 46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979" y="2500"/>
                  <a:ext cx="71" cy="18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)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grpSp>
              <p:nvGrpSpPr>
                <p:cNvPr id="24783" name="Group 467"/>
                <p:cNvGrpSpPr>
                  <a:grpSpLocks/>
                </p:cNvGrpSpPr>
                <p:nvPr/>
              </p:nvGrpSpPr>
              <p:grpSpPr bwMode="auto">
                <a:xfrm>
                  <a:off x="2092" y="2554"/>
                  <a:ext cx="180" cy="64"/>
                  <a:chOff x="1260" y="2371"/>
                  <a:chExt cx="151" cy="53"/>
                </a:xfrm>
              </p:grpSpPr>
              <p:sp>
                <p:nvSpPr>
                  <p:cNvPr id="24785" name="Line 468"/>
                  <p:cNvSpPr>
                    <a:spLocks noChangeShapeType="1"/>
                  </p:cNvSpPr>
                  <p:nvPr/>
                </p:nvSpPr>
                <p:spPr bwMode="auto">
                  <a:xfrm>
                    <a:off x="1260" y="2371"/>
                    <a:ext cx="151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786" name="Line 469"/>
                  <p:cNvSpPr>
                    <a:spLocks noChangeShapeType="1"/>
                  </p:cNvSpPr>
                  <p:nvPr/>
                </p:nvSpPr>
                <p:spPr bwMode="auto">
                  <a:xfrm>
                    <a:off x="1260" y="2424"/>
                    <a:ext cx="151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4784" name="WordArt 47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346" y="2514"/>
                  <a:ext cx="69" cy="12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24726" name="WordArt 47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34" y="2849"/>
                <a:ext cx="206" cy="16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5088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A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grpSp>
            <p:nvGrpSpPr>
              <p:cNvPr id="24727" name="Group 472"/>
              <p:cNvGrpSpPr>
                <a:grpSpLocks/>
              </p:cNvGrpSpPr>
              <p:nvPr/>
            </p:nvGrpSpPr>
            <p:grpSpPr bwMode="auto">
              <a:xfrm>
                <a:off x="383" y="2914"/>
                <a:ext cx="157" cy="56"/>
                <a:chOff x="1260" y="2371"/>
                <a:chExt cx="151" cy="53"/>
              </a:xfrm>
            </p:grpSpPr>
            <p:sp>
              <p:nvSpPr>
                <p:cNvPr id="24777" name="Line 473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778" name="Line 474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4728" name="Freeform 475"/>
              <p:cNvSpPr>
                <a:spLocks/>
              </p:cNvSpPr>
              <p:nvPr/>
            </p:nvSpPr>
            <p:spPr bwMode="auto">
              <a:xfrm>
                <a:off x="556" y="2820"/>
                <a:ext cx="47" cy="270"/>
              </a:xfrm>
              <a:custGeom>
                <a:avLst/>
                <a:gdLst>
                  <a:gd name="T0" fmla="*/ 0 w 170"/>
                  <a:gd name="T1" fmla="*/ 29 h 452"/>
                  <a:gd name="T2" fmla="*/ 0 w 170"/>
                  <a:gd name="T3" fmla="*/ 20 h 452"/>
                  <a:gd name="T4" fmla="*/ 0 w 170"/>
                  <a:gd name="T5" fmla="*/ 34 h 452"/>
                  <a:gd name="T6" fmla="*/ 0 w 170"/>
                  <a:gd name="T7" fmla="*/ 0 h 4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0"/>
                  <a:gd name="T13" fmla="*/ 0 h 452"/>
                  <a:gd name="T14" fmla="*/ 170 w 170"/>
                  <a:gd name="T15" fmla="*/ 452 h 4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0" h="452">
                    <a:moveTo>
                      <a:pt x="0" y="384"/>
                    </a:moveTo>
                    <a:lnTo>
                      <a:pt x="57" y="260"/>
                    </a:lnTo>
                    <a:lnTo>
                      <a:pt x="170" y="452"/>
                    </a:lnTo>
                    <a:lnTo>
                      <a:pt x="17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grpSp>
            <p:nvGrpSpPr>
              <p:cNvPr id="24729" name="Group 498"/>
              <p:cNvGrpSpPr>
                <a:grpSpLocks/>
              </p:cNvGrpSpPr>
              <p:nvPr/>
            </p:nvGrpSpPr>
            <p:grpSpPr bwMode="auto">
              <a:xfrm>
                <a:off x="634" y="2849"/>
                <a:ext cx="587" cy="190"/>
                <a:chOff x="876" y="2864"/>
                <a:chExt cx="587" cy="190"/>
              </a:xfrm>
            </p:grpSpPr>
            <p:sp>
              <p:nvSpPr>
                <p:cNvPr id="24769" name="WordArt 47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876" y="2903"/>
                  <a:ext cx="166" cy="13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5088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Times New Roman"/>
                      <a:cs typeface="Times New Roman"/>
                    </a:rPr>
                    <a:t>A</a:t>
                  </a:r>
                  <a:endParaRPr lang="zh-CN" altLang="en-US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4770" name="WordArt 47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077" y="2981"/>
                  <a:ext cx="45" cy="7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24771" name="WordArt 48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063" y="2870"/>
                  <a:ext cx="49" cy="7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24772" name="WordArt 48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155" y="2918"/>
                  <a:ext cx="96" cy="10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2857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宋体"/>
                      <a:ea typeface="宋体"/>
                    </a:rPr>
                    <a:t>+</a:t>
                  </a:r>
                  <a:endParaRPr lang="zh-CN" altLang="en-US" sz="3600" kern="10">
                    <a:ln w="2857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endParaRPr>
                </a:p>
              </p:txBody>
            </p:sp>
            <p:grpSp>
              <p:nvGrpSpPr>
                <p:cNvPr id="24773" name="Group 482"/>
                <p:cNvGrpSpPr>
                  <a:grpSpLocks/>
                </p:cNvGrpSpPr>
                <p:nvPr/>
              </p:nvGrpSpPr>
              <p:grpSpPr bwMode="auto">
                <a:xfrm>
                  <a:off x="1240" y="2864"/>
                  <a:ext cx="223" cy="187"/>
                  <a:chOff x="820" y="3237"/>
                  <a:chExt cx="307" cy="263"/>
                </a:xfrm>
              </p:grpSpPr>
              <p:sp>
                <p:nvSpPr>
                  <p:cNvPr id="24774" name="WordArt 483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820" y="3283"/>
                    <a:ext cx="230" cy="191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5088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2"/>
                          </a:solidFill>
                          <a:round/>
                          <a:headEnd/>
                          <a:tailEnd/>
                        </a:ln>
                        <a:solidFill>
                          <a:schemeClr val="tx2"/>
                        </a:solidFill>
                        <a:latin typeface="Times New Roman"/>
                        <a:cs typeface="Times New Roman"/>
                      </a:rPr>
                      <a:t>A</a:t>
                    </a:r>
                    <a:endParaRPr lang="zh-CN" altLang="en-US" sz="3600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24775" name="WordArt 484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058" y="3398"/>
                    <a:ext cx="69" cy="102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2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24776" name="WordArt 485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055" y="3237"/>
                    <a:ext cx="69" cy="102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2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</p:grpSp>
          </p:grpSp>
          <p:sp>
            <p:nvSpPr>
              <p:cNvPr id="24730" name="WordArt 486"/>
              <p:cNvSpPr>
                <a:spLocks noChangeArrowheads="1" noChangeShapeType="1" noTextEdit="1"/>
              </p:cNvSpPr>
              <p:nvPr/>
            </p:nvSpPr>
            <p:spPr bwMode="auto">
              <a:xfrm>
                <a:off x="1414" y="2890"/>
                <a:ext cx="74" cy="12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grpSp>
            <p:nvGrpSpPr>
              <p:cNvPr id="24731" name="Group 487"/>
              <p:cNvGrpSpPr>
                <a:grpSpLocks/>
              </p:cNvGrpSpPr>
              <p:nvPr/>
            </p:nvGrpSpPr>
            <p:grpSpPr bwMode="auto">
              <a:xfrm>
                <a:off x="1510" y="2881"/>
                <a:ext cx="227" cy="145"/>
                <a:chOff x="1446" y="3282"/>
                <a:chExt cx="313" cy="205"/>
              </a:xfrm>
            </p:grpSpPr>
            <p:sp>
              <p:nvSpPr>
                <p:cNvPr id="24767" name="WordArt 48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446" y="3282"/>
                  <a:ext cx="229" cy="19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5088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Times New Roman"/>
                      <a:cs typeface="Times New Roman"/>
                    </a:rPr>
                    <a:t>A</a:t>
                  </a:r>
                  <a:endParaRPr lang="zh-CN" altLang="en-US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4768" name="WordArt 48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698" y="3383"/>
                  <a:ext cx="61" cy="10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24732" name="WordArt 49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23" y="2881"/>
                <a:ext cx="166" cy="13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5088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A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4733" name="WordArt 49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21" y="2949"/>
                <a:ext cx="50" cy="7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4734" name="WordArt 492"/>
              <p:cNvSpPr>
                <a:spLocks noChangeArrowheads="1" noChangeShapeType="1" noTextEdit="1"/>
              </p:cNvSpPr>
              <p:nvPr/>
            </p:nvSpPr>
            <p:spPr bwMode="auto">
              <a:xfrm>
                <a:off x="1272" y="2901"/>
                <a:ext cx="96" cy="10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2857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rPr>
                  <a:t>+</a:t>
                </a:r>
                <a:endParaRPr lang="zh-CN" altLang="en-US" sz="3600" kern="10"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24735" name="Line 493"/>
              <p:cNvSpPr>
                <a:spLocks noChangeShapeType="1"/>
              </p:cNvSpPr>
              <p:nvPr/>
            </p:nvSpPr>
            <p:spPr bwMode="auto">
              <a:xfrm>
                <a:off x="611" y="2827"/>
                <a:ext cx="1391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4736" name="Group 495"/>
              <p:cNvGrpSpPr>
                <a:grpSpLocks/>
              </p:cNvGrpSpPr>
              <p:nvPr/>
            </p:nvGrpSpPr>
            <p:grpSpPr bwMode="auto">
              <a:xfrm>
                <a:off x="2038" y="2912"/>
                <a:ext cx="157" cy="56"/>
                <a:chOff x="1260" y="2371"/>
                <a:chExt cx="151" cy="53"/>
              </a:xfrm>
            </p:grpSpPr>
            <p:sp>
              <p:nvSpPr>
                <p:cNvPr id="24765" name="Line 496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766" name="Line 497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4737" name="WordArt 50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457" y="2900"/>
                <a:ext cx="96" cy="10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2857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rPr>
                  <a:t>+</a:t>
                </a:r>
                <a:endParaRPr lang="zh-CN" altLang="en-US" sz="3600" kern="10"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endParaRPr>
              </a:p>
            </p:txBody>
          </p:sp>
          <p:grpSp>
            <p:nvGrpSpPr>
              <p:cNvPr id="24738" name="Group 518"/>
              <p:cNvGrpSpPr>
                <a:grpSpLocks/>
              </p:cNvGrpSpPr>
              <p:nvPr/>
            </p:nvGrpSpPr>
            <p:grpSpPr bwMode="auto">
              <a:xfrm>
                <a:off x="2534" y="2879"/>
                <a:ext cx="245" cy="162"/>
                <a:chOff x="2602" y="2902"/>
                <a:chExt cx="245" cy="162"/>
              </a:xfrm>
            </p:grpSpPr>
            <p:sp>
              <p:nvSpPr>
                <p:cNvPr id="24763" name="WordArt 50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602" y="2902"/>
                  <a:ext cx="167" cy="13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5088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Times New Roman"/>
                      <a:cs typeface="Times New Roman"/>
                    </a:rPr>
                    <a:t>A</a:t>
                  </a:r>
                  <a:endParaRPr lang="zh-CN" altLang="en-US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4764" name="WordArt 50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797" y="2991"/>
                  <a:ext cx="50" cy="7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24739" name="Text Box 509"/>
              <p:cNvSpPr txBox="1">
                <a:spLocks noChangeArrowheads="1"/>
              </p:cNvSpPr>
              <p:nvPr/>
            </p:nvSpPr>
            <p:spPr bwMode="auto">
              <a:xfrm>
                <a:off x="492" y="3109"/>
                <a:ext cx="215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dirty="0">
                    <a:latin typeface="Calibri" pitchFamily="34" charset="0"/>
                    <a:ea typeface="华文中宋" pitchFamily="2" charset="-122"/>
                  </a:rPr>
                  <a:t>为合振幅可能达到的最大值</a:t>
                </a:r>
              </a:p>
            </p:txBody>
          </p:sp>
          <p:sp>
            <p:nvSpPr>
              <p:cNvPr id="24740" name="Text Box 510"/>
              <p:cNvSpPr txBox="1">
                <a:spLocks noChangeArrowheads="1"/>
              </p:cNvSpPr>
              <p:nvPr/>
            </p:nvSpPr>
            <p:spPr bwMode="auto">
              <a:xfrm>
                <a:off x="294" y="3346"/>
                <a:ext cx="42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Calibri" pitchFamily="34" charset="0"/>
                    <a:ea typeface="华文中宋" pitchFamily="2" charset="-122"/>
                  </a:rPr>
                  <a:t>若</a:t>
                </a:r>
              </a:p>
            </p:txBody>
          </p:sp>
          <p:grpSp>
            <p:nvGrpSpPr>
              <p:cNvPr id="24741" name="Group 519"/>
              <p:cNvGrpSpPr>
                <a:grpSpLocks/>
              </p:cNvGrpSpPr>
              <p:nvPr/>
            </p:nvGrpSpPr>
            <p:grpSpPr bwMode="auto">
              <a:xfrm>
                <a:off x="2200" y="2885"/>
                <a:ext cx="239" cy="151"/>
                <a:chOff x="2268" y="2908"/>
                <a:chExt cx="239" cy="151"/>
              </a:xfrm>
            </p:grpSpPr>
            <p:sp>
              <p:nvSpPr>
                <p:cNvPr id="24761" name="WordArt 50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268" y="2908"/>
                  <a:ext cx="166" cy="13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5088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Times New Roman"/>
                      <a:cs typeface="Times New Roman"/>
                    </a:rPr>
                    <a:t>A</a:t>
                  </a:r>
                  <a:endParaRPr lang="zh-CN" altLang="en-US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4762" name="WordArt 50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462" y="2986"/>
                  <a:ext cx="45" cy="7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24742" name="Group 520"/>
              <p:cNvGrpSpPr>
                <a:grpSpLocks/>
              </p:cNvGrpSpPr>
              <p:nvPr/>
            </p:nvGrpSpPr>
            <p:grpSpPr bwMode="auto">
              <a:xfrm>
                <a:off x="606" y="3406"/>
                <a:ext cx="232" cy="151"/>
                <a:chOff x="567" y="3436"/>
                <a:chExt cx="232" cy="151"/>
              </a:xfrm>
            </p:grpSpPr>
            <p:sp>
              <p:nvSpPr>
                <p:cNvPr id="24759" name="WordArt 51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67" y="3436"/>
                  <a:ext cx="166" cy="13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5088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Times New Roman"/>
                      <a:cs typeface="Times New Roman"/>
                    </a:rPr>
                    <a:t>A</a:t>
                  </a:r>
                  <a:endParaRPr lang="zh-CN" altLang="en-US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4760" name="WordArt 51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754" y="3514"/>
                  <a:ext cx="45" cy="7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24743" name="Group 517"/>
              <p:cNvGrpSpPr>
                <a:grpSpLocks/>
              </p:cNvGrpSpPr>
              <p:nvPr/>
            </p:nvGrpSpPr>
            <p:grpSpPr bwMode="auto">
              <a:xfrm>
                <a:off x="1032" y="3407"/>
                <a:ext cx="230" cy="162"/>
                <a:chOff x="1046" y="3468"/>
                <a:chExt cx="230" cy="162"/>
              </a:xfrm>
            </p:grpSpPr>
            <p:sp>
              <p:nvSpPr>
                <p:cNvPr id="24757" name="WordArt 51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046" y="3468"/>
                  <a:ext cx="167" cy="13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5088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Times New Roman"/>
                      <a:cs typeface="Times New Roman"/>
                    </a:rPr>
                    <a:t>A</a:t>
                  </a:r>
                  <a:endParaRPr lang="zh-CN" altLang="en-US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4758" name="WordArt 51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226" y="3557"/>
                  <a:ext cx="50" cy="7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24744" name="Group 521"/>
              <p:cNvGrpSpPr>
                <a:grpSpLocks/>
              </p:cNvGrpSpPr>
              <p:nvPr/>
            </p:nvGrpSpPr>
            <p:grpSpPr bwMode="auto">
              <a:xfrm>
                <a:off x="870" y="3448"/>
                <a:ext cx="157" cy="56"/>
                <a:chOff x="1260" y="2371"/>
                <a:chExt cx="151" cy="53"/>
              </a:xfrm>
            </p:grpSpPr>
            <p:sp>
              <p:nvSpPr>
                <p:cNvPr id="24755" name="Line 522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756" name="Line 523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4745" name="Text Box 524"/>
              <p:cNvSpPr txBox="1">
                <a:spLocks noChangeArrowheads="1"/>
              </p:cNvSpPr>
              <p:nvPr/>
            </p:nvSpPr>
            <p:spPr bwMode="auto">
              <a:xfrm>
                <a:off x="1553" y="3361"/>
                <a:ext cx="37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Calibri" pitchFamily="34" charset="0"/>
                    <a:ea typeface="华文中宋" pitchFamily="2" charset="-122"/>
                  </a:rPr>
                  <a:t>则</a:t>
                </a:r>
              </a:p>
            </p:txBody>
          </p:sp>
          <p:sp>
            <p:nvSpPr>
              <p:cNvPr id="24746" name="WordArt 52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860" y="3384"/>
                <a:ext cx="206" cy="16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5088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A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grpSp>
            <p:nvGrpSpPr>
              <p:cNvPr id="24747" name="Group 526"/>
              <p:cNvGrpSpPr>
                <a:grpSpLocks/>
              </p:cNvGrpSpPr>
              <p:nvPr/>
            </p:nvGrpSpPr>
            <p:grpSpPr bwMode="auto">
              <a:xfrm>
                <a:off x="2124" y="3464"/>
                <a:ext cx="157" cy="56"/>
                <a:chOff x="1260" y="2371"/>
                <a:chExt cx="151" cy="53"/>
              </a:xfrm>
            </p:grpSpPr>
            <p:sp>
              <p:nvSpPr>
                <p:cNvPr id="24753" name="Line 527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754" name="Line 528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748" name="Group 529"/>
              <p:cNvGrpSpPr>
                <a:grpSpLocks/>
              </p:cNvGrpSpPr>
              <p:nvPr/>
            </p:nvGrpSpPr>
            <p:grpSpPr bwMode="auto">
              <a:xfrm>
                <a:off x="2439" y="3399"/>
                <a:ext cx="239" cy="151"/>
                <a:chOff x="2268" y="2908"/>
                <a:chExt cx="239" cy="151"/>
              </a:xfrm>
            </p:grpSpPr>
            <p:sp>
              <p:nvSpPr>
                <p:cNvPr id="24751" name="WordArt 53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268" y="2908"/>
                  <a:ext cx="166" cy="13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5088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Times New Roman"/>
                      <a:cs typeface="Times New Roman"/>
                    </a:rPr>
                    <a:t>A</a:t>
                  </a:r>
                  <a:endParaRPr lang="zh-CN" altLang="en-US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4752" name="WordArt 53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462" y="2986"/>
                  <a:ext cx="45" cy="7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24749" name="WordArt 532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38" y="3421"/>
                <a:ext cx="77" cy="12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4750" name="WordArt 644"/>
              <p:cNvSpPr>
                <a:spLocks noChangeArrowheads="1" noChangeShapeType="1" noTextEdit="1"/>
              </p:cNvSpPr>
              <p:nvPr/>
            </p:nvSpPr>
            <p:spPr bwMode="auto">
              <a:xfrm>
                <a:off x="1361" y="3530"/>
                <a:ext cx="32" cy="6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,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</p:grpSp>
      <p:grpSp>
        <p:nvGrpSpPr>
          <p:cNvPr id="24623" name="Group 680"/>
          <p:cNvGrpSpPr>
            <a:grpSpLocks/>
          </p:cNvGrpSpPr>
          <p:nvPr/>
        </p:nvGrpSpPr>
        <p:grpSpPr bwMode="auto">
          <a:xfrm>
            <a:off x="696913" y="6064250"/>
            <a:ext cx="7870825" cy="506413"/>
            <a:chOff x="272" y="3835"/>
            <a:chExt cx="4958" cy="319"/>
          </a:xfrm>
        </p:grpSpPr>
        <p:sp>
          <p:nvSpPr>
            <p:cNvPr id="24688" name="Text Box 646"/>
            <p:cNvSpPr txBox="1">
              <a:spLocks noChangeArrowheads="1"/>
            </p:cNvSpPr>
            <p:nvPr/>
          </p:nvSpPr>
          <p:spPr bwMode="auto">
            <a:xfrm>
              <a:off x="272" y="3835"/>
              <a:ext cx="4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Calibri" pitchFamily="34" charset="0"/>
                  <a:ea typeface="华文中宋" pitchFamily="2" charset="-122"/>
                </a:rPr>
                <a:t>若</a:t>
              </a:r>
            </a:p>
          </p:txBody>
        </p:sp>
        <p:grpSp>
          <p:nvGrpSpPr>
            <p:cNvPr id="24689" name="Group 647"/>
            <p:cNvGrpSpPr>
              <a:grpSpLocks/>
            </p:cNvGrpSpPr>
            <p:nvPr/>
          </p:nvGrpSpPr>
          <p:grpSpPr bwMode="auto">
            <a:xfrm>
              <a:off x="570" y="3902"/>
              <a:ext cx="582" cy="180"/>
              <a:chOff x="957" y="1929"/>
              <a:chExt cx="582" cy="180"/>
            </a:xfrm>
          </p:grpSpPr>
          <p:sp>
            <p:nvSpPr>
              <p:cNvPr id="24710" name="WordArt 648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94" y="2020"/>
                <a:ext cx="58" cy="8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4711" name="WordArt 649"/>
              <p:cNvSpPr>
                <a:spLocks noChangeArrowheads="1" noChangeShapeType="1" noTextEdit="1"/>
              </p:cNvSpPr>
              <p:nvPr/>
            </p:nvSpPr>
            <p:spPr bwMode="auto">
              <a:xfrm>
                <a:off x="957" y="1929"/>
                <a:ext cx="138" cy="17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rPr>
                  <a:t>j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endParaRPr>
              </a:p>
            </p:txBody>
          </p:sp>
          <p:grpSp>
            <p:nvGrpSpPr>
              <p:cNvPr id="24712" name="Group 650"/>
              <p:cNvGrpSpPr>
                <a:grpSpLocks/>
              </p:cNvGrpSpPr>
              <p:nvPr/>
            </p:nvGrpSpPr>
            <p:grpSpPr bwMode="auto">
              <a:xfrm>
                <a:off x="1336" y="1937"/>
                <a:ext cx="203" cy="172"/>
                <a:chOff x="2313" y="1222"/>
                <a:chExt cx="244" cy="209"/>
              </a:xfrm>
            </p:grpSpPr>
            <p:sp>
              <p:nvSpPr>
                <p:cNvPr id="24714" name="WordArt 65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313" y="1222"/>
                  <a:ext cx="165" cy="20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Symbol"/>
                    </a:rPr>
                    <a:t>j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endParaRPr>
                </a:p>
              </p:txBody>
            </p:sp>
            <p:sp>
              <p:nvSpPr>
                <p:cNvPr id="24715" name="WordArt 65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496" y="1317"/>
                  <a:ext cx="61" cy="10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24713" name="Line 653"/>
              <p:cNvSpPr>
                <a:spLocks noChangeShapeType="1"/>
              </p:cNvSpPr>
              <p:nvPr/>
            </p:nvSpPr>
            <p:spPr bwMode="auto">
              <a:xfrm>
                <a:off x="1190" y="2001"/>
                <a:ext cx="10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4690" name="Text Box 654"/>
            <p:cNvSpPr txBox="1">
              <a:spLocks noChangeArrowheads="1"/>
            </p:cNvSpPr>
            <p:nvPr/>
          </p:nvSpPr>
          <p:spPr bwMode="auto">
            <a:xfrm>
              <a:off x="1129" y="3850"/>
              <a:ext cx="22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Calibri" pitchFamily="34" charset="0"/>
                  <a:ea typeface="华文中宋" pitchFamily="2" charset="-122"/>
                </a:rPr>
                <a:t>为其它</a:t>
              </a:r>
              <a:r>
                <a:rPr lang="zh-CN" altLang="en-US" sz="2400" dirty="0" smtClean="0">
                  <a:latin typeface="Calibri" pitchFamily="34" charset="0"/>
                  <a:ea typeface="华文中宋" pitchFamily="2" charset="-122"/>
                </a:rPr>
                <a:t>值，则      </a:t>
              </a:r>
              <a:r>
                <a:rPr lang="zh-CN" altLang="en-US" sz="2400" dirty="0">
                  <a:latin typeface="Calibri" pitchFamily="34" charset="0"/>
                  <a:ea typeface="华文中宋" pitchFamily="2" charset="-122"/>
                </a:rPr>
                <a:t>处于</a:t>
              </a:r>
            </a:p>
          </p:txBody>
        </p:sp>
        <p:sp>
          <p:nvSpPr>
            <p:cNvPr id="24691" name="WordArt 655"/>
            <p:cNvSpPr>
              <a:spLocks noChangeArrowheads="1" noChangeShapeType="1" noTextEdit="1"/>
            </p:cNvSpPr>
            <p:nvPr/>
          </p:nvSpPr>
          <p:spPr bwMode="auto">
            <a:xfrm>
              <a:off x="2327" y="3897"/>
              <a:ext cx="206" cy="16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5088"/>
                </a:avLst>
              </a:prstTxWarp>
            </a:bodyPr>
            <a:lstStyle/>
            <a:p>
              <a:pPr algn="ctr"/>
              <a:r>
                <a:rPr lang="en-US" altLang="zh-CN" sz="3600" i="1" kern="10" dirty="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rPr>
                <a:t>A</a:t>
              </a:r>
              <a:endParaRPr lang="zh-CN" altLang="en-US" sz="3600" i="1" kern="10" dirty="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24692" name="Group 658"/>
            <p:cNvGrpSpPr>
              <a:grpSpLocks/>
            </p:cNvGrpSpPr>
            <p:nvPr/>
          </p:nvGrpSpPr>
          <p:grpSpPr bwMode="auto">
            <a:xfrm>
              <a:off x="4254" y="3943"/>
              <a:ext cx="245" cy="162"/>
              <a:chOff x="2602" y="2902"/>
              <a:chExt cx="245" cy="162"/>
            </a:xfrm>
          </p:grpSpPr>
          <p:sp>
            <p:nvSpPr>
              <p:cNvPr id="24708" name="WordArt 65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02" y="2902"/>
                <a:ext cx="167" cy="13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5088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A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4709" name="WordArt 660"/>
              <p:cNvSpPr>
                <a:spLocks noChangeArrowheads="1" noChangeShapeType="1" noTextEdit="1"/>
              </p:cNvSpPr>
              <p:nvPr/>
            </p:nvSpPr>
            <p:spPr bwMode="auto">
              <a:xfrm>
                <a:off x="2797" y="2991"/>
                <a:ext cx="50" cy="7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grpSp>
          <p:nvGrpSpPr>
            <p:cNvPr id="24693" name="Group 661"/>
            <p:cNvGrpSpPr>
              <a:grpSpLocks/>
            </p:cNvGrpSpPr>
            <p:nvPr/>
          </p:nvGrpSpPr>
          <p:grpSpPr bwMode="auto">
            <a:xfrm>
              <a:off x="3935" y="3949"/>
              <a:ext cx="239" cy="151"/>
              <a:chOff x="2268" y="2908"/>
              <a:chExt cx="239" cy="151"/>
            </a:xfrm>
          </p:grpSpPr>
          <p:sp>
            <p:nvSpPr>
              <p:cNvPr id="24706" name="WordArt 662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68" y="2908"/>
                <a:ext cx="166" cy="13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5088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A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4707" name="WordArt 66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462" y="2986"/>
                <a:ext cx="45" cy="7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sp>
          <p:nvSpPr>
            <p:cNvPr id="24694" name="Line 664"/>
            <p:cNvSpPr>
              <a:spLocks noChangeShapeType="1"/>
            </p:cNvSpPr>
            <p:nvPr/>
          </p:nvSpPr>
          <p:spPr bwMode="auto">
            <a:xfrm>
              <a:off x="4179" y="4005"/>
              <a:ext cx="10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5" name="Line 665"/>
            <p:cNvSpPr>
              <a:spLocks noChangeShapeType="1"/>
            </p:cNvSpPr>
            <p:nvPr/>
          </p:nvSpPr>
          <p:spPr bwMode="auto">
            <a:xfrm>
              <a:off x="3916" y="3893"/>
              <a:ext cx="0" cy="2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6" name="Line 666"/>
            <p:cNvSpPr>
              <a:spLocks noChangeShapeType="1"/>
            </p:cNvSpPr>
            <p:nvPr/>
          </p:nvSpPr>
          <p:spPr bwMode="auto">
            <a:xfrm>
              <a:off x="4550" y="3898"/>
              <a:ext cx="0" cy="2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4697" name="Group 668"/>
            <p:cNvGrpSpPr>
              <a:grpSpLocks/>
            </p:cNvGrpSpPr>
            <p:nvPr/>
          </p:nvGrpSpPr>
          <p:grpSpPr bwMode="auto">
            <a:xfrm>
              <a:off x="3387" y="3940"/>
              <a:ext cx="245" cy="162"/>
              <a:chOff x="2602" y="2902"/>
              <a:chExt cx="245" cy="162"/>
            </a:xfrm>
          </p:grpSpPr>
          <p:sp>
            <p:nvSpPr>
              <p:cNvPr id="24704" name="WordArt 66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02" y="2902"/>
                <a:ext cx="167" cy="13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5088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A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4705" name="WordArt 670"/>
              <p:cNvSpPr>
                <a:spLocks noChangeArrowheads="1" noChangeShapeType="1" noTextEdit="1"/>
              </p:cNvSpPr>
              <p:nvPr/>
            </p:nvSpPr>
            <p:spPr bwMode="auto">
              <a:xfrm>
                <a:off x="2797" y="2991"/>
                <a:ext cx="50" cy="7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grpSp>
          <p:nvGrpSpPr>
            <p:cNvPr id="24698" name="Group 671"/>
            <p:cNvGrpSpPr>
              <a:grpSpLocks/>
            </p:cNvGrpSpPr>
            <p:nvPr/>
          </p:nvGrpSpPr>
          <p:grpSpPr bwMode="auto">
            <a:xfrm>
              <a:off x="3015" y="3946"/>
              <a:ext cx="239" cy="151"/>
              <a:chOff x="2268" y="2908"/>
              <a:chExt cx="239" cy="151"/>
            </a:xfrm>
          </p:grpSpPr>
          <p:sp>
            <p:nvSpPr>
              <p:cNvPr id="24702" name="WordArt 672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68" y="2908"/>
                <a:ext cx="166" cy="13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5088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A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4703" name="WordArt 67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462" y="2986"/>
                <a:ext cx="45" cy="7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sp>
          <p:nvSpPr>
            <p:cNvPr id="24699" name="WordArt 677"/>
            <p:cNvSpPr>
              <a:spLocks noChangeArrowheads="1" noChangeShapeType="1" noTextEdit="1"/>
            </p:cNvSpPr>
            <p:nvPr/>
          </p:nvSpPr>
          <p:spPr bwMode="auto">
            <a:xfrm>
              <a:off x="3291" y="3967"/>
              <a:ext cx="96" cy="10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rPr>
                <a:t>+</a:t>
              </a:r>
              <a:endParaRPr lang="zh-CN" altLang="en-US" sz="3600" kern="10">
                <a:ln w="2857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宋体"/>
                <a:ea typeface="宋体"/>
              </a:endParaRPr>
            </a:p>
          </p:txBody>
        </p:sp>
        <p:sp>
          <p:nvSpPr>
            <p:cNvPr id="24700" name="Text Box 678"/>
            <p:cNvSpPr txBox="1">
              <a:spLocks noChangeArrowheads="1"/>
            </p:cNvSpPr>
            <p:nvPr/>
          </p:nvSpPr>
          <p:spPr bwMode="auto">
            <a:xfrm>
              <a:off x="3623" y="3866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Calibri" pitchFamily="34" charset="0"/>
                  <a:ea typeface="华文中宋" pitchFamily="2" charset="-122"/>
                </a:rPr>
                <a:t>与</a:t>
              </a:r>
            </a:p>
          </p:txBody>
        </p:sp>
        <p:sp>
          <p:nvSpPr>
            <p:cNvPr id="24701" name="Text Box 679"/>
            <p:cNvSpPr txBox="1">
              <a:spLocks noChangeArrowheads="1"/>
            </p:cNvSpPr>
            <p:nvPr/>
          </p:nvSpPr>
          <p:spPr bwMode="auto">
            <a:xfrm>
              <a:off x="4570" y="3857"/>
              <a:ext cx="6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Calibri" pitchFamily="34" charset="0"/>
                  <a:ea typeface="华文中宋" pitchFamily="2" charset="-122"/>
                </a:rPr>
                <a:t>之间</a:t>
              </a:r>
            </a:p>
          </p:txBody>
        </p:sp>
      </p:grpSp>
      <p:grpSp>
        <p:nvGrpSpPr>
          <p:cNvPr id="24684" name="Group 902"/>
          <p:cNvGrpSpPr>
            <a:grpSpLocks/>
          </p:cNvGrpSpPr>
          <p:nvPr/>
        </p:nvGrpSpPr>
        <p:grpSpPr bwMode="auto">
          <a:xfrm>
            <a:off x="4702175" y="2917825"/>
            <a:ext cx="4257675" cy="2786063"/>
            <a:chOff x="2962" y="1838"/>
            <a:chExt cx="2682" cy="1755"/>
          </a:xfrm>
        </p:grpSpPr>
        <p:sp>
          <p:nvSpPr>
            <p:cNvPr id="24585" name="Text Box 796"/>
            <p:cNvSpPr txBox="1">
              <a:spLocks noChangeArrowheads="1"/>
            </p:cNvSpPr>
            <p:nvPr/>
          </p:nvSpPr>
          <p:spPr bwMode="auto">
            <a:xfrm>
              <a:off x="3071" y="1838"/>
              <a:ext cx="4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Calibri" pitchFamily="34" charset="0"/>
                  <a:ea typeface="华文中宋" pitchFamily="2" charset="-122"/>
                </a:rPr>
                <a:t>若</a:t>
              </a:r>
            </a:p>
          </p:txBody>
        </p:sp>
        <p:grpSp>
          <p:nvGrpSpPr>
            <p:cNvPr id="24586" name="Group 797"/>
            <p:cNvGrpSpPr>
              <a:grpSpLocks/>
            </p:cNvGrpSpPr>
            <p:nvPr/>
          </p:nvGrpSpPr>
          <p:grpSpPr bwMode="auto">
            <a:xfrm>
              <a:off x="3475" y="1896"/>
              <a:ext cx="582" cy="180"/>
              <a:chOff x="957" y="1929"/>
              <a:chExt cx="582" cy="180"/>
            </a:xfrm>
          </p:grpSpPr>
          <p:sp>
            <p:nvSpPr>
              <p:cNvPr id="24682" name="WordArt 798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94" y="2020"/>
                <a:ext cx="58" cy="8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4683" name="WordArt 799"/>
              <p:cNvSpPr>
                <a:spLocks noChangeArrowheads="1" noChangeShapeType="1" noTextEdit="1"/>
              </p:cNvSpPr>
              <p:nvPr/>
            </p:nvSpPr>
            <p:spPr bwMode="auto">
              <a:xfrm>
                <a:off x="957" y="1929"/>
                <a:ext cx="138" cy="17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rPr>
                  <a:t>j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endParaRPr>
              </a:p>
            </p:txBody>
          </p:sp>
          <p:grpSp>
            <p:nvGrpSpPr>
              <p:cNvPr id="3" name="Group 800"/>
              <p:cNvGrpSpPr>
                <a:grpSpLocks/>
              </p:cNvGrpSpPr>
              <p:nvPr/>
            </p:nvGrpSpPr>
            <p:grpSpPr bwMode="auto">
              <a:xfrm>
                <a:off x="1336" y="1937"/>
                <a:ext cx="203" cy="172"/>
                <a:chOff x="2313" y="1222"/>
                <a:chExt cx="244" cy="209"/>
              </a:xfrm>
            </p:grpSpPr>
            <p:sp>
              <p:nvSpPr>
                <p:cNvPr id="24686" name="WordArt 80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313" y="1222"/>
                  <a:ext cx="165" cy="20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Symbol"/>
                    </a:rPr>
                    <a:t>j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endParaRPr>
                </a:p>
              </p:txBody>
            </p:sp>
            <p:sp>
              <p:nvSpPr>
                <p:cNvPr id="24687" name="WordArt 80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496" y="1317"/>
                  <a:ext cx="61" cy="10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24685" name="Line 803"/>
              <p:cNvSpPr>
                <a:spLocks noChangeShapeType="1"/>
              </p:cNvSpPr>
              <p:nvPr/>
            </p:nvSpPr>
            <p:spPr bwMode="auto">
              <a:xfrm>
                <a:off x="1190" y="2001"/>
                <a:ext cx="10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4587" name="Group 804"/>
            <p:cNvGrpSpPr>
              <a:grpSpLocks/>
            </p:cNvGrpSpPr>
            <p:nvPr/>
          </p:nvGrpSpPr>
          <p:grpSpPr bwMode="auto">
            <a:xfrm>
              <a:off x="4128" y="1957"/>
              <a:ext cx="180" cy="64"/>
              <a:chOff x="1260" y="2371"/>
              <a:chExt cx="151" cy="53"/>
            </a:xfrm>
          </p:grpSpPr>
          <p:sp>
            <p:nvSpPr>
              <p:cNvPr id="24680" name="Line 805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81" name="Line 806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4588" name="WordArt 807"/>
            <p:cNvSpPr>
              <a:spLocks noChangeArrowheads="1" noChangeShapeType="1" noTextEdit="1"/>
            </p:cNvSpPr>
            <p:nvPr/>
          </p:nvSpPr>
          <p:spPr bwMode="auto">
            <a:xfrm>
              <a:off x="4220" y="2215"/>
              <a:ext cx="92" cy="14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1199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0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24589" name="WordArt 808"/>
            <p:cNvSpPr>
              <a:spLocks noChangeArrowheads="1" noChangeShapeType="1" noTextEdit="1"/>
            </p:cNvSpPr>
            <p:nvPr/>
          </p:nvSpPr>
          <p:spPr bwMode="auto">
            <a:xfrm>
              <a:off x="3627" y="2197"/>
              <a:ext cx="71" cy="18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(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24590" name="WordArt 809"/>
            <p:cNvSpPr>
              <a:spLocks noChangeArrowheads="1" noChangeShapeType="1" noTextEdit="1"/>
            </p:cNvSpPr>
            <p:nvPr/>
          </p:nvSpPr>
          <p:spPr bwMode="auto">
            <a:xfrm>
              <a:off x="5279" y="2197"/>
              <a:ext cx="71" cy="18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)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24591" name="WordArt 810"/>
            <p:cNvSpPr>
              <a:spLocks noChangeArrowheads="1" noChangeShapeType="1" noTextEdit="1"/>
            </p:cNvSpPr>
            <p:nvPr/>
          </p:nvSpPr>
          <p:spPr bwMode="auto">
            <a:xfrm>
              <a:off x="4691" y="2216"/>
              <a:ext cx="77" cy="13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24592" name="WordArt 811"/>
            <p:cNvSpPr>
              <a:spLocks noChangeArrowheads="1" noChangeShapeType="1" noTextEdit="1"/>
            </p:cNvSpPr>
            <p:nvPr/>
          </p:nvSpPr>
          <p:spPr bwMode="auto">
            <a:xfrm>
              <a:off x="4464" y="2218"/>
              <a:ext cx="69" cy="12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1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24593" name="WordArt 812"/>
            <p:cNvSpPr>
              <a:spLocks noChangeArrowheads="1" noChangeShapeType="1" noTextEdit="1"/>
            </p:cNvSpPr>
            <p:nvPr/>
          </p:nvSpPr>
          <p:spPr bwMode="auto">
            <a:xfrm>
              <a:off x="4365" y="2319"/>
              <a:ext cx="32" cy="6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,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24594" name="WordArt 813"/>
            <p:cNvSpPr>
              <a:spLocks noChangeArrowheads="1" noChangeShapeType="1" noTextEdit="1"/>
            </p:cNvSpPr>
            <p:nvPr/>
          </p:nvSpPr>
          <p:spPr bwMode="auto">
            <a:xfrm>
              <a:off x="3748" y="2198"/>
              <a:ext cx="124" cy="16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6412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Garamond"/>
                </a:rPr>
                <a:t>k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Garamond"/>
              </a:endParaRPr>
            </a:p>
          </p:txBody>
        </p:sp>
        <p:grpSp>
          <p:nvGrpSpPr>
            <p:cNvPr id="24595" name="Group 814"/>
            <p:cNvGrpSpPr>
              <a:grpSpLocks/>
            </p:cNvGrpSpPr>
            <p:nvPr/>
          </p:nvGrpSpPr>
          <p:grpSpPr bwMode="auto">
            <a:xfrm>
              <a:off x="3967" y="2258"/>
              <a:ext cx="180" cy="64"/>
              <a:chOff x="1260" y="2371"/>
              <a:chExt cx="151" cy="53"/>
            </a:xfrm>
          </p:grpSpPr>
          <p:sp>
            <p:nvSpPr>
              <p:cNvPr id="24678" name="Line 815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79" name="Line 816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4596" name="WordArt 817"/>
            <p:cNvSpPr>
              <a:spLocks noChangeArrowheads="1" noChangeShapeType="1" noTextEdit="1"/>
            </p:cNvSpPr>
            <p:nvPr/>
          </p:nvSpPr>
          <p:spPr bwMode="auto">
            <a:xfrm>
              <a:off x="4591" y="2316"/>
              <a:ext cx="32" cy="6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,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24597" name="WordArt 818"/>
            <p:cNvSpPr>
              <a:spLocks noChangeArrowheads="1" noChangeShapeType="1" noTextEdit="1"/>
            </p:cNvSpPr>
            <p:nvPr/>
          </p:nvSpPr>
          <p:spPr bwMode="auto">
            <a:xfrm>
              <a:off x="4823" y="2314"/>
              <a:ext cx="32" cy="6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,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24598" name="WordArt 819"/>
            <p:cNvSpPr>
              <a:spLocks noChangeArrowheads="1" noChangeShapeType="1" noTextEdit="1"/>
            </p:cNvSpPr>
            <p:nvPr/>
          </p:nvSpPr>
          <p:spPr bwMode="auto">
            <a:xfrm>
              <a:off x="4934" y="2274"/>
              <a:ext cx="289" cy="2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...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24599" name="WordArt 836"/>
            <p:cNvSpPr>
              <a:spLocks noChangeArrowheads="1" noChangeShapeType="1" noTextEdit="1"/>
            </p:cNvSpPr>
            <p:nvPr/>
          </p:nvSpPr>
          <p:spPr bwMode="auto">
            <a:xfrm>
              <a:off x="2962" y="2839"/>
              <a:ext cx="206" cy="16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5088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rPr>
                <a:t>A</a:t>
              </a:r>
              <a:endParaRPr lang="zh-CN" altLang="en-US" sz="3600" i="1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24600" name="Group 837"/>
            <p:cNvGrpSpPr>
              <a:grpSpLocks/>
            </p:cNvGrpSpPr>
            <p:nvPr/>
          </p:nvGrpSpPr>
          <p:grpSpPr bwMode="auto">
            <a:xfrm>
              <a:off x="3211" y="2904"/>
              <a:ext cx="157" cy="56"/>
              <a:chOff x="1260" y="2371"/>
              <a:chExt cx="151" cy="53"/>
            </a:xfrm>
          </p:grpSpPr>
          <p:sp>
            <p:nvSpPr>
              <p:cNvPr id="24676" name="Line 838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77" name="Line 839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4601" name="Freeform 840"/>
            <p:cNvSpPr>
              <a:spLocks/>
            </p:cNvSpPr>
            <p:nvPr/>
          </p:nvSpPr>
          <p:spPr bwMode="auto">
            <a:xfrm>
              <a:off x="3384" y="2810"/>
              <a:ext cx="47" cy="270"/>
            </a:xfrm>
            <a:custGeom>
              <a:avLst/>
              <a:gdLst>
                <a:gd name="T0" fmla="*/ 0 w 170"/>
                <a:gd name="T1" fmla="*/ 29 h 452"/>
                <a:gd name="T2" fmla="*/ 0 w 170"/>
                <a:gd name="T3" fmla="*/ 20 h 452"/>
                <a:gd name="T4" fmla="*/ 0 w 170"/>
                <a:gd name="T5" fmla="*/ 34 h 452"/>
                <a:gd name="T6" fmla="*/ 0 w 170"/>
                <a:gd name="T7" fmla="*/ 0 h 4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0"/>
                <a:gd name="T13" fmla="*/ 0 h 452"/>
                <a:gd name="T14" fmla="*/ 170 w 170"/>
                <a:gd name="T15" fmla="*/ 452 h 4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0" h="452">
                  <a:moveTo>
                    <a:pt x="0" y="384"/>
                  </a:moveTo>
                  <a:lnTo>
                    <a:pt x="57" y="260"/>
                  </a:lnTo>
                  <a:lnTo>
                    <a:pt x="170" y="452"/>
                  </a:lnTo>
                  <a:lnTo>
                    <a:pt x="17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4602" name="WordArt 841"/>
            <p:cNvSpPr>
              <a:spLocks noChangeArrowheads="1" noChangeShapeType="1" noTextEdit="1"/>
            </p:cNvSpPr>
            <p:nvPr/>
          </p:nvSpPr>
          <p:spPr bwMode="auto">
            <a:xfrm>
              <a:off x="3462" y="2878"/>
              <a:ext cx="166" cy="13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5088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rPr>
                <a:t>A</a:t>
              </a:r>
              <a:endParaRPr lang="zh-CN" altLang="en-US" sz="3600" i="1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4603" name="WordArt 842"/>
            <p:cNvSpPr>
              <a:spLocks noChangeArrowheads="1" noChangeShapeType="1" noTextEdit="1"/>
            </p:cNvSpPr>
            <p:nvPr/>
          </p:nvSpPr>
          <p:spPr bwMode="auto">
            <a:xfrm>
              <a:off x="3663" y="2956"/>
              <a:ext cx="45" cy="7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1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24604" name="WordArt 843"/>
            <p:cNvSpPr>
              <a:spLocks noChangeArrowheads="1" noChangeShapeType="1" noTextEdit="1"/>
            </p:cNvSpPr>
            <p:nvPr/>
          </p:nvSpPr>
          <p:spPr bwMode="auto">
            <a:xfrm>
              <a:off x="3649" y="2845"/>
              <a:ext cx="49" cy="7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24605" name="WordArt 844"/>
            <p:cNvSpPr>
              <a:spLocks noChangeArrowheads="1" noChangeShapeType="1" noTextEdit="1"/>
            </p:cNvSpPr>
            <p:nvPr/>
          </p:nvSpPr>
          <p:spPr bwMode="auto">
            <a:xfrm>
              <a:off x="3741" y="2893"/>
              <a:ext cx="96" cy="10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rPr>
                <a:t>+</a:t>
              </a:r>
              <a:endParaRPr lang="zh-CN" altLang="en-US" sz="3600" kern="10">
                <a:ln w="2857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宋体"/>
                <a:ea typeface="宋体"/>
              </a:endParaRPr>
            </a:p>
          </p:txBody>
        </p:sp>
        <p:grpSp>
          <p:nvGrpSpPr>
            <p:cNvPr id="24606" name="Group 845"/>
            <p:cNvGrpSpPr>
              <a:grpSpLocks/>
            </p:cNvGrpSpPr>
            <p:nvPr/>
          </p:nvGrpSpPr>
          <p:grpSpPr bwMode="auto">
            <a:xfrm>
              <a:off x="3826" y="2839"/>
              <a:ext cx="223" cy="187"/>
              <a:chOff x="820" y="3237"/>
              <a:chExt cx="307" cy="263"/>
            </a:xfrm>
          </p:grpSpPr>
          <p:sp>
            <p:nvSpPr>
              <p:cNvPr id="24673" name="WordArt 846"/>
              <p:cNvSpPr>
                <a:spLocks noChangeArrowheads="1" noChangeShapeType="1" noTextEdit="1"/>
              </p:cNvSpPr>
              <p:nvPr/>
            </p:nvSpPr>
            <p:spPr bwMode="auto">
              <a:xfrm>
                <a:off x="820" y="3283"/>
                <a:ext cx="230" cy="19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5088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A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4674" name="WordArt 84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58" y="3398"/>
                <a:ext cx="69" cy="10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4675" name="WordArt 848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55" y="3237"/>
                <a:ext cx="69" cy="10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sp>
          <p:nvSpPr>
            <p:cNvPr id="24607" name="WordArt 849"/>
            <p:cNvSpPr>
              <a:spLocks noChangeArrowheads="1" noChangeShapeType="1" noTextEdit="1"/>
            </p:cNvSpPr>
            <p:nvPr/>
          </p:nvSpPr>
          <p:spPr bwMode="auto">
            <a:xfrm>
              <a:off x="4242" y="2880"/>
              <a:ext cx="74" cy="12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grpSp>
          <p:nvGrpSpPr>
            <p:cNvPr id="24608" name="Group 850"/>
            <p:cNvGrpSpPr>
              <a:grpSpLocks/>
            </p:cNvGrpSpPr>
            <p:nvPr/>
          </p:nvGrpSpPr>
          <p:grpSpPr bwMode="auto">
            <a:xfrm>
              <a:off x="4338" y="2871"/>
              <a:ext cx="227" cy="145"/>
              <a:chOff x="1446" y="3282"/>
              <a:chExt cx="313" cy="205"/>
            </a:xfrm>
          </p:grpSpPr>
          <p:sp>
            <p:nvSpPr>
              <p:cNvPr id="24671" name="WordArt 85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446" y="3282"/>
                <a:ext cx="229" cy="19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5088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A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4672" name="WordArt 852"/>
              <p:cNvSpPr>
                <a:spLocks noChangeArrowheads="1" noChangeShapeType="1" noTextEdit="1"/>
              </p:cNvSpPr>
              <p:nvPr/>
            </p:nvSpPr>
            <p:spPr bwMode="auto">
              <a:xfrm>
                <a:off x="1698" y="3383"/>
                <a:ext cx="61" cy="10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sp>
          <p:nvSpPr>
            <p:cNvPr id="24609" name="WordArt 853"/>
            <p:cNvSpPr>
              <a:spLocks noChangeArrowheads="1" noChangeShapeType="1" noTextEdit="1"/>
            </p:cNvSpPr>
            <p:nvPr/>
          </p:nvSpPr>
          <p:spPr bwMode="auto">
            <a:xfrm>
              <a:off x="4551" y="2871"/>
              <a:ext cx="166" cy="13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5088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rPr>
                <a:t>A</a:t>
              </a:r>
              <a:endParaRPr lang="zh-CN" altLang="en-US" sz="3600" i="1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4610" name="WordArt 854"/>
            <p:cNvSpPr>
              <a:spLocks noChangeArrowheads="1" noChangeShapeType="1" noTextEdit="1"/>
            </p:cNvSpPr>
            <p:nvPr/>
          </p:nvSpPr>
          <p:spPr bwMode="auto">
            <a:xfrm>
              <a:off x="4749" y="2939"/>
              <a:ext cx="50" cy="7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24611" name="Line 855"/>
            <p:cNvSpPr>
              <a:spLocks noChangeShapeType="1"/>
            </p:cNvSpPr>
            <p:nvPr/>
          </p:nvSpPr>
          <p:spPr bwMode="auto">
            <a:xfrm>
              <a:off x="3439" y="2817"/>
              <a:ext cx="139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4612" name="Group 856"/>
            <p:cNvGrpSpPr>
              <a:grpSpLocks/>
            </p:cNvGrpSpPr>
            <p:nvPr/>
          </p:nvGrpSpPr>
          <p:grpSpPr bwMode="auto">
            <a:xfrm>
              <a:off x="4859" y="2902"/>
              <a:ext cx="157" cy="56"/>
              <a:chOff x="1260" y="2371"/>
              <a:chExt cx="151" cy="53"/>
            </a:xfrm>
          </p:grpSpPr>
          <p:sp>
            <p:nvSpPr>
              <p:cNvPr id="24669" name="Line 857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70" name="Line 858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4613" name="Text Box 859"/>
            <p:cNvSpPr txBox="1">
              <a:spLocks noChangeArrowheads="1"/>
            </p:cNvSpPr>
            <p:nvPr/>
          </p:nvSpPr>
          <p:spPr bwMode="auto">
            <a:xfrm>
              <a:off x="3320" y="3099"/>
              <a:ext cx="21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Calibri" pitchFamily="34" charset="0"/>
                  <a:ea typeface="华文中宋" pitchFamily="2" charset="-122"/>
                </a:rPr>
                <a:t>为合振幅可能达到的最小值</a:t>
              </a:r>
            </a:p>
          </p:txBody>
        </p:sp>
        <p:sp>
          <p:nvSpPr>
            <p:cNvPr id="24614" name="Text Box 860"/>
            <p:cNvSpPr txBox="1">
              <a:spLocks noChangeArrowheads="1"/>
            </p:cNvSpPr>
            <p:nvPr/>
          </p:nvSpPr>
          <p:spPr bwMode="auto">
            <a:xfrm>
              <a:off x="3122" y="3336"/>
              <a:ext cx="42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Calibri" pitchFamily="34" charset="0"/>
                  <a:ea typeface="华文中宋" pitchFamily="2" charset="-122"/>
                </a:rPr>
                <a:t>若</a:t>
              </a:r>
            </a:p>
          </p:txBody>
        </p:sp>
        <p:grpSp>
          <p:nvGrpSpPr>
            <p:cNvPr id="24615" name="Group 861"/>
            <p:cNvGrpSpPr>
              <a:grpSpLocks/>
            </p:cNvGrpSpPr>
            <p:nvPr/>
          </p:nvGrpSpPr>
          <p:grpSpPr bwMode="auto">
            <a:xfrm>
              <a:off x="3525" y="3388"/>
              <a:ext cx="232" cy="151"/>
              <a:chOff x="567" y="3436"/>
              <a:chExt cx="232" cy="151"/>
            </a:xfrm>
          </p:grpSpPr>
          <p:sp>
            <p:nvSpPr>
              <p:cNvPr id="24667" name="WordArt 862"/>
              <p:cNvSpPr>
                <a:spLocks noChangeArrowheads="1" noChangeShapeType="1" noTextEdit="1"/>
              </p:cNvSpPr>
              <p:nvPr/>
            </p:nvSpPr>
            <p:spPr bwMode="auto">
              <a:xfrm>
                <a:off x="567" y="3436"/>
                <a:ext cx="166" cy="13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5088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A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4668" name="WordArt 863"/>
              <p:cNvSpPr>
                <a:spLocks noChangeArrowheads="1" noChangeShapeType="1" noTextEdit="1"/>
              </p:cNvSpPr>
              <p:nvPr/>
            </p:nvSpPr>
            <p:spPr bwMode="auto">
              <a:xfrm>
                <a:off x="754" y="3514"/>
                <a:ext cx="45" cy="7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grpSp>
          <p:nvGrpSpPr>
            <p:cNvPr id="24616" name="Group 864"/>
            <p:cNvGrpSpPr>
              <a:grpSpLocks/>
            </p:cNvGrpSpPr>
            <p:nvPr/>
          </p:nvGrpSpPr>
          <p:grpSpPr bwMode="auto">
            <a:xfrm>
              <a:off x="3951" y="3389"/>
              <a:ext cx="230" cy="162"/>
              <a:chOff x="1046" y="3468"/>
              <a:chExt cx="230" cy="162"/>
            </a:xfrm>
          </p:grpSpPr>
          <p:sp>
            <p:nvSpPr>
              <p:cNvPr id="24665" name="WordArt 86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46" y="3468"/>
                <a:ext cx="167" cy="13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5088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A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4666" name="WordArt 866"/>
              <p:cNvSpPr>
                <a:spLocks noChangeArrowheads="1" noChangeShapeType="1" noTextEdit="1"/>
              </p:cNvSpPr>
              <p:nvPr/>
            </p:nvSpPr>
            <p:spPr bwMode="auto">
              <a:xfrm>
                <a:off x="1226" y="3557"/>
                <a:ext cx="50" cy="7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grpSp>
          <p:nvGrpSpPr>
            <p:cNvPr id="24617" name="Group 867"/>
            <p:cNvGrpSpPr>
              <a:grpSpLocks/>
            </p:cNvGrpSpPr>
            <p:nvPr/>
          </p:nvGrpSpPr>
          <p:grpSpPr bwMode="auto">
            <a:xfrm>
              <a:off x="3789" y="3430"/>
              <a:ext cx="157" cy="56"/>
              <a:chOff x="1260" y="2371"/>
              <a:chExt cx="151" cy="53"/>
            </a:xfrm>
          </p:grpSpPr>
          <p:sp>
            <p:nvSpPr>
              <p:cNvPr id="24663" name="Line 868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64" name="Line 869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4618" name="Text Box 870"/>
            <p:cNvSpPr txBox="1">
              <a:spLocks noChangeArrowheads="1"/>
            </p:cNvSpPr>
            <p:nvPr/>
          </p:nvSpPr>
          <p:spPr bwMode="auto">
            <a:xfrm>
              <a:off x="4472" y="3343"/>
              <a:ext cx="3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Calibri" pitchFamily="34" charset="0"/>
                  <a:ea typeface="华文中宋" pitchFamily="2" charset="-122"/>
                </a:rPr>
                <a:t>则</a:t>
              </a:r>
            </a:p>
          </p:txBody>
        </p:sp>
        <p:sp>
          <p:nvSpPr>
            <p:cNvPr id="24619" name="WordArt 871"/>
            <p:cNvSpPr>
              <a:spLocks noChangeArrowheads="1" noChangeShapeType="1" noTextEdit="1"/>
            </p:cNvSpPr>
            <p:nvPr/>
          </p:nvSpPr>
          <p:spPr bwMode="auto">
            <a:xfrm>
              <a:off x="4779" y="3366"/>
              <a:ext cx="206" cy="16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5088"/>
                </a:avLst>
              </a:prstTxWarp>
            </a:bodyPr>
            <a:lstStyle/>
            <a:p>
              <a:pPr algn="ctr"/>
              <a:r>
                <a:rPr lang="en-US" altLang="zh-CN" sz="3600" i="1" kern="10" dirty="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rPr>
                <a:t>A</a:t>
              </a:r>
              <a:endParaRPr lang="zh-CN" altLang="en-US" sz="3600" i="1" kern="10" dirty="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24620" name="Group 872"/>
            <p:cNvGrpSpPr>
              <a:grpSpLocks/>
            </p:cNvGrpSpPr>
            <p:nvPr/>
          </p:nvGrpSpPr>
          <p:grpSpPr bwMode="auto">
            <a:xfrm>
              <a:off x="5043" y="3446"/>
              <a:ext cx="157" cy="56"/>
              <a:chOff x="1260" y="2371"/>
              <a:chExt cx="151" cy="53"/>
            </a:xfrm>
          </p:grpSpPr>
          <p:sp>
            <p:nvSpPr>
              <p:cNvPr id="24661" name="Line 873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62" name="Line 874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4621" name="Group 875"/>
            <p:cNvGrpSpPr>
              <a:grpSpLocks/>
            </p:cNvGrpSpPr>
            <p:nvPr/>
          </p:nvGrpSpPr>
          <p:grpSpPr bwMode="auto">
            <a:xfrm>
              <a:off x="4370" y="1891"/>
              <a:ext cx="1002" cy="182"/>
              <a:chOff x="4370" y="1891"/>
              <a:chExt cx="1002" cy="182"/>
            </a:xfrm>
          </p:grpSpPr>
          <p:sp>
            <p:nvSpPr>
              <p:cNvPr id="24651" name="WordArt 876"/>
              <p:cNvSpPr>
                <a:spLocks noChangeArrowheads="1" noChangeShapeType="1" noTextEdit="1"/>
              </p:cNvSpPr>
              <p:nvPr/>
            </p:nvSpPr>
            <p:spPr bwMode="auto">
              <a:xfrm>
                <a:off x="4609" y="1920"/>
                <a:ext cx="99" cy="13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4652" name="WordArt 877"/>
              <p:cNvSpPr>
                <a:spLocks noChangeArrowheads="1" noChangeShapeType="1" noTextEdit="1"/>
              </p:cNvSpPr>
              <p:nvPr/>
            </p:nvSpPr>
            <p:spPr bwMode="auto">
              <a:xfrm>
                <a:off x="5197" y="1922"/>
                <a:ext cx="175" cy="12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5556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Symbol"/>
                  </a:rPr>
                  <a:t>p</a:t>
                </a:r>
                <a:endParaRPr lang="zh-CN" altLang="en-US" sz="36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Symbol"/>
                </a:endParaRPr>
              </a:p>
            </p:txBody>
          </p:sp>
          <p:grpSp>
            <p:nvGrpSpPr>
              <p:cNvPr id="24653" name="Group 878"/>
              <p:cNvGrpSpPr>
                <a:grpSpLocks/>
              </p:cNvGrpSpPr>
              <p:nvPr/>
            </p:nvGrpSpPr>
            <p:grpSpPr bwMode="auto">
              <a:xfrm>
                <a:off x="4370" y="1913"/>
                <a:ext cx="123" cy="137"/>
                <a:chOff x="2500" y="3297"/>
                <a:chExt cx="123" cy="137"/>
              </a:xfrm>
            </p:grpSpPr>
            <p:sp>
              <p:nvSpPr>
                <p:cNvPr id="24659" name="WordArt 87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502" y="3297"/>
                  <a:ext cx="116" cy="10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19050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宋体"/>
                      <a:ea typeface="宋体"/>
                    </a:rPr>
                    <a:t>+</a:t>
                  </a:r>
                  <a:endParaRPr lang="zh-CN" altLang="en-US" sz="3600" kern="10">
                    <a:ln w="19050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24660" name="Line 880"/>
                <p:cNvSpPr>
                  <a:spLocks noChangeShapeType="1"/>
                </p:cNvSpPr>
                <p:nvPr/>
              </p:nvSpPr>
              <p:spPr bwMode="auto">
                <a:xfrm>
                  <a:off x="2500" y="3434"/>
                  <a:ext cx="12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4654" name="WordArt 881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28" y="1905"/>
                <a:ext cx="124" cy="16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6412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Garamond"/>
                  </a:rPr>
                  <a:t>k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Garamond"/>
                </a:endParaRPr>
              </a:p>
            </p:txBody>
          </p:sp>
          <p:sp>
            <p:nvSpPr>
              <p:cNvPr id="24655" name="WordArt 882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11" y="1891"/>
                <a:ext cx="71" cy="18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(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4656" name="WordArt 883"/>
              <p:cNvSpPr>
                <a:spLocks noChangeArrowheads="1" noChangeShapeType="1" noTextEdit="1"/>
              </p:cNvSpPr>
              <p:nvPr/>
            </p:nvSpPr>
            <p:spPr bwMode="auto">
              <a:xfrm>
                <a:off x="4885" y="1934"/>
                <a:ext cx="96" cy="10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2857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rPr>
                  <a:t>+</a:t>
                </a:r>
                <a:endParaRPr lang="zh-CN" altLang="en-US" sz="3600" kern="10"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24657" name="WordArt 884"/>
              <p:cNvSpPr>
                <a:spLocks noChangeArrowheads="1" noChangeShapeType="1" noTextEdit="1"/>
              </p:cNvSpPr>
              <p:nvPr/>
            </p:nvSpPr>
            <p:spPr bwMode="auto">
              <a:xfrm>
                <a:off x="5030" y="1920"/>
                <a:ext cx="69" cy="12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4658" name="WordArt 885"/>
              <p:cNvSpPr>
                <a:spLocks noChangeArrowheads="1" noChangeShapeType="1" noTextEdit="1"/>
              </p:cNvSpPr>
              <p:nvPr/>
            </p:nvSpPr>
            <p:spPr bwMode="auto">
              <a:xfrm>
                <a:off x="5117" y="1891"/>
                <a:ext cx="71" cy="18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)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sp>
          <p:nvSpPr>
            <p:cNvPr id="24622" name="Line 886"/>
            <p:cNvSpPr>
              <a:spLocks noChangeShapeType="1"/>
            </p:cNvSpPr>
            <p:nvPr/>
          </p:nvSpPr>
          <p:spPr bwMode="auto">
            <a:xfrm>
              <a:off x="4093" y="2956"/>
              <a:ext cx="10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" name="Group 887"/>
            <p:cNvGrpSpPr>
              <a:grpSpLocks/>
            </p:cNvGrpSpPr>
            <p:nvPr/>
          </p:nvGrpSpPr>
          <p:grpSpPr bwMode="auto">
            <a:xfrm>
              <a:off x="5036" y="2819"/>
              <a:ext cx="608" cy="248"/>
              <a:chOff x="5036" y="2819"/>
              <a:chExt cx="608" cy="248"/>
            </a:xfrm>
          </p:grpSpPr>
          <p:grpSp>
            <p:nvGrpSpPr>
              <p:cNvPr id="24642" name="Group 888"/>
              <p:cNvGrpSpPr>
                <a:grpSpLocks/>
              </p:cNvGrpSpPr>
              <p:nvPr/>
            </p:nvGrpSpPr>
            <p:grpSpPr bwMode="auto">
              <a:xfrm>
                <a:off x="5355" y="2869"/>
                <a:ext cx="245" cy="162"/>
                <a:chOff x="2602" y="2902"/>
                <a:chExt cx="245" cy="162"/>
              </a:xfrm>
            </p:grpSpPr>
            <p:sp>
              <p:nvSpPr>
                <p:cNvPr id="24649" name="WordArt 88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602" y="2902"/>
                  <a:ext cx="167" cy="13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5088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Times New Roman"/>
                      <a:cs typeface="Times New Roman"/>
                    </a:rPr>
                    <a:t>A</a:t>
                  </a:r>
                  <a:endParaRPr lang="zh-CN" altLang="en-US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4650" name="WordArt 89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797" y="2991"/>
                  <a:ext cx="50" cy="7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24643" name="Group 891"/>
              <p:cNvGrpSpPr>
                <a:grpSpLocks/>
              </p:cNvGrpSpPr>
              <p:nvPr/>
            </p:nvGrpSpPr>
            <p:grpSpPr bwMode="auto">
              <a:xfrm>
                <a:off x="5036" y="2875"/>
                <a:ext cx="239" cy="151"/>
                <a:chOff x="2268" y="2908"/>
                <a:chExt cx="239" cy="151"/>
              </a:xfrm>
            </p:grpSpPr>
            <p:sp>
              <p:nvSpPr>
                <p:cNvPr id="24647" name="WordArt 89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268" y="2908"/>
                  <a:ext cx="166" cy="13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5088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Times New Roman"/>
                      <a:cs typeface="Times New Roman"/>
                    </a:rPr>
                    <a:t>A</a:t>
                  </a:r>
                  <a:endParaRPr lang="zh-CN" altLang="en-US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4648" name="WordArt 89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462" y="2986"/>
                  <a:ext cx="45" cy="7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24644" name="Line 894"/>
              <p:cNvSpPr>
                <a:spLocks noChangeShapeType="1"/>
              </p:cNvSpPr>
              <p:nvPr/>
            </p:nvSpPr>
            <p:spPr bwMode="auto">
              <a:xfrm>
                <a:off x="5280" y="2931"/>
                <a:ext cx="10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45" name="Line 895"/>
              <p:cNvSpPr>
                <a:spLocks noChangeShapeType="1"/>
              </p:cNvSpPr>
              <p:nvPr/>
            </p:nvSpPr>
            <p:spPr bwMode="auto">
              <a:xfrm>
                <a:off x="5040" y="2819"/>
                <a:ext cx="0" cy="24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46" name="Line 896"/>
              <p:cNvSpPr>
                <a:spLocks noChangeShapeType="1"/>
              </p:cNvSpPr>
              <p:nvPr/>
            </p:nvSpPr>
            <p:spPr bwMode="auto">
              <a:xfrm>
                <a:off x="5644" y="2824"/>
                <a:ext cx="0" cy="24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4624" name="WordArt 897"/>
            <p:cNvSpPr>
              <a:spLocks noChangeArrowheads="1" noChangeShapeType="1" noTextEdit="1"/>
            </p:cNvSpPr>
            <p:nvPr/>
          </p:nvSpPr>
          <p:spPr bwMode="auto">
            <a:xfrm>
              <a:off x="5249" y="3393"/>
              <a:ext cx="92" cy="15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1199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0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24625" name="WordArt 898"/>
            <p:cNvSpPr>
              <a:spLocks noChangeArrowheads="1" noChangeShapeType="1" noTextEdit="1"/>
            </p:cNvSpPr>
            <p:nvPr/>
          </p:nvSpPr>
          <p:spPr bwMode="auto">
            <a:xfrm>
              <a:off x="4277" y="3481"/>
              <a:ext cx="32" cy="6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,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grpSp>
          <p:nvGrpSpPr>
            <p:cNvPr id="24626" name="Group 901"/>
            <p:cNvGrpSpPr>
              <a:grpSpLocks/>
            </p:cNvGrpSpPr>
            <p:nvPr/>
          </p:nvGrpSpPr>
          <p:grpSpPr bwMode="auto">
            <a:xfrm>
              <a:off x="3094" y="2407"/>
              <a:ext cx="2039" cy="288"/>
              <a:chOff x="3094" y="2407"/>
              <a:chExt cx="2039" cy="288"/>
            </a:xfrm>
          </p:grpSpPr>
          <p:sp>
            <p:nvSpPr>
              <p:cNvPr id="24627" name="Text Box 820"/>
              <p:cNvSpPr txBox="1">
                <a:spLocks noChangeArrowheads="1"/>
              </p:cNvSpPr>
              <p:nvPr/>
            </p:nvSpPr>
            <p:spPr bwMode="auto">
              <a:xfrm>
                <a:off x="3094" y="2407"/>
                <a:ext cx="37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dirty="0">
                    <a:latin typeface="Calibri" pitchFamily="34" charset="0"/>
                    <a:ea typeface="华文中宋" pitchFamily="2" charset="-122"/>
                  </a:rPr>
                  <a:t>则</a:t>
                </a:r>
              </a:p>
            </p:txBody>
          </p:sp>
          <p:sp>
            <p:nvSpPr>
              <p:cNvPr id="24628" name="WordArt 822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92" y="2511"/>
                <a:ext cx="264" cy="12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cos</a:t>
                </a:r>
                <a:endParaRPr lang="zh-CN" altLang="en-US" sz="36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4629" name="WordArt 824"/>
              <p:cNvSpPr>
                <a:spLocks noChangeArrowheads="1" noChangeShapeType="1" noTextEdit="1"/>
              </p:cNvSpPr>
              <p:nvPr/>
            </p:nvSpPr>
            <p:spPr bwMode="auto">
              <a:xfrm>
                <a:off x="4136" y="2592"/>
                <a:ext cx="58" cy="8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4630" name="WordArt 825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99" y="2501"/>
                <a:ext cx="138" cy="17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rPr>
                  <a:t>j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endParaRPr>
              </a:p>
            </p:txBody>
          </p:sp>
          <p:grpSp>
            <p:nvGrpSpPr>
              <p:cNvPr id="24631" name="Group 826"/>
              <p:cNvGrpSpPr>
                <a:grpSpLocks/>
              </p:cNvGrpSpPr>
              <p:nvPr/>
            </p:nvGrpSpPr>
            <p:grpSpPr bwMode="auto">
              <a:xfrm>
                <a:off x="4378" y="2509"/>
                <a:ext cx="203" cy="172"/>
                <a:chOff x="2313" y="1222"/>
                <a:chExt cx="244" cy="209"/>
              </a:xfrm>
            </p:grpSpPr>
            <p:sp>
              <p:nvSpPr>
                <p:cNvPr id="24640" name="WordArt 82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313" y="1222"/>
                  <a:ext cx="165" cy="20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Symbol"/>
                    </a:rPr>
                    <a:t>j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endParaRPr>
                </a:p>
              </p:txBody>
            </p:sp>
            <p:sp>
              <p:nvSpPr>
                <p:cNvPr id="24641" name="WordArt 82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496" y="1317"/>
                  <a:ext cx="61" cy="10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24632" name="Line 829"/>
              <p:cNvSpPr>
                <a:spLocks noChangeShapeType="1"/>
              </p:cNvSpPr>
              <p:nvPr/>
            </p:nvSpPr>
            <p:spPr bwMode="auto">
              <a:xfrm>
                <a:off x="4232" y="2573"/>
                <a:ext cx="10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33" name="WordArt 83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94" y="2483"/>
                <a:ext cx="71" cy="18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(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4634" name="WordArt 831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98" y="2490"/>
                <a:ext cx="71" cy="18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)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grpSp>
            <p:nvGrpSpPr>
              <p:cNvPr id="24635" name="Group 832"/>
              <p:cNvGrpSpPr>
                <a:grpSpLocks/>
              </p:cNvGrpSpPr>
              <p:nvPr/>
            </p:nvGrpSpPr>
            <p:grpSpPr bwMode="auto">
              <a:xfrm>
                <a:off x="4711" y="2544"/>
                <a:ext cx="180" cy="64"/>
                <a:chOff x="1260" y="2371"/>
                <a:chExt cx="151" cy="53"/>
              </a:xfrm>
            </p:grpSpPr>
            <p:sp>
              <p:nvSpPr>
                <p:cNvPr id="24638" name="Line 833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39" name="Line 834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4636" name="WordArt 835"/>
              <p:cNvSpPr>
                <a:spLocks noChangeArrowheads="1" noChangeShapeType="1" noTextEdit="1"/>
              </p:cNvSpPr>
              <p:nvPr/>
            </p:nvSpPr>
            <p:spPr bwMode="auto">
              <a:xfrm>
                <a:off x="5064" y="2504"/>
                <a:ext cx="69" cy="12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4637" name="Line 900"/>
              <p:cNvSpPr>
                <a:spLocks noChangeShapeType="1"/>
              </p:cNvSpPr>
              <p:nvPr/>
            </p:nvSpPr>
            <p:spPr bwMode="auto">
              <a:xfrm>
                <a:off x="4926" y="2572"/>
                <a:ext cx="10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48" name="Text Box 446"/>
          <p:cNvSpPr txBox="1">
            <a:spLocks noChangeArrowheads="1"/>
          </p:cNvSpPr>
          <p:nvPr/>
        </p:nvSpPr>
        <p:spPr bwMode="auto">
          <a:xfrm>
            <a:off x="3896776" y="3914776"/>
            <a:ext cx="7008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同向</a:t>
            </a:r>
            <a:endParaRPr lang="en-US" altLang="zh-CN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9" name="Text Box 446"/>
          <p:cNvSpPr txBox="1">
            <a:spLocks noChangeArrowheads="1"/>
          </p:cNvSpPr>
          <p:nvPr/>
        </p:nvSpPr>
        <p:spPr bwMode="auto">
          <a:xfrm>
            <a:off x="8394909" y="3925095"/>
            <a:ext cx="7008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反向</a:t>
            </a:r>
            <a:endParaRPr lang="en-US" altLang="zh-CN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4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" grpId="0"/>
      <p:bldP spid="34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46" name="Rectangle 810"/>
          <p:cNvSpPr>
            <a:spLocks noGrp="1" noChangeArrowheads="1"/>
          </p:cNvSpPr>
          <p:nvPr>
            <p:ph type="title" idx="4294967295"/>
          </p:nvPr>
        </p:nvSpPr>
        <p:spPr>
          <a:xfrm>
            <a:off x="3705225" y="0"/>
            <a:ext cx="5438775" cy="72231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mtClean="0">
                <a:solidFill>
                  <a:schemeClr val="bg1"/>
                </a:solidFill>
              </a:rPr>
              <a:t>例八</a:t>
            </a:r>
          </a:p>
        </p:txBody>
      </p:sp>
      <p:sp>
        <p:nvSpPr>
          <p:cNvPr id="25603" name="Rectangle 2" descr="新闻纸"/>
          <p:cNvSpPr>
            <a:spLocks noChangeArrowheads="1"/>
          </p:cNvSpPr>
          <p:nvPr/>
        </p:nvSpPr>
        <p:spPr bwMode="auto">
          <a:xfrm>
            <a:off x="0" y="0"/>
            <a:ext cx="9144000" cy="1539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25604" name="Rectangle 3" descr="新闻纸"/>
          <p:cNvSpPr>
            <a:spLocks noChangeArrowheads="1"/>
          </p:cNvSpPr>
          <p:nvPr/>
        </p:nvSpPr>
        <p:spPr bwMode="auto">
          <a:xfrm>
            <a:off x="0" y="6684963"/>
            <a:ext cx="9144000" cy="1778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grpSp>
        <p:nvGrpSpPr>
          <p:cNvPr id="2" name="Group 809"/>
          <p:cNvGrpSpPr>
            <a:grpSpLocks/>
          </p:cNvGrpSpPr>
          <p:nvPr/>
        </p:nvGrpSpPr>
        <p:grpSpPr bwMode="auto">
          <a:xfrm>
            <a:off x="0" y="0"/>
            <a:ext cx="9144000" cy="2027238"/>
            <a:chOff x="0" y="91"/>
            <a:chExt cx="5760" cy="1277"/>
          </a:xfrm>
        </p:grpSpPr>
        <p:sp>
          <p:nvSpPr>
            <p:cNvPr id="25931" name="Rectangle 165" descr="新闻纸"/>
            <p:cNvSpPr>
              <a:spLocks noChangeArrowheads="1"/>
            </p:cNvSpPr>
            <p:nvPr/>
          </p:nvSpPr>
          <p:spPr bwMode="auto">
            <a:xfrm>
              <a:off x="2669" y="91"/>
              <a:ext cx="77" cy="1277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grpSp>
          <p:nvGrpSpPr>
            <p:cNvPr id="25932" name="Group 808"/>
            <p:cNvGrpSpPr>
              <a:grpSpLocks/>
            </p:cNvGrpSpPr>
            <p:nvPr/>
          </p:nvGrpSpPr>
          <p:grpSpPr bwMode="auto">
            <a:xfrm>
              <a:off x="0" y="128"/>
              <a:ext cx="5760" cy="1239"/>
              <a:chOff x="0" y="128"/>
              <a:chExt cx="5760" cy="1239"/>
            </a:xfrm>
          </p:grpSpPr>
          <p:sp>
            <p:nvSpPr>
              <p:cNvPr id="25933" name="WordArt 12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875" y="235"/>
                <a:ext cx="332" cy="16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华文中宋"/>
                    <a:ea typeface="华文中宋"/>
                  </a:rPr>
                  <a:t>求</a:t>
                </a:r>
              </a:p>
            </p:txBody>
          </p:sp>
          <p:grpSp>
            <p:nvGrpSpPr>
              <p:cNvPr id="25934" name="Group 6"/>
              <p:cNvGrpSpPr>
                <a:grpSpLocks/>
              </p:cNvGrpSpPr>
              <p:nvPr/>
            </p:nvGrpSpPr>
            <p:grpSpPr bwMode="auto">
              <a:xfrm>
                <a:off x="457" y="550"/>
                <a:ext cx="138" cy="60"/>
                <a:chOff x="1260" y="2371"/>
                <a:chExt cx="151" cy="53"/>
              </a:xfrm>
            </p:grpSpPr>
            <p:sp>
              <p:nvSpPr>
                <p:cNvPr id="26066" name="Line 7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067" name="Line 8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935" name="Group 9"/>
              <p:cNvGrpSpPr>
                <a:grpSpLocks/>
              </p:cNvGrpSpPr>
              <p:nvPr/>
            </p:nvGrpSpPr>
            <p:grpSpPr bwMode="auto">
              <a:xfrm>
                <a:off x="173" y="493"/>
                <a:ext cx="247" cy="163"/>
                <a:chOff x="323" y="1600"/>
                <a:chExt cx="274" cy="188"/>
              </a:xfrm>
            </p:grpSpPr>
            <p:grpSp>
              <p:nvGrpSpPr>
                <p:cNvPr id="26062" name="Group 10"/>
                <p:cNvGrpSpPr>
                  <a:grpSpLocks/>
                </p:cNvGrpSpPr>
                <p:nvPr/>
              </p:nvGrpSpPr>
              <p:grpSpPr bwMode="auto">
                <a:xfrm>
                  <a:off x="323" y="1600"/>
                  <a:ext cx="191" cy="188"/>
                  <a:chOff x="1104" y="2007"/>
                  <a:chExt cx="109" cy="130"/>
                </a:xfrm>
              </p:grpSpPr>
              <p:sp>
                <p:nvSpPr>
                  <p:cNvPr id="26064" name="WordArt 11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104" y="2011"/>
                    <a:ext cx="109" cy="12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76200">
                          <a:solidFill>
                            <a:schemeClr val="bg1"/>
                          </a:solidFill>
                          <a:round/>
                          <a:headEnd/>
                          <a:tailEnd/>
                        </a:ln>
                        <a:solidFill>
                          <a:schemeClr val="bg1"/>
                        </a:solidFill>
                        <a:latin typeface="Bookman Old Style"/>
                      </a:rPr>
                      <a:t>x</a:t>
                    </a:r>
                    <a:endParaRPr lang="zh-CN" altLang="en-US" sz="3600" i="1" kern="10">
                      <a:ln w="762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Bookman Old Style"/>
                    </a:endParaRPr>
                  </a:p>
                </p:txBody>
              </p:sp>
              <p:sp>
                <p:nvSpPr>
                  <p:cNvPr id="26065" name="WordArt 12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104" y="2007"/>
                    <a:ext cx="109" cy="12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x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26063" name="WordArt 1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36" y="1679"/>
                  <a:ext cx="61" cy="10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25936" name="WordArt 14"/>
              <p:cNvSpPr>
                <a:spLocks noChangeArrowheads="1" noChangeShapeType="1" noTextEdit="1"/>
              </p:cNvSpPr>
              <p:nvPr/>
            </p:nvSpPr>
            <p:spPr bwMode="auto">
              <a:xfrm>
                <a:off x="993" y="511"/>
                <a:ext cx="281" cy="12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cos</a:t>
                </a:r>
                <a:endParaRPr lang="zh-CN" altLang="en-US" sz="36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5937" name="WordArt 1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312" y="487"/>
                <a:ext cx="68" cy="17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(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5938" name="WordArt 16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00" y="483"/>
                <a:ext cx="68" cy="18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)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5939" name="WordArt 18"/>
              <p:cNvSpPr>
                <a:spLocks noChangeArrowheads="1" noChangeShapeType="1" noTextEdit="1"/>
              </p:cNvSpPr>
              <p:nvPr/>
            </p:nvSpPr>
            <p:spPr bwMode="auto">
              <a:xfrm>
                <a:off x="1621" y="483"/>
                <a:ext cx="80" cy="16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5940" name="WordArt 19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32" y="497"/>
                <a:ext cx="159" cy="13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2857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rPr>
                  <a:t>+</a:t>
                </a:r>
                <a:endParaRPr lang="zh-CN" altLang="en-US" sz="3600" kern="10"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endParaRPr>
              </a:p>
            </p:txBody>
          </p:sp>
          <p:grpSp>
            <p:nvGrpSpPr>
              <p:cNvPr id="25941" name="Group 68"/>
              <p:cNvGrpSpPr>
                <a:grpSpLocks/>
              </p:cNvGrpSpPr>
              <p:nvPr/>
            </p:nvGrpSpPr>
            <p:grpSpPr bwMode="auto">
              <a:xfrm>
                <a:off x="1408" y="495"/>
                <a:ext cx="154" cy="160"/>
                <a:chOff x="532" y="2043"/>
                <a:chExt cx="133" cy="100"/>
              </a:xfrm>
            </p:grpSpPr>
            <p:sp>
              <p:nvSpPr>
                <p:cNvPr id="26060" name="WordArt 6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96" y="2043"/>
                  <a:ext cx="69" cy="10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1199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0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26061" name="WordArt 7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32" y="2044"/>
                  <a:ext cx="51" cy="9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25942" name="Group 74"/>
              <p:cNvGrpSpPr>
                <a:grpSpLocks/>
              </p:cNvGrpSpPr>
              <p:nvPr/>
            </p:nvGrpSpPr>
            <p:grpSpPr bwMode="auto">
              <a:xfrm>
                <a:off x="1925" y="457"/>
                <a:ext cx="277" cy="232"/>
                <a:chOff x="1369" y="2598"/>
                <a:chExt cx="298" cy="240"/>
              </a:xfrm>
            </p:grpSpPr>
            <p:sp>
              <p:nvSpPr>
                <p:cNvPr id="26056" name="Line 75"/>
                <p:cNvSpPr>
                  <a:spLocks noChangeShapeType="1"/>
                </p:cNvSpPr>
                <p:nvPr/>
              </p:nvSpPr>
              <p:spPr bwMode="auto">
                <a:xfrm>
                  <a:off x="1369" y="2718"/>
                  <a:ext cx="164" cy="0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057" name="WordArt 7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514" y="2674"/>
                  <a:ext cx="153" cy="11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5556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solidFill>
                        <a:schemeClr val="accent2"/>
                      </a:solidFill>
                      <a:latin typeface="Symbol"/>
                    </a:rPr>
                    <a:t>p</a:t>
                  </a:r>
                  <a:endParaRPr lang="zh-CN" altLang="en-US" sz="3600" i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Symbol"/>
                  </a:endParaRPr>
                </a:p>
              </p:txBody>
            </p:sp>
            <p:sp>
              <p:nvSpPr>
                <p:cNvPr id="26058" name="WordArt 7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408" y="2741"/>
                  <a:ext cx="70" cy="9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solidFill>
                        <a:schemeClr val="accent2"/>
                      </a:solidFill>
                      <a:latin typeface="宋体"/>
                      <a:ea typeface="宋体"/>
                    </a:rPr>
                    <a:t>5</a:t>
                  </a:r>
                  <a:endParaRPr lang="zh-CN" altLang="en-US" sz="3600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26059" name="WordArt 7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403" y="2598"/>
                  <a:ext cx="75" cy="10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solidFill>
                        <a:schemeClr val="accent2"/>
                      </a:solidFill>
                      <a:latin typeface="宋体"/>
                      <a:ea typeface="宋体"/>
                    </a:rPr>
                    <a:t>3</a:t>
                  </a:r>
                  <a:endParaRPr lang="zh-CN" altLang="en-US" sz="3600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25943" name="Text Box 84"/>
              <p:cNvSpPr txBox="1">
                <a:spLocks noChangeArrowheads="1"/>
              </p:cNvSpPr>
              <p:nvPr/>
            </p:nvSpPr>
            <p:spPr bwMode="auto">
              <a:xfrm>
                <a:off x="571" y="439"/>
                <a:ext cx="485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latin typeface="Times New Roman" pitchFamily="18" charset="0"/>
                    <a:cs typeface="Times New Roman" pitchFamily="18" charset="0"/>
                  </a:rPr>
                  <a:t>0.05</a:t>
                </a:r>
              </a:p>
            </p:txBody>
          </p:sp>
          <p:sp>
            <p:nvSpPr>
              <p:cNvPr id="25944" name="WordArt 28"/>
              <p:cNvSpPr>
                <a:spLocks noChangeArrowheads="1" noChangeShapeType="1" noTextEdit="1"/>
              </p:cNvSpPr>
              <p:nvPr/>
            </p:nvSpPr>
            <p:spPr bwMode="auto">
              <a:xfrm>
                <a:off x="977" y="770"/>
                <a:ext cx="282" cy="12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cos</a:t>
                </a:r>
                <a:endParaRPr lang="zh-CN" altLang="en-US" sz="36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5945" name="WordArt 29"/>
              <p:cNvSpPr>
                <a:spLocks noChangeArrowheads="1" noChangeShapeType="1" noTextEdit="1"/>
              </p:cNvSpPr>
              <p:nvPr/>
            </p:nvSpPr>
            <p:spPr bwMode="auto">
              <a:xfrm>
                <a:off x="1297" y="745"/>
                <a:ext cx="68" cy="17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(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5946" name="WordArt 30"/>
              <p:cNvSpPr>
                <a:spLocks noChangeArrowheads="1" noChangeShapeType="1" noTextEdit="1"/>
              </p:cNvSpPr>
              <p:nvPr/>
            </p:nvSpPr>
            <p:spPr bwMode="auto">
              <a:xfrm>
                <a:off x="2194" y="727"/>
                <a:ext cx="68" cy="18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)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5947" name="WordArt 32"/>
              <p:cNvSpPr>
                <a:spLocks noChangeArrowheads="1" noChangeShapeType="1" noTextEdit="1"/>
              </p:cNvSpPr>
              <p:nvPr/>
            </p:nvSpPr>
            <p:spPr bwMode="auto">
              <a:xfrm>
                <a:off x="1592" y="741"/>
                <a:ext cx="81" cy="16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5948" name="WordArt 36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18" y="763"/>
                <a:ext cx="161" cy="13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2857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rPr>
                  <a:t>+</a:t>
                </a:r>
                <a:endParaRPr lang="zh-CN" altLang="en-US" sz="3600" kern="10"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endParaRPr>
              </a:p>
            </p:txBody>
          </p:sp>
          <p:grpSp>
            <p:nvGrpSpPr>
              <p:cNvPr id="25949" name="Group 39"/>
              <p:cNvGrpSpPr>
                <a:grpSpLocks/>
              </p:cNvGrpSpPr>
              <p:nvPr/>
            </p:nvGrpSpPr>
            <p:grpSpPr bwMode="auto">
              <a:xfrm>
                <a:off x="162" y="751"/>
                <a:ext cx="247" cy="165"/>
                <a:chOff x="343" y="1954"/>
                <a:chExt cx="273" cy="189"/>
              </a:xfrm>
            </p:grpSpPr>
            <p:grpSp>
              <p:nvGrpSpPr>
                <p:cNvPr id="26052" name="Group 40"/>
                <p:cNvGrpSpPr>
                  <a:grpSpLocks/>
                </p:cNvGrpSpPr>
                <p:nvPr/>
              </p:nvGrpSpPr>
              <p:grpSpPr bwMode="auto">
                <a:xfrm>
                  <a:off x="343" y="1954"/>
                  <a:ext cx="191" cy="188"/>
                  <a:chOff x="1104" y="2007"/>
                  <a:chExt cx="109" cy="130"/>
                </a:xfrm>
              </p:grpSpPr>
              <p:sp>
                <p:nvSpPr>
                  <p:cNvPr id="26054" name="WordArt 41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104" y="2011"/>
                    <a:ext cx="109" cy="12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76200">
                          <a:solidFill>
                            <a:schemeClr val="bg1"/>
                          </a:solidFill>
                          <a:round/>
                          <a:headEnd/>
                          <a:tailEnd/>
                        </a:ln>
                        <a:solidFill>
                          <a:schemeClr val="bg1"/>
                        </a:solidFill>
                        <a:latin typeface="Bookman Old Style"/>
                      </a:rPr>
                      <a:t>x</a:t>
                    </a:r>
                    <a:endParaRPr lang="zh-CN" altLang="en-US" sz="3600" i="1" kern="10">
                      <a:ln w="762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Bookman Old Style"/>
                    </a:endParaRPr>
                  </a:p>
                </p:txBody>
              </p:sp>
              <p:sp>
                <p:nvSpPr>
                  <p:cNvPr id="26055" name="WordArt 42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104" y="2007"/>
                    <a:ext cx="109" cy="12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x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26053" name="WordArt 4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47" y="2041"/>
                  <a:ext cx="69" cy="10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25950" name="Group 71"/>
              <p:cNvGrpSpPr>
                <a:grpSpLocks/>
              </p:cNvGrpSpPr>
              <p:nvPr/>
            </p:nvGrpSpPr>
            <p:grpSpPr bwMode="auto">
              <a:xfrm>
                <a:off x="1390" y="759"/>
                <a:ext cx="154" cy="160"/>
                <a:chOff x="532" y="2043"/>
                <a:chExt cx="133" cy="100"/>
              </a:xfrm>
            </p:grpSpPr>
            <p:sp>
              <p:nvSpPr>
                <p:cNvPr id="26050" name="WordArt 7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96" y="2043"/>
                  <a:ext cx="69" cy="10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1199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0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26051" name="WordArt 7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32" y="2044"/>
                  <a:ext cx="51" cy="9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3" name="Group 79"/>
              <p:cNvGrpSpPr>
                <a:grpSpLocks/>
              </p:cNvGrpSpPr>
              <p:nvPr/>
            </p:nvGrpSpPr>
            <p:grpSpPr bwMode="auto">
              <a:xfrm>
                <a:off x="1918" y="702"/>
                <a:ext cx="277" cy="230"/>
                <a:chOff x="1767" y="2627"/>
                <a:chExt cx="298" cy="239"/>
              </a:xfrm>
            </p:grpSpPr>
            <p:sp>
              <p:nvSpPr>
                <p:cNvPr id="26046" name="WordArt 8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811" y="2627"/>
                  <a:ext cx="61" cy="9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solidFill>
                        <a:schemeClr val="accent2"/>
                      </a:solidFill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26047" name="Line 81"/>
                <p:cNvSpPr>
                  <a:spLocks noChangeShapeType="1"/>
                </p:cNvSpPr>
                <p:nvPr/>
              </p:nvSpPr>
              <p:spPr bwMode="auto">
                <a:xfrm>
                  <a:off x="1767" y="2746"/>
                  <a:ext cx="164" cy="0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048" name="WordArt 8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912" y="2702"/>
                  <a:ext cx="153" cy="11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5556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solidFill>
                        <a:schemeClr val="accent2"/>
                      </a:solidFill>
                      <a:latin typeface="Symbol"/>
                    </a:rPr>
                    <a:t>p</a:t>
                  </a:r>
                  <a:endParaRPr lang="zh-CN" altLang="en-US" sz="3600" i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Symbol"/>
                  </a:endParaRPr>
                </a:p>
              </p:txBody>
            </p:sp>
            <p:sp>
              <p:nvSpPr>
                <p:cNvPr id="26049" name="WordArt 8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806" y="2769"/>
                  <a:ext cx="70" cy="9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solidFill>
                        <a:schemeClr val="accent2"/>
                      </a:solidFill>
                      <a:latin typeface="宋体"/>
                      <a:ea typeface="宋体"/>
                    </a:rPr>
                    <a:t>5</a:t>
                  </a:r>
                  <a:endParaRPr lang="zh-CN" altLang="en-US" sz="3600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25952" name="Text Box 85"/>
              <p:cNvSpPr txBox="1">
                <a:spLocks noChangeArrowheads="1"/>
              </p:cNvSpPr>
              <p:nvPr/>
            </p:nvSpPr>
            <p:spPr bwMode="auto">
              <a:xfrm>
                <a:off x="556" y="695"/>
                <a:ext cx="49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latin typeface="Times New Roman" pitchFamily="18" charset="0"/>
                    <a:cs typeface="Times New Roman" pitchFamily="18" charset="0"/>
                  </a:rPr>
                  <a:t>0.06</a:t>
                </a:r>
              </a:p>
            </p:txBody>
          </p:sp>
          <p:grpSp>
            <p:nvGrpSpPr>
              <p:cNvPr id="25953" name="Group 87"/>
              <p:cNvGrpSpPr>
                <a:grpSpLocks/>
              </p:cNvGrpSpPr>
              <p:nvPr/>
            </p:nvGrpSpPr>
            <p:grpSpPr bwMode="auto">
              <a:xfrm>
                <a:off x="461" y="813"/>
                <a:ext cx="138" cy="60"/>
                <a:chOff x="1260" y="2371"/>
                <a:chExt cx="151" cy="53"/>
              </a:xfrm>
            </p:grpSpPr>
            <p:sp>
              <p:nvSpPr>
                <p:cNvPr id="26044" name="Line 88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045" name="Line 89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5954" name="WordArt 94"/>
              <p:cNvSpPr>
                <a:spLocks noChangeArrowheads="1" noChangeShapeType="1" noTextEdit="1"/>
              </p:cNvSpPr>
              <p:nvPr/>
            </p:nvSpPr>
            <p:spPr bwMode="auto">
              <a:xfrm>
                <a:off x="989" y="1033"/>
                <a:ext cx="282" cy="12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cos</a:t>
                </a:r>
                <a:endParaRPr lang="zh-CN" altLang="en-US" sz="36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5955" name="WordArt 9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309" y="1008"/>
                <a:ext cx="68" cy="17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(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5956" name="WordArt 96"/>
              <p:cNvSpPr>
                <a:spLocks noChangeArrowheads="1" noChangeShapeType="1" noTextEdit="1"/>
              </p:cNvSpPr>
              <p:nvPr/>
            </p:nvSpPr>
            <p:spPr bwMode="auto">
              <a:xfrm>
                <a:off x="2198" y="997"/>
                <a:ext cx="68" cy="17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)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5957" name="WordArt 9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604" y="1004"/>
                <a:ext cx="81" cy="16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5958" name="WordArt 98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30" y="1026"/>
                <a:ext cx="161" cy="13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2857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rPr>
                  <a:t>+</a:t>
                </a:r>
                <a:endParaRPr lang="zh-CN" altLang="en-US" sz="3600" kern="10"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endParaRPr>
              </a:p>
            </p:txBody>
          </p:sp>
          <p:grpSp>
            <p:nvGrpSpPr>
              <p:cNvPr id="25959" name="Group 104"/>
              <p:cNvGrpSpPr>
                <a:grpSpLocks/>
              </p:cNvGrpSpPr>
              <p:nvPr/>
            </p:nvGrpSpPr>
            <p:grpSpPr bwMode="auto">
              <a:xfrm>
                <a:off x="1402" y="1022"/>
                <a:ext cx="154" cy="160"/>
                <a:chOff x="532" y="2043"/>
                <a:chExt cx="133" cy="100"/>
              </a:xfrm>
            </p:grpSpPr>
            <p:sp>
              <p:nvSpPr>
                <p:cNvPr id="26042" name="WordArt 10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96" y="2043"/>
                  <a:ext cx="69" cy="10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1199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0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26043" name="WordArt 10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32" y="2044"/>
                  <a:ext cx="51" cy="9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 dirty="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 dirty="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25960" name="Text Box 112"/>
              <p:cNvSpPr txBox="1">
                <a:spLocks noChangeArrowheads="1"/>
              </p:cNvSpPr>
              <p:nvPr/>
            </p:nvSpPr>
            <p:spPr bwMode="auto">
              <a:xfrm>
                <a:off x="568" y="958"/>
                <a:ext cx="49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latin typeface="Times New Roman" pitchFamily="18" charset="0"/>
                    <a:cs typeface="Times New Roman" pitchFamily="18" charset="0"/>
                  </a:rPr>
                  <a:t>0.07</a:t>
                </a:r>
              </a:p>
            </p:txBody>
          </p:sp>
          <p:grpSp>
            <p:nvGrpSpPr>
              <p:cNvPr id="25961" name="Group 113"/>
              <p:cNvGrpSpPr>
                <a:grpSpLocks/>
              </p:cNvGrpSpPr>
              <p:nvPr/>
            </p:nvGrpSpPr>
            <p:grpSpPr bwMode="auto">
              <a:xfrm>
                <a:off x="473" y="1076"/>
                <a:ext cx="138" cy="60"/>
                <a:chOff x="1260" y="2371"/>
                <a:chExt cx="151" cy="53"/>
              </a:xfrm>
            </p:grpSpPr>
            <p:sp>
              <p:nvSpPr>
                <p:cNvPr id="26040" name="Line 114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041" name="Line 115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962" name="Group 117"/>
              <p:cNvGrpSpPr>
                <a:grpSpLocks/>
              </p:cNvGrpSpPr>
              <p:nvPr/>
            </p:nvGrpSpPr>
            <p:grpSpPr bwMode="auto">
              <a:xfrm>
                <a:off x="1960" y="1010"/>
                <a:ext cx="203" cy="196"/>
                <a:chOff x="1483" y="1897"/>
                <a:chExt cx="180" cy="173"/>
              </a:xfrm>
            </p:grpSpPr>
            <p:sp>
              <p:nvSpPr>
                <p:cNvPr id="26038" name="WordArt 3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483" y="1897"/>
                  <a:ext cx="131" cy="15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 dirty="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Symbol"/>
                    </a:rPr>
                    <a:t>j</a:t>
                  </a:r>
                  <a:endParaRPr lang="zh-CN" altLang="en-US" sz="3600" i="1" kern="10" dirty="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endParaRPr>
                </a:p>
              </p:txBody>
            </p:sp>
            <p:sp>
              <p:nvSpPr>
                <p:cNvPr id="26039" name="WordArt 11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596" y="1996"/>
                  <a:ext cx="67" cy="7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3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25963" name="Group 119"/>
              <p:cNvGrpSpPr>
                <a:grpSpLocks/>
              </p:cNvGrpSpPr>
              <p:nvPr/>
            </p:nvGrpSpPr>
            <p:grpSpPr bwMode="auto">
              <a:xfrm>
                <a:off x="137" y="136"/>
                <a:ext cx="468" cy="256"/>
                <a:chOff x="127" y="728"/>
                <a:chExt cx="437" cy="256"/>
              </a:xfrm>
            </p:grpSpPr>
            <p:sp>
              <p:nvSpPr>
                <p:cNvPr id="26036" name="Oval 120" descr="栎木"/>
                <p:cNvSpPr>
                  <a:spLocks noChangeArrowheads="1"/>
                </p:cNvSpPr>
                <p:nvPr/>
              </p:nvSpPr>
              <p:spPr bwMode="auto">
                <a:xfrm>
                  <a:off x="127" y="728"/>
                  <a:ext cx="437" cy="256"/>
                </a:xfrm>
                <a:prstGeom prst="ellipse">
                  <a:avLst/>
                </a:prstGeom>
                <a:blipFill dpi="0" rotWithShape="0">
                  <a:blip r:embed="rId4" cstate="print"/>
                  <a:srcRect/>
                  <a:tile tx="0" ty="0" sx="100000" sy="100000" flip="none" algn="tl"/>
                </a:blipFill>
                <a:ln w="38100">
                  <a:solidFill>
                    <a:srgbClr val="00CC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26037" name="WordArt 12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87" y="780"/>
                  <a:ext cx="305" cy="14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287"/>
                    </a:avLst>
                  </a:prstTxWarp>
                </a:bodyPr>
                <a:lstStyle/>
                <a:p>
                  <a:pPr algn="ctr"/>
                  <a:r>
                    <a:rPr lang="zh-CN" altLang="en-US" sz="3600" kern="10" dirty="0" smtClean="0">
                      <a:ln w="1905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effectLst>
                        <a:outerShdw dist="35921" dir="2700000" algn="ctr" rotWithShape="0">
                          <a:schemeClr val="tx1"/>
                        </a:outerShdw>
                      </a:effectLst>
                      <a:latin typeface="宋体"/>
                      <a:ea typeface="宋体"/>
                    </a:rPr>
                    <a:t>例</a:t>
                  </a:r>
                  <a:r>
                    <a:rPr lang="en-US" altLang="zh-CN" sz="3600" kern="10" dirty="0" smtClean="0">
                      <a:ln w="1905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effectLst>
                        <a:outerShdw dist="35921" dir="2700000" algn="ctr" rotWithShape="0">
                          <a:schemeClr val="tx1"/>
                        </a:outerShdw>
                      </a:effectLst>
                      <a:latin typeface="宋体"/>
                      <a:ea typeface="宋体"/>
                    </a:rPr>
                    <a:t>1</a:t>
                  </a:r>
                  <a:endParaRPr lang="zh-CN" altLang="en-US" sz="3600" kern="10" dirty="0">
                    <a:ln w="1905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effectLst>
                      <a:outerShdw dist="35921" dir="2700000" algn="ctr" rotWithShape="0">
                        <a:schemeClr val="tx1"/>
                      </a:outerShdw>
                    </a:effectLst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25964" name="WordArt 122"/>
              <p:cNvSpPr>
                <a:spLocks noChangeArrowheads="1" noChangeShapeType="1" noTextEdit="1"/>
              </p:cNvSpPr>
              <p:nvPr/>
            </p:nvSpPr>
            <p:spPr bwMode="auto">
              <a:xfrm>
                <a:off x="759" y="173"/>
                <a:ext cx="708" cy="17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6600"/>
                      </a:solidFill>
                      <a:round/>
                      <a:headEnd/>
                      <a:tailEnd/>
                    </a:ln>
                    <a:solidFill>
                      <a:srgbClr val="006600"/>
                    </a:solidFill>
                    <a:latin typeface="华文中宋"/>
                    <a:ea typeface="华文中宋"/>
                  </a:rPr>
                  <a:t>已知</a:t>
                </a:r>
              </a:p>
            </p:txBody>
          </p:sp>
          <p:sp>
            <p:nvSpPr>
              <p:cNvPr id="25965" name="Text Box 127"/>
              <p:cNvSpPr txBox="1">
                <a:spLocks noChangeArrowheads="1"/>
              </p:cNvSpPr>
              <p:nvPr/>
            </p:nvSpPr>
            <p:spPr bwMode="auto">
              <a:xfrm>
                <a:off x="1592" y="128"/>
                <a:ext cx="116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dirty="0">
                    <a:latin typeface="Calibri" pitchFamily="34" charset="0"/>
                    <a:ea typeface="华文中宋" pitchFamily="2" charset="-122"/>
                  </a:rPr>
                  <a:t>简谐振动</a:t>
                </a:r>
              </a:p>
            </p:txBody>
          </p:sp>
          <p:sp>
            <p:nvSpPr>
              <p:cNvPr id="25966" name="Text Box 128"/>
              <p:cNvSpPr txBox="1">
                <a:spLocks noChangeArrowheads="1"/>
              </p:cNvSpPr>
              <p:nvPr/>
            </p:nvSpPr>
            <p:spPr bwMode="auto">
              <a:xfrm>
                <a:off x="2251" y="408"/>
                <a:ext cx="47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dirty="0">
                    <a:latin typeface="+mn-lt"/>
                  </a:rPr>
                  <a:t>(SI)</a:t>
                </a:r>
              </a:p>
            </p:txBody>
          </p:sp>
          <p:sp>
            <p:nvSpPr>
              <p:cNvPr id="25967" name="Text Box 129"/>
              <p:cNvSpPr txBox="1">
                <a:spLocks noChangeArrowheads="1"/>
              </p:cNvSpPr>
              <p:nvPr/>
            </p:nvSpPr>
            <p:spPr bwMode="auto">
              <a:xfrm>
                <a:off x="2263" y="648"/>
                <a:ext cx="47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dirty="0">
                    <a:latin typeface="+mn-lt"/>
                  </a:rPr>
                  <a:t>(SI)</a:t>
                </a:r>
              </a:p>
            </p:txBody>
          </p:sp>
          <p:sp>
            <p:nvSpPr>
              <p:cNvPr id="25968" name="Text Box 130"/>
              <p:cNvSpPr txBox="1">
                <a:spLocks noChangeArrowheads="1"/>
              </p:cNvSpPr>
              <p:nvPr/>
            </p:nvSpPr>
            <p:spPr bwMode="auto">
              <a:xfrm>
                <a:off x="2261" y="926"/>
                <a:ext cx="47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dirty="0">
                    <a:latin typeface="+mn-lt"/>
                  </a:rPr>
                  <a:t>(SI)</a:t>
                </a:r>
              </a:p>
            </p:txBody>
          </p:sp>
          <p:grpSp>
            <p:nvGrpSpPr>
              <p:cNvPr id="25969" name="Group 153"/>
              <p:cNvGrpSpPr>
                <a:grpSpLocks/>
              </p:cNvGrpSpPr>
              <p:nvPr/>
            </p:nvGrpSpPr>
            <p:grpSpPr bwMode="auto">
              <a:xfrm>
                <a:off x="174" y="1014"/>
                <a:ext cx="266" cy="164"/>
                <a:chOff x="242" y="1045"/>
                <a:chExt cx="266" cy="164"/>
              </a:xfrm>
            </p:grpSpPr>
            <p:grpSp>
              <p:nvGrpSpPr>
                <p:cNvPr id="26032" name="Group 100"/>
                <p:cNvGrpSpPr>
                  <a:grpSpLocks/>
                </p:cNvGrpSpPr>
                <p:nvPr/>
              </p:nvGrpSpPr>
              <p:grpSpPr bwMode="auto">
                <a:xfrm>
                  <a:off x="242" y="1045"/>
                  <a:ext cx="173" cy="164"/>
                  <a:chOff x="1104" y="2007"/>
                  <a:chExt cx="109" cy="130"/>
                </a:xfrm>
              </p:grpSpPr>
              <p:sp>
                <p:nvSpPr>
                  <p:cNvPr id="26034" name="WordArt 101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104" y="2011"/>
                    <a:ext cx="109" cy="12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76200">
                          <a:solidFill>
                            <a:schemeClr val="bg1"/>
                          </a:solidFill>
                          <a:round/>
                          <a:headEnd/>
                          <a:tailEnd/>
                        </a:ln>
                        <a:solidFill>
                          <a:schemeClr val="bg1"/>
                        </a:solidFill>
                        <a:latin typeface="Bookman Old Style"/>
                      </a:rPr>
                      <a:t>x</a:t>
                    </a:r>
                    <a:endParaRPr lang="zh-CN" altLang="en-US" sz="3600" i="1" kern="10">
                      <a:ln w="762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Bookman Old Style"/>
                    </a:endParaRPr>
                  </a:p>
                </p:txBody>
              </p:sp>
              <p:sp>
                <p:nvSpPr>
                  <p:cNvPr id="26035" name="WordArt 102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104" y="2007"/>
                    <a:ext cx="109" cy="12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x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26033" name="WordArt 14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39" y="1090"/>
                  <a:ext cx="69" cy="10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3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25970" name="Oval 148"/>
              <p:cNvSpPr>
                <a:spLocks noChangeArrowheads="1"/>
              </p:cNvSpPr>
              <p:nvPr/>
            </p:nvSpPr>
            <p:spPr bwMode="auto">
              <a:xfrm>
                <a:off x="2848" y="626"/>
                <a:ext cx="98" cy="9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25971" name="WordArt 37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97" y="194"/>
                <a:ext cx="230" cy="19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5088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A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5972" name="Oval 136"/>
              <p:cNvSpPr>
                <a:spLocks noChangeArrowheads="1"/>
              </p:cNvSpPr>
              <p:nvPr/>
            </p:nvSpPr>
            <p:spPr bwMode="auto">
              <a:xfrm>
                <a:off x="3300" y="288"/>
                <a:ext cx="98" cy="9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25973" name="Text Box 143"/>
              <p:cNvSpPr txBox="1">
                <a:spLocks noChangeArrowheads="1"/>
              </p:cNvSpPr>
              <p:nvPr/>
            </p:nvSpPr>
            <p:spPr bwMode="auto">
              <a:xfrm>
                <a:off x="4150" y="167"/>
                <a:ext cx="92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>
                    <a:latin typeface="Calibri" pitchFamily="34" charset="0"/>
                    <a:ea typeface="华文中宋" pitchFamily="2" charset="-122"/>
                  </a:rPr>
                  <a:t>合成的</a:t>
                </a:r>
              </a:p>
            </p:txBody>
          </p:sp>
          <p:sp>
            <p:nvSpPr>
              <p:cNvPr id="25974" name="Text Box 144"/>
              <p:cNvSpPr txBox="1">
                <a:spLocks noChangeArrowheads="1"/>
              </p:cNvSpPr>
              <p:nvPr/>
            </p:nvSpPr>
            <p:spPr bwMode="auto">
              <a:xfrm>
                <a:off x="5037" y="168"/>
                <a:ext cx="38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>
                    <a:latin typeface="Calibri" pitchFamily="34" charset="0"/>
                    <a:ea typeface="华文中宋" pitchFamily="2" charset="-122"/>
                  </a:rPr>
                  <a:t>和</a:t>
                </a:r>
              </a:p>
            </p:txBody>
          </p:sp>
          <p:sp>
            <p:nvSpPr>
              <p:cNvPr id="25975" name="WordArt 146"/>
              <p:cNvSpPr>
                <a:spLocks noChangeArrowheads="1" noChangeShapeType="1" noTextEdit="1"/>
              </p:cNvSpPr>
              <p:nvPr/>
            </p:nvSpPr>
            <p:spPr bwMode="auto">
              <a:xfrm>
                <a:off x="5331" y="236"/>
                <a:ext cx="148" cy="17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rPr>
                  <a:t>j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endParaRPr>
              </a:p>
            </p:txBody>
          </p:sp>
          <p:grpSp>
            <p:nvGrpSpPr>
              <p:cNvPr id="25976" name="Group 202"/>
              <p:cNvGrpSpPr>
                <a:grpSpLocks/>
              </p:cNvGrpSpPr>
              <p:nvPr/>
            </p:nvGrpSpPr>
            <p:grpSpPr bwMode="auto">
              <a:xfrm>
                <a:off x="3471" y="249"/>
                <a:ext cx="665" cy="166"/>
                <a:chOff x="3502" y="249"/>
                <a:chExt cx="665" cy="166"/>
              </a:xfrm>
            </p:grpSpPr>
            <p:grpSp>
              <p:nvGrpSpPr>
                <p:cNvPr id="26021" name="Group 131"/>
                <p:cNvGrpSpPr>
                  <a:grpSpLocks/>
                </p:cNvGrpSpPr>
                <p:nvPr/>
              </p:nvGrpSpPr>
              <p:grpSpPr bwMode="auto">
                <a:xfrm>
                  <a:off x="3920" y="250"/>
                  <a:ext cx="247" cy="165"/>
                  <a:chOff x="343" y="1954"/>
                  <a:chExt cx="273" cy="189"/>
                </a:xfrm>
              </p:grpSpPr>
              <p:grpSp>
                <p:nvGrpSpPr>
                  <p:cNvPr id="26028" name="Group 132"/>
                  <p:cNvGrpSpPr>
                    <a:grpSpLocks/>
                  </p:cNvGrpSpPr>
                  <p:nvPr/>
                </p:nvGrpSpPr>
                <p:grpSpPr bwMode="auto">
                  <a:xfrm>
                    <a:off x="343" y="1954"/>
                    <a:ext cx="191" cy="188"/>
                    <a:chOff x="1104" y="2007"/>
                    <a:chExt cx="109" cy="130"/>
                  </a:xfrm>
                </p:grpSpPr>
                <p:sp>
                  <p:nvSpPr>
                    <p:cNvPr id="26030" name="WordArt 133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1104" y="2011"/>
                      <a:ext cx="109" cy="126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i="1" kern="10">
                          <a:ln w="76200">
                            <a:solidFill>
                              <a:schemeClr val="bg1"/>
                            </a:solidFill>
                            <a:round/>
                            <a:headEnd/>
                            <a:tailEnd/>
                          </a:ln>
                          <a:solidFill>
                            <a:schemeClr val="bg1"/>
                          </a:solidFill>
                          <a:latin typeface="Bookman Old Style"/>
                        </a:rPr>
                        <a:t>x</a:t>
                      </a:r>
                      <a:endParaRPr lang="zh-CN" altLang="en-US" sz="3600" i="1" kern="10">
                        <a:ln w="76200">
                          <a:solidFill>
                            <a:schemeClr val="bg1"/>
                          </a:solidFill>
                          <a:round/>
                          <a:headEnd/>
                          <a:tailEnd/>
                        </a:ln>
                        <a:solidFill>
                          <a:schemeClr val="bg1"/>
                        </a:solidFill>
                        <a:latin typeface="Bookman Old Style"/>
                      </a:endParaRPr>
                    </a:p>
                  </p:txBody>
                </p:sp>
                <p:sp>
                  <p:nvSpPr>
                    <p:cNvPr id="26031" name="WordArt 134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1104" y="2007"/>
                      <a:ext cx="109" cy="126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i="1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Times New Roman"/>
                          <a:cs typeface="Times New Roman"/>
                        </a:rPr>
                        <a:t>x</a:t>
                      </a:r>
                      <a:endParaRPr lang="zh-CN" altLang="en-US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26029" name="WordArt 135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547" y="2041"/>
                    <a:ext cx="69" cy="102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2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</p:grpSp>
            <p:grpSp>
              <p:nvGrpSpPr>
                <p:cNvPr id="26022" name="Group 137"/>
                <p:cNvGrpSpPr>
                  <a:grpSpLocks/>
                </p:cNvGrpSpPr>
                <p:nvPr/>
              </p:nvGrpSpPr>
              <p:grpSpPr bwMode="auto">
                <a:xfrm>
                  <a:off x="3502" y="249"/>
                  <a:ext cx="247" cy="163"/>
                  <a:chOff x="323" y="1600"/>
                  <a:chExt cx="274" cy="188"/>
                </a:xfrm>
              </p:grpSpPr>
              <p:grpSp>
                <p:nvGrpSpPr>
                  <p:cNvPr id="26024" name="Group 138"/>
                  <p:cNvGrpSpPr>
                    <a:grpSpLocks/>
                  </p:cNvGrpSpPr>
                  <p:nvPr/>
                </p:nvGrpSpPr>
                <p:grpSpPr bwMode="auto">
                  <a:xfrm>
                    <a:off x="323" y="1600"/>
                    <a:ext cx="191" cy="188"/>
                    <a:chOff x="1104" y="2007"/>
                    <a:chExt cx="109" cy="130"/>
                  </a:xfrm>
                </p:grpSpPr>
                <p:sp>
                  <p:nvSpPr>
                    <p:cNvPr id="26026" name="WordArt 139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1104" y="2011"/>
                      <a:ext cx="109" cy="126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i="1" kern="10">
                          <a:ln w="76200">
                            <a:solidFill>
                              <a:schemeClr val="bg1"/>
                            </a:solidFill>
                            <a:round/>
                            <a:headEnd/>
                            <a:tailEnd/>
                          </a:ln>
                          <a:solidFill>
                            <a:schemeClr val="bg1"/>
                          </a:solidFill>
                          <a:latin typeface="Bookman Old Style"/>
                        </a:rPr>
                        <a:t>x</a:t>
                      </a:r>
                      <a:endParaRPr lang="zh-CN" altLang="en-US" sz="3600" i="1" kern="10">
                        <a:ln w="76200">
                          <a:solidFill>
                            <a:schemeClr val="bg1"/>
                          </a:solidFill>
                          <a:round/>
                          <a:headEnd/>
                          <a:tailEnd/>
                        </a:ln>
                        <a:solidFill>
                          <a:schemeClr val="bg1"/>
                        </a:solidFill>
                        <a:latin typeface="Bookman Old Style"/>
                      </a:endParaRPr>
                    </a:p>
                  </p:txBody>
                </p:sp>
                <p:sp>
                  <p:nvSpPr>
                    <p:cNvPr id="26027" name="WordArt 140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1104" y="2007"/>
                      <a:ext cx="109" cy="126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i="1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Times New Roman"/>
                          <a:cs typeface="Times New Roman"/>
                        </a:rPr>
                        <a:t>x</a:t>
                      </a:r>
                      <a:endParaRPr lang="zh-CN" altLang="en-US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26025" name="WordArt 141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536" y="1679"/>
                    <a:ext cx="61" cy="10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1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</p:grpSp>
            <p:sp>
              <p:nvSpPr>
                <p:cNvPr id="26023" name="WordArt 15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769" y="259"/>
                  <a:ext cx="161" cy="13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2857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宋体"/>
                      <a:ea typeface="宋体"/>
                    </a:rPr>
                    <a:t>+</a:t>
                  </a:r>
                  <a:endParaRPr lang="zh-CN" altLang="en-US" sz="3600" kern="10">
                    <a:ln w="2857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25977" name="Rectangle 166" descr="新闻纸"/>
              <p:cNvSpPr>
                <a:spLocks noChangeArrowheads="1"/>
              </p:cNvSpPr>
              <p:nvPr/>
            </p:nvSpPr>
            <p:spPr bwMode="auto">
              <a:xfrm>
                <a:off x="0" y="1278"/>
                <a:ext cx="5760" cy="89"/>
              </a:xfrm>
              <a:prstGeom prst="rect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grpSp>
            <p:nvGrpSpPr>
              <p:cNvPr id="25978" name="Group 25"/>
              <p:cNvGrpSpPr>
                <a:grpSpLocks/>
              </p:cNvGrpSpPr>
              <p:nvPr/>
            </p:nvGrpSpPr>
            <p:grpSpPr bwMode="auto">
              <a:xfrm>
                <a:off x="5336" y="620"/>
                <a:ext cx="124" cy="53"/>
                <a:chOff x="1260" y="2371"/>
                <a:chExt cx="151" cy="53"/>
              </a:xfrm>
            </p:grpSpPr>
            <p:sp>
              <p:nvSpPr>
                <p:cNvPr id="26019" name="Line 26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020" name="Line 27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979" name="Group 149"/>
              <p:cNvGrpSpPr>
                <a:grpSpLocks/>
              </p:cNvGrpSpPr>
              <p:nvPr/>
            </p:nvGrpSpPr>
            <p:grpSpPr bwMode="auto">
              <a:xfrm>
                <a:off x="5102" y="575"/>
                <a:ext cx="203" cy="196"/>
                <a:chOff x="1483" y="1897"/>
                <a:chExt cx="180" cy="173"/>
              </a:xfrm>
            </p:grpSpPr>
            <p:sp>
              <p:nvSpPr>
                <p:cNvPr id="26017" name="WordArt 15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483" y="1897"/>
                  <a:ext cx="131" cy="15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Symbol"/>
                    </a:rPr>
                    <a:t>j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endParaRPr>
                </a:p>
              </p:txBody>
            </p:sp>
            <p:sp>
              <p:nvSpPr>
                <p:cNvPr id="26018" name="WordArt 15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596" y="1996"/>
                  <a:ext cx="67" cy="7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3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25980" name="Group 169"/>
              <p:cNvGrpSpPr>
                <a:grpSpLocks/>
              </p:cNvGrpSpPr>
              <p:nvPr/>
            </p:nvGrpSpPr>
            <p:grpSpPr bwMode="auto">
              <a:xfrm>
                <a:off x="3019" y="596"/>
                <a:ext cx="714" cy="161"/>
                <a:chOff x="3156" y="665"/>
                <a:chExt cx="714" cy="169"/>
              </a:xfrm>
            </p:grpSpPr>
            <p:grpSp>
              <p:nvGrpSpPr>
                <p:cNvPr id="26006" name="Group 154"/>
                <p:cNvGrpSpPr>
                  <a:grpSpLocks/>
                </p:cNvGrpSpPr>
                <p:nvPr/>
              </p:nvGrpSpPr>
              <p:grpSpPr bwMode="auto">
                <a:xfrm>
                  <a:off x="3156" y="665"/>
                  <a:ext cx="247" cy="163"/>
                  <a:chOff x="323" y="1600"/>
                  <a:chExt cx="274" cy="188"/>
                </a:xfrm>
              </p:grpSpPr>
              <p:grpSp>
                <p:nvGrpSpPr>
                  <p:cNvPr id="26013" name="Group 155"/>
                  <p:cNvGrpSpPr>
                    <a:grpSpLocks/>
                  </p:cNvGrpSpPr>
                  <p:nvPr/>
                </p:nvGrpSpPr>
                <p:grpSpPr bwMode="auto">
                  <a:xfrm>
                    <a:off x="323" y="1600"/>
                    <a:ext cx="191" cy="188"/>
                    <a:chOff x="1104" y="2007"/>
                    <a:chExt cx="109" cy="130"/>
                  </a:xfrm>
                </p:grpSpPr>
                <p:sp>
                  <p:nvSpPr>
                    <p:cNvPr id="26015" name="WordArt 156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1104" y="2011"/>
                      <a:ext cx="109" cy="126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i="1" kern="10">
                          <a:ln w="76200">
                            <a:solidFill>
                              <a:schemeClr val="bg1"/>
                            </a:solidFill>
                            <a:round/>
                            <a:headEnd/>
                            <a:tailEnd/>
                          </a:ln>
                          <a:solidFill>
                            <a:schemeClr val="bg1"/>
                          </a:solidFill>
                          <a:latin typeface="Bookman Old Style"/>
                        </a:rPr>
                        <a:t>x</a:t>
                      </a:r>
                      <a:endParaRPr lang="zh-CN" altLang="en-US" sz="3600" i="1" kern="10">
                        <a:ln w="76200">
                          <a:solidFill>
                            <a:schemeClr val="bg1"/>
                          </a:solidFill>
                          <a:round/>
                          <a:headEnd/>
                          <a:tailEnd/>
                        </a:ln>
                        <a:solidFill>
                          <a:schemeClr val="bg1"/>
                        </a:solidFill>
                        <a:latin typeface="Bookman Old Style"/>
                      </a:endParaRPr>
                    </a:p>
                  </p:txBody>
                </p:sp>
                <p:sp>
                  <p:nvSpPr>
                    <p:cNvPr id="26016" name="WordArt 157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1104" y="2007"/>
                      <a:ext cx="109" cy="126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i="1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Times New Roman"/>
                          <a:cs typeface="Times New Roman"/>
                        </a:rPr>
                        <a:t>x</a:t>
                      </a:r>
                      <a:endParaRPr lang="zh-CN" altLang="en-US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26014" name="WordArt 158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536" y="1679"/>
                    <a:ext cx="61" cy="10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1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</p:grpSp>
            <p:sp>
              <p:nvSpPr>
                <p:cNvPr id="26007" name="WordArt 15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430" y="682"/>
                  <a:ext cx="161" cy="13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2857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宋体"/>
                      <a:ea typeface="宋体"/>
                    </a:rPr>
                    <a:t>+</a:t>
                  </a:r>
                  <a:endParaRPr lang="zh-CN" altLang="en-US" sz="3600" kern="10">
                    <a:ln w="2857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endParaRPr>
                </a:p>
              </p:txBody>
            </p:sp>
            <p:grpSp>
              <p:nvGrpSpPr>
                <p:cNvPr id="26008" name="Group 160"/>
                <p:cNvGrpSpPr>
                  <a:grpSpLocks/>
                </p:cNvGrpSpPr>
                <p:nvPr/>
              </p:nvGrpSpPr>
              <p:grpSpPr bwMode="auto">
                <a:xfrm>
                  <a:off x="3604" y="670"/>
                  <a:ext cx="266" cy="164"/>
                  <a:chOff x="242" y="1045"/>
                  <a:chExt cx="266" cy="164"/>
                </a:xfrm>
              </p:grpSpPr>
              <p:grpSp>
                <p:nvGrpSpPr>
                  <p:cNvPr id="26009" name="Group 161"/>
                  <p:cNvGrpSpPr>
                    <a:grpSpLocks/>
                  </p:cNvGrpSpPr>
                  <p:nvPr/>
                </p:nvGrpSpPr>
                <p:grpSpPr bwMode="auto">
                  <a:xfrm>
                    <a:off x="242" y="1045"/>
                    <a:ext cx="173" cy="164"/>
                    <a:chOff x="1104" y="2007"/>
                    <a:chExt cx="109" cy="130"/>
                  </a:xfrm>
                </p:grpSpPr>
                <p:sp>
                  <p:nvSpPr>
                    <p:cNvPr id="26011" name="WordArt 162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1104" y="2011"/>
                      <a:ext cx="109" cy="126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i="1" kern="10">
                          <a:ln w="76200">
                            <a:solidFill>
                              <a:schemeClr val="bg1"/>
                            </a:solidFill>
                            <a:round/>
                            <a:headEnd/>
                            <a:tailEnd/>
                          </a:ln>
                          <a:solidFill>
                            <a:schemeClr val="bg1"/>
                          </a:solidFill>
                          <a:latin typeface="Bookman Old Style"/>
                        </a:rPr>
                        <a:t>x</a:t>
                      </a:r>
                      <a:endParaRPr lang="zh-CN" altLang="en-US" sz="3600" i="1" kern="10">
                        <a:ln w="76200">
                          <a:solidFill>
                            <a:schemeClr val="bg1"/>
                          </a:solidFill>
                          <a:round/>
                          <a:headEnd/>
                          <a:tailEnd/>
                        </a:ln>
                        <a:solidFill>
                          <a:schemeClr val="bg1"/>
                        </a:solidFill>
                        <a:latin typeface="Bookman Old Style"/>
                      </a:endParaRPr>
                    </a:p>
                  </p:txBody>
                </p:sp>
                <p:sp>
                  <p:nvSpPr>
                    <p:cNvPr id="26012" name="WordArt 163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1104" y="2007"/>
                      <a:ext cx="109" cy="126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i="1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Times New Roman"/>
                          <a:cs typeface="Times New Roman"/>
                        </a:rPr>
                        <a:t>x</a:t>
                      </a:r>
                      <a:endParaRPr lang="zh-CN" altLang="en-US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26010" name="WordArt 164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39" y="1090"/>
                    <a:ext cx="69" cy="10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3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</p:grpSp>
          </p:grpSp>
          <p:sp>
            <p:nvSpPr>
              <p:cNvPr id="25981" name="Text Box 170"/>
              <p:cNvSpPr txBox="1">
                <a:spLocks noChangeArrowheads="1"/>
              </p:cNvSpPr>
              <p:nvPr/>
            </p:nvSpPr>
            <p:spPr bwMode="auto">
              <a:xfrm>
                <a:off x="3708" y="514"/>
                <a:ext cx="173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>
                    <a:latin typeface="Calibri" pitchFamily="34" charset="0"/>
                    <a:ea typeface="华文中宋" pitchFamily="2" charset="-122"/>
                  </a:rPr>
                  <a:t>合成的    最大时</a:t>
                </a:r>
              </a:p>
            </p:txBody>
          </p:sp>
          <p:sp>
            <p:nvSpPr>
              <p:cNvPr id="25982" name="WordArt 171"/>
              <p:cNvSpPr>
                <a:spLocks noChangeArrowheads="1" noChangeShapeType="1" noTextEdit="1"/>
              </p:cNvSpPr>
              <p:nvPr/>
            </p:nvSpPr>
            <p:spPr bwMode="auto">
              <a:xfrm>
                <a:off x="4275" y="541"/>
                <a:ext cx="230" cy="19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5088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A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5983" name="WordArt 172"/>
              <p:cNvSpPr>
                <a:spLocks noChangeArrowheads="1" noChangeShapeType="1" noTextEdit="1"/>
              </p:cNvSpPr>
              <p:nvPr/>
            </p:nvSpPr>
            <p:spPr bwMode="auto">
              <a:xfrm>
                <a:off x="5486" y="543"/>
                <a:ext cx="99" cy="20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？</a:t>
                </a:r>
              </a:p>
            </p:txBody>
          </p:sp>
          <p:sp>
            <p:nvSpPr>
              <p:cNvPr id="25984" name="Oval 173"/>
              <p:cNvSpPr>
                <a:spLocks noChangeArrowheads="1"/>
              </p:cNvSpPr>
              <p:nvPr/>
            </p:nvSpPr>
            <p:spPr bwMode="auto">
              <a:xfrm>
                <a:off x="2861" y="972"/>
                <a:ext cx="98" cy="9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grpSp>
            <p:nvGrpSpPr>
              <p:cNvPr id="25985" name="Group 176"/>
              <p:cNvGrpSpPr>
                <a:grpSpLocks/>
              </p:cNvGrpSpPr>
              <p:nvPr/>
            </p:nvGrpSpPr>
            <p:grpSpPr bwMode="auto">
              <a:xfrm>
                <a:off x="5333" y="959"/>
                <a:ext cx="124" cy="53"/>
                <a:chOff x="1260" y="2371"/>
                <a:chExt cx="151" cy="53"/>
              </a:xfrm>
            </p:grpSpPr>
            <p:sp>
              <p:nvSpPr>
                <p:cNvPr id="26004" name="Line 177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005" name="Line 178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986" name="Group 179"/>
              <p:cNvGrpSpPr>
                <a:grpSpLocks/>
              </p:cNvGrpSpPr>
              <p:nvPr/>
            </p:nvGrpSpPr>
            <p:grpSpPr bwMode="auto">
              <a:xfrm>
                <a:off x="5099" y="914"/>
                <a:ext cx="203" cy="196"/>
                <a:chOff x="1483" y="1897"/>
                <a:chExt cx="180" cy="173"/>
              </a:xfrm>
            </p:grpSpPr>
            <p:sp>
              <p:nvSpPr>
                <p:cNvPr id="26002" name="WordArt 18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483" y="1897"/>
                  <a:ext cx="131" cy="15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Symbol"/>
                    </a:rPr>
                    <a:t>j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endParaRPr>
                </a:p>
              </p:txBody>
            </p:sp>
            <p:sp>
              <p:nvSpPr>
                <p:cNvPr id="26003" name="WordArt 18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596" y="1996"/>
                  <a:ext cx="67" cy="7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3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25987" name="Text Box 194"/>
              <p:cNvSpPr txBox="1">
                <a:spLocks noChangeArrowheads="1"/>
              </p:cNvSpPr>
              <p:nvPr/>
            </p:nvSpPr>
            <p:spPr bwMode="auto">
              <a:xfrm>
                <a:off x="3705" y="853"/>
                <a:ext cx="1735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>
                    <a:latin typeface="Calibri" pitchFamily="34" charset="0"/>
                    <a:ea typeface="华文中宋" pitchFamily="2" charset="-122"/>
                  </a:rPr>
                  <a:t>合成的    最小时</a:t>
                </a:r>
              </a:p>
            </p:txBody>
          </p:sp>
          <p:sp>
            <p:nvSpPr>
              <p:cNvPr id="25988" name="WordArt 195"/>
              <p:cNvSpPr>
                <a:spLocks noChangeArrowheads="1" noChangeShapeType="1" noTextEdit="1"/>
              </p:cNvSpPr>
              <p:nvPr/>
            </p:nvSpPr>
            <p:spPr bwMode="auto">
              <a:xfrm>
                <a:off x="4290" y="903"/>
                <a:ext cx="230" cy="19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5088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A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5989" name="WordArt 196"/>
              <p:cNvSpPr>
                <a:spLocks noChangeArrowheads="1" noChangeShapeType="1" noTextEdit="1"/>
              </p:cNvSpPr>
              <p:nvPr/>
            </p:nvSpPr>
            <p:spPr bwMode="auto">
              <a:xfrm>
                <a:off x="5483" y="882"/>
                <a:ext cx="99" cy="20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？</a:t>
                </a:r>
              </a:p>
            </p:txBody>
          </p:sp>
          <p:grpSp>
            <p:nvGrpSpPr>
              <p:cNvPr id="25990" name="Group 570"/>
              <p:cNvGrpSpPr>
                <a:grpSpLocks/>
              </p:cNvGrpSpPr>
              <p:nvPr/>
            </p:nvGrpSpPr>
            <p:grpSpPr bwMode="auto">
              <a:xfrm>
                <a:off x="3008" y="937"/>
                <a:ext cx="722" cy="165"/>
                <a:chOff x="3008" y="937"/>
                <a:chExt cx="722" cy="165"/>
              </a:xfrm>
            </p:grpSpPr>
            <p:sp>
              <p:nvSpPr>
                <p:cNvPr id="25991" name="WordArt 18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290" y="951"/>
                  <a:ext cx="161" cy="13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2857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宋体"/>
                      <a:ea typeface="宋体"/>
                    </a:rPr>
                    <a:t>+</a:t>
                  </a:r>
                  <a:endParaRPr lang="zh-CN" altLang="en-US" sz="3600" kern="10">
                    <a:ln w="2857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endParaRPr>
                </a:p>
              </p:txBody>
            </p:sp>
            <p:grpSp>
              <p:nvGrpSpPr>
                <p:cNvPr id="25992" name="Group 189"/>
                <p:cNvGrpSpPr>
                  <a:grpSpLocks/>
                </p:cNvGrpSpPr>
                <p:nvPr/>
              </p:nvGrpSpPr>
              <p:grpSpPr bwMode="auto">
                <a:xfrm>
                  <a:off x="3464" y="940"/>
                  <a:ext cx="266" cy="156"/>
                  <a:chOff x="242" y="1045"/>
                  <a:chExt cx="266" cy="164"/>
                </a:xfrm>
              </p:grpSpPr>
              <p:grpSp>
                <p:nvGrpSpPr>
                  <p:cNvPr id="25998" name="Group 190"/>
                  <p:cNvGrpSpPr>
                    <a:grpSpLocks/>
                  </p:cNvGrpSpPr>
                  <p:nvPr/>
                </p:nvGrpSpPr>
                <p:grpSpPr bwMode="auto">
                  <a:xfrm>
                    <a:off x="242" y="1045"/>
                    <a:ext cx="173" cy="164"/>
                    <a:chOff x="1104" y="2007"/>
                    <a:chExt cx="109" cy="130"/>
                  </a:xfrm>
                </p:grpSpPr>
                <p:sp>
                  <p:nvSpPr>
                    <p:cNvPr id="26000" name="WordArt 191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1104" y="2011"/>
                      <a:ext cx="109" cy="126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i="1" kern="10">
                          <a:ln w="76200">
                            <a:solidFill>
                              <a:schemeClr val="bg1"/>
                            </a:solidFill>
                            <a:round/>
                            <a:headEnd/>
                            <a:tailEnd/>
                          </a:ln>
                          <a:solidFill>
                            <a:schemeClr val="bg1"/>
                          </a:solidFill>
                          <a:latin typeface="Bookman Old Style"/>
                        </a:rPr>
                        <a:t>x</a:t>
                      </a:r>
                      <a:endParaRPr lang="zh-CN" altLang="en-US" sz="3600" i="1" kern="10">
                        <a:ln w="76200">
                          <a:solidFill>
                            <a:schemeClr val="bg1"/>
                          </a:solidFill>
                          <a:round/>
                          <a:headEnd/>
                          <a:tailEnd/>
                        </a:ln>
                        <a:solidFill>
                          <a:schemeClr val="bg1"/>
                        </a:solidFill>
                        <a:latin typeface="Bookman Old Style"/>
                      </a:endParaRPr>
                    </a:p>
                  </p:txBody>
                </p:sp>
                <p:sp>
                  <p:nvSpPr>
                    <p:cNvPr id="26001" name="WordArt 192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1104" y="2007"/>
                      <a:ext cx="109" cy="126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i="1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Times New Roman"/>
                          <a:cs typeface="Times New Roman"/>
                        </a:rPr>
                        <a:t>x</a:t>
                      </a:r>
                      <a:endParaRPr lang="zh-CN" altLang="en-US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25999" name="WordArt 193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39" y="1090"/>
                    <a:ext cx="69" cy="10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3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</p:grpSp>
            <p:grpSp>
              <p:nvGrpSpPr>
                <p:cNvPr id="25993" name="Group 197"/>
                <p:cNvGrpSpPr>
                  <a:grpSpLocks/>
                </p:cNvGrpSpPr>
                <p:nvPr/>
              </p:nvGrpSpPr>
              <p:grpSpPr bwMode="auto">
                <a:xfrm>
                  <a:off x="3008" y="937"/>
                  <a:ext cx="247" cy="165"/>
                  <a:chOff x="343" y="1954"/>
                  <a:chExt cx="273" cy="189"/>
                </a:xfrm>
              </p:grpSpPr>
              <p:grpSp>
                <p:nvGrpSpPr>
                  <p:cNvPr id="25994" name="Group 198"/>
                  <p:cNvGrpSpPr>
                    <a:grpSpLocks/>
                  </p:cNvGrpSpPr>
                  <p:nvPr/>
                </p:nvGrpSpPr>
                <p:grpSpPr bwMode="auto">
                  <a:xfrm>
                    <a:off x="343" y="1954"/>
                    <a:ext cx="191" cy="188"/>
                    <a:chOff x="1104" y="2007"/>
                    <a:chExt cx="109" cy="130"/>
                  </a:xfrm>
                </p:grpSpPr>
                <p:sp>
                  <p:nvSpPr>
                    <p:cNvPr id="25996" name="WordArt 199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1104" y="2011"/>
                      <a:ext cx="109" cy="126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i="1" kern="10">
                          <a:ln w="76200">
                            <a:solidFill>
                              <a:schemeClr val="bg1"/>
                            </a:solidFill>
                            <a:round/>
                            <a:headEnd/>
                            <a:tailEnd/>
                          </a:ln>
                          <a:solidFill>
                            <a:schemeClr val="bg1"/>
                          </a:solidFill>
                          <a:latin typeface="Bookman Old Style"/>
                        </a:rPr>
                        <a:t>x</a:t>
                      </a:r>
                      <a:endParaRPr lang="zh-CN" altLang="en-US" sz="3600" i="1" kern="10">
                        <a:ln w="76200">
                          <a:solidFill>
                            <a:schemeClr val="bg1"/>
                          </a:solidFill>
                          <a:round/>
                          <a:headEnd/>
                          <a:tailEnd/>
                        </a:ln>
                        <a:solidFill>
                          <a:schemeClr val="bg1"/>
                        </a:solidFill>
                        <a:latin typeface="Bookman Old Style"/>
                      </a:endParaRPr>
                    </a:p>
                  </p:txBody>
                </p:sp>
                <p:sp>
                  <p:nvSpPr>
                    <p:cNvPr id="25997" name="WordArt 200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1104" y="2007"/>
                      <a:ext cx="109" cy="126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i="1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Times New Roman"/>
                          <a:cs typeface="Times New Roman"/>
                        </a:rPr>
                        <a:t>x</a:t>
                      </a:r>
                      <a:endParaRPr lang="zh-CN" altLang="en-US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25995" name="WordArt 201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547" y="2041"/>
                    <a:ext cx="69" cy="102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2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</p:grpSp>
          </p:grpSp>
        </p:grpSp>
      </p:grpSp>
      <p:grpSp>
        <p:nvGrpSpPr>
          <p:cNvPr id="25802" name="Group 723"/>
          <p:cNvGrpSpPr>
            <a:grpSpLocks/>
          </p:cNvGrpSpPr>
          <p:nvPr/>
        </p:nvGrpSpPr>
        <p:grpSpPr bwMode="auto">
          <a:xfrm>
            <a:off x="0" y="2212975"/>
            <a:ext cx="9144000" cy="3533775"/>
            <a:chOff x="0" y="1394"/>
            <a:chExt cx="5760" cy="2226"/>
          </a:xfrm>
        </p:grpSpPr>
        <p:grpSp>
          <p:nvGrpSpPr>
            <p:cNvPr id="25784" name="Group 203"/>
            <p:cNvGrpSpPr>
              <a:grpSpLocks/>
            </p:cNvGrpSpPr>
            <p:nvPr/>
          </p:nvGrpSpPr>
          <p:grpSpPr bwMode="auto">
            <a:xfrm>
              <a:off x="115" y="1449"/>
              <a:ext cx="1117" cy="305"/>
              <a:chOff x="2222" y="738"/>
              <a:chExt cx="1167" cy="340"/>
            </a:xfrm>
          </p:grpSpPr>
          <p:sp>
            <p:nvSpPr>
              <p:cNvPr id="25928" name="Rectangle 204" descr="栎木"/>
              <p:cNvSpPr>
                <a:spLocks noChangeArrowheads="1"/>
              </p:cNvSpPr>
              <p:nvPr/>
            </p:nvSpPr>
            <p:spPr bwMode="auto">
              <a:xfrm flipH="1">
                <a:off x="2222" y="738"/>
                <a:ext cx="1167" cy="340"/>
              </a:xfrm>
              <a:prstGeom prst="rect">
                <a:avLst/>
              </a:prstGeom>
              <a:blipFill dpi="0" rotWithShape="0">
                <a:blip r:embed="rId4" cstate="print"/>
                <a:srcRect/>
                <a:tile tx="0" ty="0" sx="100000" sy="100000" flip="none" algn="tl"/>
              </a:blipFill>
              <a:ln w="38100">
                <a:solidFill>
                  <a:srgbClr val="00CC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25929" name="WordArt 205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52" y="795"/>
                <a:ext cx="427" cy="22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effectLst>
                      <a:outerShdw dist="28398" dir="1593903" algn="ctr" rotWithShape="0">
                        <a:schemeClr val="tx1"/>
                      </a:outerShdw>
                    </a:effectLst>
                    <a:latin typeface="华文中宋"/>
                    <a:ea typeface="华文中宋"/>
                  </a:rPr>
                  <a:t>解法</a:t>
                </a:r>
              </a:p>
            </p:txBody>
          </p:sp>
          <p:sp>
            <p:nvSpPr>
              <p:cNvPr id="25930" name="WordArt 206"/>
              <p:cNvSpPr>
                <a:spLocks noChangeArrowheads="1" noChangeShapeType="1" noTextEdit="1"/>
              </p:cNvSpPr>
              <p:nvPr/>
            </p:nvSpPr>
            <p:spPr bwMode="auto">
              <a:xfrm>
                <a:off x="2795" y="806"/>
                <a:ext cx="448" cy="22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effectLst>
                      <a:outerShdw dist="28398" dir="1593903" algn="ctr" rotWithShape="0">
                        <a:schemeClr val="tx1"/>
                      </a:outerShdw>
                    </a:effectLst>
                    <a:latin typeface="华文中宋"/>
                    <a:ea typeface="华文中宋"/>
                  </a:rPr>
                  <a:t>提要</a:t>
                </a:r>
              </a:p>
            </p:txBody>
          </p:sp>
        </p:grpSp>
        <p:sp>
          <p:nvSpPr>
            <p:cNvPr id="25785" name="Oval 207"/>
            <p:cNvSpPr>
              <a:spLocks noChangeArrowheads="1"/>
            </p:cNvSpPr>
            <p:nvPr/>
          </p:nvSpPr>
          <p:spPr bwMode="auto">
            <a:xfrm>
              <a:off x="1379" y="1520"/>
              <a:ext cx="98" cy="9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5786" name="WordArt 209"/>
            <p:cNvSpPr>
              <a:spLocks noChangeArrowheads="1" noChangeShapeType="1" noTextEdit="1"/>
            </p:cNvSpPr>
            <p:nvPr/>
          </p:nvSpPr>
          <p:spPr bwMode="auto">
            <a:xfrm>
              <a:off x="3982" y="1508"/>
              <a:ext cx="51" cy="14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)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25787" name="WordArt 224"/>
            <p:cNvSpPr>
              <a:spLocks noChangeArrowheads="1" noChangeShapeType="1" noTextEdit="1"/>
            </p:cNvSpPr>
            <p:nvPr/>
          </p:nvSpPr>
          <p:spPr bwMode="auto">
            <a:xfrm>
              <a:off x="1522" y="1493"/>
              <a:ext cx="182" cy="14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5088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rPr>
                <a:t>A</a:t>
              </a:r>
              <a:endParaRPr lang="zh-CN" altLang="en-US" sz="3600" i="1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25788" name="Group 225"/>
            <p:cNvGrpSpPr>
              <a:grpSpLocks/>
            </p:cNvGrpSpPr>
            <p:nvPr/>
          </p:nvGrpSpPr>
          <p:grpSpPr bwMode="auto">
            <a:xfrm>
              <a:off x="1723" y="1537"/>
              <a:ext cx="114" cy="56"/>
              <a:chOff x="1260" y="2371"/>
              <a:chExt cx="151" cy="53"/>
            </a:xfrm>
          </p:grpSpPr>
          <p:sp>
            <p:nvSpPr>
              <p:cNvPr id="25926" name="Line 226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927" name="Line 227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789" name="Freeform 228"/>
            <p:cNvSpPr>
              <a:spLocks/>
            </p:cNvSpPr>
            <p:nvPr/>
          </p:nvSpPr>
          <p:spPr bwMode="auto">
            <a:xfrm>
              <a:off x="1849" y="1434"/>
              <a:ext cx="55" cy="270"/>
            </a:xfrm>
            <a:custGeom>
              <a:avLst/>
              <a:gdLst>
                <a:gd name="T0" fmla="*/ 0 w 170"/>
                <a:gd name="T1" fmla="*/ 29 h 452"/>
                <a:gd name="T2" fmla="*/ 0 w 170"/>
                <a:gd name="T3" fmla="*/ 20 h 452"/>
                <a:gd name="T4" fmla="*/ 1 w 170"/>
                <a:gd name="T5" fmla="*/ 34 h 452"/>
                <a:gd name="T6" fmla="*/ 1 w 170"/>
                <a:gd name="T7" fmla="*/ 0 h 4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0"/>
                <a:gd name="T13" fmla="*/ 0 h 452"/>
                <a:gd name="T14" fmla="*/ 170 w 170"/>
                <a:gd name="T15" fmla="*/ 452 h 4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0" h="452">
                  <a:moveTo>
                    <a:pt x="0" y="384"/>
                  </a:moveTo>
                  <a:lnTo>
                    <a:pt x="57" y="260"/>
                  </a:lnTo>
                  <a:lnTo>
                    <a:pt x="170" y="452"/>
                  </a:lnTo>
                  <a:lnTo>
                    <a:pt x="17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5790" name="Line 229"/>
            <p:cNvSpPr>
              <a:spLocks noChangeShapeType="1"/>
            </p:cNvSpPr>
            <p:nvPr/>
          </p:nvSpPr>
          <p:spPr bwMode="auto">
            <a:xfrm>
              <a:off x="1904" y="1439"/>
              <a:ext cx="2147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91" name="WordArt 230"/>
            <p:cNvSpPr>
              <a:spLocks noChangeArrowheads="1" noChangeShapeType="1" noTextEdit="1"/>
            </p:cNvSpPr>
            <p:nvPr/>
          </p:nvSpPr>
          <p:spPr bwMode="auto">
            <a:xfrm>
              <a:off x="1904" y="1506"/>
              <a:ext cx="168" cy="13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5088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rPr>
                <a:t>A</a:t>
              </a:r>
              <a:endParaRPr lang="zh-CN" altLang="en-US" sz="3600" i="1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5792" name="WordArt 231"/>
            <p:cNvSpPr>
              <a:spLocks noChangeArrowheads="1" noChangeShapeType="1" noTextEdit="1"/>
            </p:cNvSpPr>
            <p:nvPr/>
          </p:nvSpPr>
          <p:spPr bwMode="auto">
            <a:xfrm>
              <a:off x="2088" y="1585"/>
              <a:ext cx="45" cy="7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1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25793" name="WordArt 232"/>
            <p:cNvSpPr>
              <a:spLocks noChangeArrowheads="1" noChangeShapeType="1" noTextEdit="1"/>
            </p:cNvSpPr>
            <p:nvPr/>
          </p:nvSpPr>
          <p:spPr bwMode="auto">
            <a:xfrm>
              <a:off x="2073" y="1473"/>
              <a:ext cx="50" cy="7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25794" name="WordArt 233"/>
            <p:cNvSpPr>
              <a:spLocks noChangeArrowheads="1" noChangeShapeType="1" noTextEdit="1"/>
            </p:cNvSpPr>
            <p:nvPr/>
          </p:nvSpPr>
          <p:spPr bwMode="auto">
            <a:xfrm>
              <a:off x="2166" y="1521"/>
              <a:ext cx="98" cy="1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rPr>
                <a:t>+</a:t>
              </a:r>
              <a:endParaRPr lang="zh-CN" altLang="en-US" sz="3600" kern="10">
                <a:ln w="2857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宋体"/>
                <a:ea typeface="宋体"/>
              </a:endParaRPr>
            </a:p>
          </p:txBody>
        </p:sp>
        <p:grpSp>
          <p:nvGrpSpPr>
            <p:cNvPr id="25795" name="Group 234"/>
            <p:cNvGrpSpPr>
              <a:grpSpLocks/>
            </p:cNvGrpSpPr>
            <p:nvPr/>
          </p:nvGrpSpPr>
          <p:grpSpPr bwMode="auto">
            <a:xfrm>
              <a:off x="2253" y="1466"/>
              <a:ext cx="226" cy="190"/>
              <a:chOff x="820" y="3237"/>
              <a:chExt cx="307" cy="263"/>
            </a:xfrm>
          </p:grpSpPr>
          <p:sp>
            <p:nvSpPr>
              <p:cNvPr id="25923" name="WordArt 235"/>
              <p:cNvSpPr>
                <a:spLocks noChangeArrowheads="1" noChangeShapeType="1" noTextEdit="1"/>
              </p:cNvSpPr>
              <p:nvPr/>
            </p:nvSpPr>
            <p:spPr bwMode="auto">
              <a:xfrm>
                <a:off x="820" y="3283"/>
                <a:ext cx="230" cy="19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5088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A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5924" name="WordArt 236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58" y="3398"/>
                <a:ext cx="69" cy="10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5925" name="WordArt 23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55" y="3237"/>
                <a:ext cx="69" cy="10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sp>
          <p:nvSpPr>
            <p:cNvPr id="25796" name="WordArt 238"/>
            <p:cNvSpPr>
              <a:spLocks noChangeArrowheads="1" noChangeShapeType="1" noTextEdit="1"/>
            </p:cNvSpPr>
            <p:nvPr/>
          </p:nvSpPr>
          <p:spPr bwMode="auto">
            <a:xfrm>
              <a:off x="2628" y="1509"/>
              <a:ext cx="75" cy="12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grpSp>
          <p:nvGrpSpPr>
            <p:cNvPr id="25797" name="Group 239"/>
            <p:cNvGrpSpPr>
              <a:grpSpLocks/>
            </p:cNvGrpSpPr>
            <p:nvPr/>
          </p:nvGrpSpPr>
          <p:grpSpPr bwMode="auto">
            <a:xfrm>
              <a:off x="2700" y="1493"/>
              <a:ext cx="230" cy="147"/>
              <a:chOff x="1446" y="3282"/>
              <a:chExt cx="313" cy="205"/>
            </a:xfrm>
          </p:grpSpPr>
          <p:sp>
            <p:nvSpPr>
              <p:cNvPr id="25921" name="WordArt 24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446" y="3282"/>
                <a:ext cx="229" cy="19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5088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A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5922" name="WordArt 24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698" y="3383"/>
                <a:ext cx="61" cy="10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grpSp>
          <p:nvGrpSpPr>
            <p:cNvPr id="25798" name="Group 242"/>
            <p:cNvGrpSpPr>
              <a:grpSpLocks/>
            </p:cNvGrpSpPr>
            <p:nvPr/>
          </p:nvGrpSpPr>
          <p:grpSpPr bwMode="auto">
            <a:xfrm>
              <a:off x="2921" y="1499"/>
              <a:ext cx="226" cy="156"/>
              <a:chOff x="1757" y="3296"/>
              <a:chExt cx="307" cy="217"/>
            </a:xfrm>
          </p:grpSpPr>
          <p:sp>
            <p:nvSpPr>
              <p:cNvPr id="25919" name="WordArt 24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57" y="3296"/>
                <a:ext cx="230" cy="19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5088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A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5920" name="WordArt 244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95" y="3411"/>
                <a:ext cx="69" cy="10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sp>
          <p:nvSpPr>
            <p:cNvPr id="25799" name="WordArt 245"/>
            <p:cNvSpPr>
              <a:spLocks noChangeArrowheads="1" noChangeShapeType="1" noTextEdit="1"/>
            </p:cNvSpPr>
            <p:nvPr/>
          </p:nvSpPr>
          <p:spPr bwMode="auto">
            <a:xfrm>
              <a:off x="3176" y="1532"/>
              <a:ext cx="222" cy="10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rPr>
                <a:t>cos</a:t>
              </a:r>
              <a:endParaRPr lang="zh-CN" altLang="en-US" sz="36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5800" name="WordArt 246"/>
            <p:cNvSpPr>
              <a:spLocks noChangeArrowheads="1" noChangeShapeType="1" noTextEdit="1"/>
            </p:cNvSpPr>
            <p:nvPr/>
          </p:nvSpPr>
          <p:spPr bwMode="auto">
            <a:xfrm>
              <a:off x="3421" y="1501"/>
              <a:ext cx="50" cy="14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(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grpSp>
          <p:nvGrpSpPr>
            <p:cNvPr id="25801" name="Group 247"/>
            <p:cNvGrpSpPr>
              <a:grpSpLocks/>
            </p:cNvGrpSpPr>
            <p:nvPr/>
          </p:nvGrpSpPr>
          <p:grpSpPr bwMode="auto">
            <a:xfrm>
              <a:off x="3491" y="1517"/>
              <a:ext cx="185" cy="151"/>
              <a:chOff x="2294" y="1955"/>
              <a:chExt cx="252" cy="209"/>
            </a:xfrm>
          </p:grpSpPr>
          <p:sp>
            <p:nvSpPr>
              <p:cNvPr id="25917" name="WordArt 24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477" y="2046"/>
                <a:ext cx="69" cy="10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5918" name="WordArt 24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94" y="1955"/>
                <a:ext cx="165" cy="20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rPr>
                  <a:t>j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endParaRPr>
              </a:p>
            </p:txBody>
          </p:sp>
        </p:grpSp>
        <p:grpSp>
          <p:nvGrpSpPr>
            <p:cNvPr id="4" name="Group 250"/>
            <p:cNvGrpSpPr>
              <a:grpSpLocks/>
            </p:cNvGrpSpPr>
            <p:nvPr/>
          </p:nvGrpSpPr>
          <p:grpSpPr bwMode="auto">
            <a:xfrm>
              <a:off x="3804" y="1517"/>
              <a:ext cx="179" cy="151"/>
              <a:chOff x="2313" y="1222"/>
              <a:chExt cx="244" cy="209"/>
            </a:xfrm>
          </p:grpSpPr>
          <p:sp>
            <p:nvSpPr>
              <p:cNvPr id="25915" name="WordArt 251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13" y="1222"/>
                <a:ext cx="165" cy="20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rPr>
                  <a:t>j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endParaRPr>
              </a:p>
            </p:txBody>
          </p:sp>
          <p:sp>
            <p:nvSpPr>
              <p:cNvPr id="25916" name="WordArt 252"/>
              <p:cNvSpPr>
                <a:spLocks noChangeArrowheads="1" noChangeShapeType="1" noTextEdit="1"/>
              </p:cNvSpPr>
              <p:nvPr/>
            </p:nvSpPr>
            <p:spPr bwMode="auto">
              <a:xfrm>
                <a:off x="2496" y="1317"/>
                <a:ext cx="61" cy="10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sp>
          <p:nvSpPr>
            <p:cNvPr id="25803" name="Line 253"/>
            <p:cNvSpPr>
              <a:spLocks noChangeShapeType="1"/>
            </p:cNvSpPr>
            <p:nvPr/>
          </p:nvSpPr>
          <p:spPr bwMode="auto">
            <a:xfrm>
              <a:off x="3689" y="1573"/>
              <a:ext cx="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04" name="WordArt 254"/>
            <p:cNvSpPr>
              <a:spLocks noChangeArrowheads="1" noChangeShapeType="1" noTextEdit="1"/>
            </p:cNvSpPr>
            <p:nvPr/>
          </p:nvSpPr>
          <p:spPr bwMode="auto">
            <a:xfrm>
              <a:off x="2511" y="1519"/>
              <a:ext cx="98" cy="10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rPr>
                <a:t>+</a:t>
              </a:r>
              <a:endParaRPr lang="zh-CN" altLang="en-US" sz="3600" kern="10">
                <a:ln w="2857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宋体"/>
                <a:ea typeface="宋体"/>
              </a:endParaRPr>
            </a:p>
          </p:txBody>
        </p:sp>
        <p:grpSp>
          <p:nvGrpSpPr>
            <p:cNvPr id="25805" name="Group 320"/>
            <p:cNvGrpSpPr>
              <a:grpSpLocks/>
            </p:cNvGrpSpPr>
            <p:nvPr/>
          </p:nvGrpSpPr>
          <p:grpSpPr bwMode="auto">
            <a:xfrm>
              <a:off x="4131" y="1511"/>
              <a:ext cx="114" cy="56"/>
              <a:chOff x="1260" y="2371"/>
              <a:chExt cx="151" cy="53"/>
            </a:xfrm>
          </p:grpSpPr>
          <p:sp>
            <p:nvSpPr>
              <p:cNvPr id="25913" name="Line 321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914" name="Line 322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806" name="Text Box 323"/>
            <p:cNvSpPr txBox="1">
              <a:spLocks noChangeArrowheads="1"/>
            </p:cNvSpPr>
            <p:nvPr/>
          </p:nvSpPr>
          <p:spPr bwMode="auto">
            <a:xfrm>
              <a:off x="4237" y="1394"/>
              <a:ext cx="15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Calibri" pitchFamily="34" charset="0"/>
                </a:rPr>
                <a:t>8.92×10 </a:t>
              </a:r>
              <a:r>
                <a:rPr lang="en-US" altLang="zh-CN" sz="2400" baseline="30000">
                  <a:latin typeface="Arial Black" pitchFamily="34" charset="0"/>
                </a:rPr>
                <a:t>–</a:t>
              </a:r>
              <a:r>
                <a:rPr lang="en-US" altLang="zh-CN" sz="2400" baseline="30000">
                  <a:latin typeface="Calibri" pitchFamily="34" charset="0"/>
                </a:rPr>
                <a:t>2 </a:t>
              </a:r>
              <a:r>
                <a:rPr lang="en-US" altLang="zh-CN" sz="2400">
                  <a:latin typeface="Calibri" pitchFamily="34" charset="0"/>
                </a:rPr>
                <a:t>(m)</a:t>
              </a:r>
            </a:p>
          </p:txBody>
        </p:sp>
        <p:sp>
          <p:nvSpPr>
            <p:cNvPr id="25807" name="WordArt 255"/>
            <p:cNvSpPr>
              <a:spLocks noChangeArrowheads="1" noChangeShapeType="1" noTextEdit="1"/>
            </p:cNvSpPr>
            <p:nvPr/>
          </p:nvSpPr>
          <p:spPr bwMode="auto">
            <a:xfrm>
              <a:off x="451" y="1920"/>
              <a:ext cx="144" cy="18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rPr>
                <a:t>j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Symbol"/>
              </a:endParaRPr>
            </a:p>
          </p:txBody>
        </p:sp>
        <p:grpSp>
          <p:nvGrpSpPr>
            <p:cNvPr id="25808" name="Group 282"/>
            <p:cNvGrpSpPr>
              <a:grpSpLocks/>
            </p:cNvGrpSpPr>
            <p:nvPr/>
          </p:nvGrpSpPr>
          <p:grpSpPr bwMode="auto">
            <a:xfrm>
              <a:off x="634" y="1957"/>
              <a:ext cx="124" cy="60"/>
              <a:chOff x="1260" y="2371"/>
              <a:chExt cx="151" cy="53"/>
            </a:xfrm>
          </p:grpSpPr>
          <p:sp>
            <p:nvSpPr>
              <p:cNvPr id="25911" name="Line 283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912" name="Line 284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5809" name="Group 285"/>
            <p:cNvGrpSpPr>
              <a:grpSpLocks/>
            </p:cNvGrpSpPr>
            <p:nvPr/>
          </p:nvGrpSpPr>
          <p:grpSpPr bwMode="auto">
            <a:xfrm>
              <a:off x="815" y="1877"/>
              <a:ext cx="377" cy="169"/>
              <a:chOff x="606" y="3338"/>
              <a:chExt cx="434" cy="172"/>
            </a:xfrm>
          </p:grpSpPr>
          <p:sp>
            <p:nvSpPr>
              <p:cNvPr id="25909" name="WordArt 286"/>
              <p:cNvSpPr>
                <a:spLocks noChangeArrowheads="1" noChangeShapeType="1" noTextEdit="1"/>
              </p:cNvSpPr>
              <p:nvPr/>
            </p:nvSpPr>
            <p:spPr bwMode="auto">
              <a:xfrm>
                <a:off x="606" y="3395"/>
                <a:ext cx="210" cy="11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rPr>
                  <a:t>arc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endParaRPr>
              </a:p>
            </p:txBody>
          </p:sp>
          <p:sp>
            <p:nvSpPr>
              <p:cNvPr id="25910" name="WordArt 287"/>
              <p:cNvSpPr>
                <a:spLocks noChangeArrowheads="1" noChangeShapeType="1" noTextEdit="1"/>
              </p:cNvSpPr>
              <p:nvPr/>
            </p:nvSpPr>
            <p:spPr bwMode="auto">
              <a:xfrm>
                <a:off x="820" y="3338"/>
                <a:ext cx="220" cy="16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Bookman Old Style"/>
                  </a:rPr>
                  <a:t>tan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Bookman Old Style"/>
                </a:endParaRPr>
              </a:p>
            </p:txBody>
          </p:sp>
        </p:grpSp>
        <p:sp>
          <p:nvSpPr>
            <p:cNvPr id="25810" name="Line 288"/>
            <p:cNvSpPr>
              <a:spLocks noChangeShapeType="1"/>
            </p:cNvSpPr>
            <p:nvPr/>
          </p:nvSpPr>
          <p:spPr bwMode="auto">
            <a:xfrm flipV="1">
              <a:off x="1224" y="1982"/>
              <a:ext cx="1669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5811" name="Group 289"/>
            <p:cNvGrpSpPr>
              <a:grpSpLocks/>
            </p:cNvGrpSpPr>
            <p:nvPr/>
          </p:nvGrpSpPr>
          <p:grpSpPr bwMode="auto">
            <a:xfrm>
              <a:off x="1259" y="1801"/>
              <a:ext cx="227" cy="165"/>
              <a:chOff x="1446" y="3282"/>
              <a:chExt cx="313" cy="205"/>
            </a:xfrm>
          </p:grpSpPr>
          <p:sp>
            <p:nvSpPr>
              <p:cNvPr id="25907" name="WordArt 29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446" y="3282"/>
                <a:ext cx="229" cy="19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5088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A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5908" name="WordArt 29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698" y="3383"/>
                <a:ext cx="61" cy="10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sp>
          <p:nvSpPr>
            <p:cNvPr id="25812" name="WordArt 292"/>
            <p:cNvSpPr>
              <a:spLocks noChangeArrowheads="1" noChangeShapeType="1" noTextEdit="1"/>
            </p:cNvSpPr>
            <p:nvPr/>
          </p:nvSpPr>
          <p:spPr bwMode="auto">
            <a:xfrm>
              <a:off x="1510" y="2068"/>
              <a:ext cx="190" cy="10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rPr>
                <a:t>cos</a:t>
              </a:r>
              <a:endParaRPr lang="zh-CN" altLang="en-US" sz="36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5813" name="WordArt 293"/>
            <p:cNvSpPr>
              <a:spLocks noChangeArrowheads="1" noChangeShapeType="1" noTextEdit="1"/>
            </p:cNvSpPr>
            <p:nvPr/>
          </p:nvSpPr>
          <p:spPr bwMode="auto">
            <a:xfrm>
              <a:off x="1510" y="1820"/>
              <a:ext cx="190" cy="13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rPr>
                <a:t>sin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25814" name="Group 294"/>
            <p:cNvGrpSpPr>
              <a:grpSpLocks/>
            </p:cNvGrpSpPr>
            <p:nvPr/>
          </p:nvGrpSpPr>
          <p:grpSpPr bwMode="auto">
            <a:xfrm>
              <a:off x="1729" y="1807"/>
              <a:ext cx="176" cy="168"/>
              <a:chOff x="2313" y="1222"/>
              <a:chExt cx="244" cy="209"/>
            </a:xfrm>
          </p:grpSpPr>
          <p:sp>
            <p:nvSpPr>
              <p:cNvPr id="25905" name="WordArt 295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13" y="1222"/>
                <a:ext cx="165" cy="20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rPr>
                  <a:t>j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endParaRPr>
              </a:p>
            </p:txBody>
          </p:sp>
          <p:sp>
            <p:nvSpPr>
              <p:cNvPr id="25906" name="WordArt 296"/>
              <p:cNvSpPr>
                <a:spLocks noChangeArrowheads="1" noChangeShapeType="1" noTextEdit="1"/>
              </p:cNvSpPr>
              <p:nvPr/>
            </p:nvSpPr>
            <p:spPr bwMode="auto">
              <a:xfrm>
                <a:off x="2496" y="1317"/>
                <a:ext cx="61" cy="10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sp>
          <p:nvSpPr>
            <p:cNvPr id="25815" name="WordArt 297"/>
            <p:cNvSpPr>
              <a:spLocks noChangeArrowheads="1" noChangeShapeType="1" noTextEdit="1"/>
            </p:cNvSpPr>
            <p:nvPr/>
          </p:nvSpPr>
          <p:spPr bwMode="auto">
            <a:xfrm>
              <a:off x="1962" y="1837"/>
              <a:ext cx="96" cy="12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rPr>
                <a:t>+</a:t>
              </a:r>
              <a:endParaRPr lang="zh-CN" altLang="en-US" sz="3600" kern="10">
                <a:ln w="2857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宋体"/>
                <a:ea typeface="宋体"/>
              </a:endParaRPr>
            </a:p>
          </p:txBody>
        </p:sp>
        <p:grpSp>
          <p:nvGrpSpPr>
            <p:cNvPr id="25816" name="Group 298"/>
            <p:cNvGrpSpPr>
              <a:grpSpLocks/>
            </p:cNvGrpSpPr>
            <p:nvPr/>
          </p:nvGrpSpPr>
          <p:grpSpPr bwMode="auto">
            <a:xfrm>
              <a:off x="2091" y="1794"/>
              <a:ext cx="223" cy="175"/>
              <a:chOff x="1757" y="3296"/>
              <a:chExt cx="307" cy="217"/>
            </a:xfrm>
          </p:grpSpPr>
          <p:sp>
            <p:nvSpPr>
              <p:cNvPr id="25903" name="WordArt 299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57" y="3296"/>
                <a:ext cx="230" cy="19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5088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A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5904" name="WordArt 30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95" y="3411"/>
                <a:ext cx="69" cy="10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sp>
          <p:nvSpPr>
            <p:cNvPr id="25817" name="WordArt 301"/>
            <p:cNvSpPr>
              <a:spLocks noChangeArrowheads="1" noChangeShapeType="1" noTextEdit="1"/>
            </p:cNvSpPr>
            <p:nvPr/>
          </p:nvSpPr>
          <p:spPr bwMode="auto">
            <a:xfrm>
              <a:off x="2353" y="1818"/>
              <a:ext cx="189" cy="13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rPr>
                <a:t>sin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25818" name="Group 302"/>
            <p:cNvGrpSpPr>
              <a:grpSpLocks/>
            </p:cNvGrpSpPr>
            <p:nvPr/>
          </p:nvGrpSpPr>
          <p:grpSpPr bwMode="auto">
            <a:xfrm>
              <a:off x="2574" y="1807"/>
              <a:ext cx="184" cy="168"/>
              <a:chOff x="2294" y="1955"/>
              <a:chExt cx="252" cy="209"/>
            </a:xfrm>
          </p:grpSpPr>
          <p:sp>
            <p:nvSpPr>
              <p:cNvPr id="25901" name="WordArt 30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477" y="2046"/>
                <a:ext cx="69" cy="10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5902" name="WordArt 304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94" y="1955"/>
                <a:ext cx="165" cy="20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rPr>
                  <a:t>j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endParaRPr>
              </a:p>
            </p:txBody>
          </p:sp>
        </p:grpSp>
        <p:grpSp>
          <p:nvGrpSpPr>
            <p:cNvPr id="25819" name="Group 305"/>
            <p:cNvGrpSpPr>
              <a:grpSpLocks/>
            </p:cNvGrpSpPr>
            <p:nvPr/>
          </p:nvGrpSpPr>
          <p:grpSpPr bwMode="auto">
            <a:xfrm>
              <a:off x="1263" y="2014"/>
              <a:ext cx="227" cy="164"/>
              <a:chOff x="1446" y="3282"/>
              <a:chExt cx="313" cy="205"/>
            </a:xfrm>
          </p:grpSpPr>
          <p:sp>
            <p:nvSpPr>
              <p:cNvPr id="25899" name="WordArt 306"/>
              <p:cNvSpPr>
                <a:spLocks noChangeArrowheads="1" noChangeShapeType="1" noTextEdit="1"/>
              </p:cNvSpPr>
              <p:nvPr/>
            </p:nvSpPr>
            <p:spPr bwMode="auto">
              <a:xfrm>
                <a:off x="1446" y="3282"/>
                <a:ext cx="229" cy="19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5088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A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5900" name="WordArt 30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698" y="3383"/>
                <a:ext cx="61" cy="10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grpSp>
          <p:nvGrpSpPr>
            <p:cNvPr id="25820" name="Group 308"/>
            <p:cNvGrpSpPr>
              <a:grpSpLocks/>
            </p:cNvGrpSpPr>
            <p:nvPr/>
          </p:nvGrpSpPr>
          <p:grpSpPr bwMode="auto">
            <a:xfrm>
              <a:off x="1726" y="2026"/>
              <a:ext cx="177" cy="169"/>
              <a:chOff x="2313" y="1222"/>
              <a:chExt cx="244" cy="209"/>
            </a:xfrm>
          </p:grpSpPr>
          <p:sp>
            <p:nvSpPr>
              <p:cNvPr id="25897" name="WordArt 30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13" y="1222"/>
                <a:ext cx="165" cy="20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rPr>
                  <a:t>j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endParaRPr>
              </a:p>
            </p:txBody>
          </p:sp>
          <p:sp>
            <p:nvSpPr>
              <p:cNvPr id="25898" name="WordArt 310"/>
              <p:cNvSpPr>
                <a:spLocks noChangeArrowheads="1" noChangeShapeType="1" noTextEdit="1"/>
              </p:cNvSpPr>
              <p:nvPr/>
            </p:nvSpPr>
            <p:spPr bwMode="auto">
              <a:xfrm>
                <a:off x="2496" y="1317"/>
                <a:ext cx="61" cy="10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sp>
          <p:nvSpPr>
            <p:cNvPr id="25821" name="WordArt 311"/>
            <p:cNvSpPr>
              <a:spLocks noChangeArrowheads="1" noChangeShapeType="1" noTextEdit="1"/>
            </p:cNvSpPr>
            <p:nvPr/>
          </p:nvSpPr>
          <p:spPr bwMode="auto">
            <a:xfrm>
              <a:off x="1960" y="2042"/>
              <a:ext cx="97" cy="12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rPr>
                <a:t>+</a:t>
              </a:r>
              <a:endParaRPr lang="zh-CN" altLang="en-US" sz="3600" kern="10">
                <a:ln w="2857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宋体"/>
                <a:ea typeface="宋体"/>
              </a:endParaRPr>
            </a:p>
          </p:txBody>
        </p:sp>
        <p:grpSp>
          <p:nvGrpSpPr>
            <p:cNvPr id="25822" name="Group 312"/>
            <p:cNvGrpSpPr>
              <a:grpSpLocks/>
            </p:cNvGrpSpPr>
            <p:nvPr/>
          </p:nvGrpSpPr>
          <p:grpSpPr bwMode="auto">
            <a:xfrm>
              <a:off x="2070" y="2022"/>
              <a:ext cx="223" cy="175"/>
              <a:chOff x="1757" y="3296"/>
              <a:chExt cx="307" cy="217"/>
            </a:xfrm>
          </p:grpSpPr>
          <p:sp>
            <p:nvSpPr>
              <p:cNvPr id="25895" name="WordArt 3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57" y="3296"/>
                <a:ext cx="230" cy="19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5088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A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5896" name="WordArt 314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95" y="3411"/>
                <a:ext cx="69" cy="10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sp>
          <p:nvSpPr>
            <p:cNvPr id="25823" name="WordArt 315"/>
            <p:cNvSpPr>
              <a:spLocks noChangeArrowheads="1" noChangeShapeType="1" noTextEdit="1"/>
            </p:cNvSpPr>
            <p:nvPr/>
          </p:nvSpPr>
          <p:spPr bwMode="auto">
            <a:xfrm>
              <a:off x="2346" y="2050"/>
              <a:ext cx="190" cy="10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rPr>
                <a:t>cos</a:t>
              </a:r>
              <a:endParaRPr lang="zh-CN" altLang="en-US" sz="36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25824" name="Group 316"/>
            <p:cNvGrpSpPr>
              <a:grpSpLocks/>
            </p:cNvGrpSpPr>
            <p:nvPr/>
          </p:nvGrpSpPr>
          <p:grpSpPr bwMode="auto">
            <a:xfrm>
              <a:off x="2573" y="2020"/>
              <a:ext cx="183" cy="168"/>
              <a:chOff x="2294" y="1955"/>
              <a:chExt cx="252" cy="209"/>
            </a:xfrm>
          </p:grpSpPr>
          <p:sp>
            <p:nvSpPr>
              <p:cNvPr id="25893" name="WordArt 31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477" y="2046"/>
                <a:ext cx="69" cy="10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5894" name="WordArt 31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94" y="1955"/>
                <a:ext cx="165" cy="20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rPr>
                  <a:t>j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endParaRPr>
              </a:p>
            </p:txBody>
          </p:sp>
        </p:grpSp>
        <p:grpSp>
          <p:nvGrpSpPr>
            <p:cNvPr id="25825" name="Group 326"/>
            <p:cNvGrpSpPr>
              <a:grpSpLocks/>
            </p:cNvGrpSpPr>
            <p:nvPr/>
          </p:nvGrpSpPr>
          <p:grpSpPr bwMode="auto">
            <a:xfrm>
              <a:off x="2959" y="1947"/>
              <a:ext cx="124" cy="60"/>
              <a:chOff x="1260" y="2371"/>
              <a:chExt cx="151" cy="53"/>
            </a:xfrm>
          </p:grpSpPr>
          <p:sp>
            <p:nvSpPr>
              <p:cNvPr id="25891" name="Line 327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892" name="Line 328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5826" name="Group 329"/>
            <p:cNvGrpSpPr>
              <a:grpSpLocks/>
            </p:cNvGrpSpPr>
            <p:nvPr/>
          </p:nvGrpSpPr>
          <p:grpSpPr bwMode="auto">
            <a:xfrm>
              <a:off x="3139" y="1859"/>
              <a:ext cx="377" cy="169"/>
              <a:chOff x="606" y="3338"/>
              <a:chExt cx="434" cy="172"/>
            </a:xfrm>
          </p:grpSpPr>
          <p:sp>
            <p:nvSpPr>
              <p:cNvPr id="25889" name="WordArt 330"/>
              <p:cNvSpPr>
                <a:spLocks noChangeArrowheads="1" noChangeShapeType="1" noTextEdit="1"/>
              </p:cNvSpPr>
              <p:nvPr/>
            </p:nvSpPr>
            <p:spPr bwMode="auto">
              <a:xfrm>
                <a:off x="606" y="3395"/>
                <a:ext cx="210" cy="11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rPr>
                  <a:t>arc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endParaRPr>
              </a:p>
            </p:txBody>
          </p:sp>
          <p:sp>
            <p:nvSpPr>
              <p:cNvPr id="25890" name="WordArt 331"/>
              <p:cNvSpPr>
                <a:spLocks noChangeArrowheads="1" noChangeShapeType="1" noTextEdit="1"/>
              </p:cNvSpPr>
              <p:nvPr/>
            </p:nvSpPr>
            <p:spPr bwMode="auto">
              <a:xfrm>
                <a:off x="820" y="3338"/>
                <a:ext cx="220" cy="16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Bookman Old Style"/>
                  </a:rPr>
                  <a:t>tan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Bookman Old Style"/>
                </a:endParaRPr>
              </a:p>
            </p:txBody>
          </p:sp>
        </p:grpSp>
        <p:sp>
          <p:nvSpPr>
            <p:cNvPr id="25827" name="Text Box 332"/>
            <p:cNvSpPr txBox="1">
              <a:spLocks noChangeArrowheads="1"/>
            </p:cNvSpPr>
            <p:nvPr/>
          </p:nvSpPr>
          <p:spPr bwMode="auto">
            <a:xfrm>
              <a:off x="3516" y="1825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itchFamily="18" charset="0"/>
                  <a:cs typeface="Times New Roman" pitchFamily="18" charset="0"/>
                </a:rPr>
                <a:t>0.928</a:t>
              </a:r>
            </a:p>
          </p:txBody>
        </p:sp>
        <p:grpSp>
          <p:nvGrpSpPr>
            <p:cNvPr id="25828" name="Group 333"/>
            <p:cNvGrpSpPr>
              <a:grpSpLocks/>
            </p:cNvGrpSpPr>
            <p:nvPr/>
          </p:nvGrpSpPr>
          <p:grpSpPr bwMode="auto">
            <a:xfrm>
              <a:off x="4108" y="1929"/>
              <a:ext cx="124" cy="60"/>
              <a:chOff x="1260" y="2371"/>
              <a:chExt cx="151" cy="53"/>
            </a:xfrm>
          </p:grpSpPr>
          <p:sp>
            <p:nvSpPr>
              <p:cNvPr id="25887" name="Line 334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888" name="Line 335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5829" name="Group 342"/>
            <p:cNvGrpSpPr>
              <a:grpSpLocks/>
            </p:cNvGrpSpPr>
            <p:nvPr/>
          </p:nvGrpSpPr>
          <p:grpSpPr bwMode="auto">
            <a:xfrm>
              <a:off x="4364" y="1656"/>
              <a:ext cx="1058" cy="290"/>
              <a:chOff x="4062" y="1846"/>
              <a:chExt cx="1058" cy="290"/>
            </a:xfrm>
          </p:grpSpPr>
          <p:sp>
            <p:nvSpPr>
              <p:cNvPr id="25885" name="Text Box 336"/>
              <p:cNvSpPr txBox="1">
                <a:spLocks noChangeArrowheads="1"/>
              </p:cNvSpPr>
              <p:nvPr/>
            </p:nvSpPr>
            <p:spPr bwMode="auto">
              <a:xfrm>
                <a:off x="4062" y="1848"/>
                <a:ext cx="75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Calibri" pitchFamily="34" charset="0"/>
                  </a:rPr>
                  <a:t>68°</a:t>
                </a:r>
              </a:p>
            </p:txBody>
          </p:sp>
          <p:sp>
            <p:nvSpPr>
              <p:cNvPr id="25886" name="Text Box 337"/>
              <p:cNvSpPr txBox="1">
                <a:spLocks noChangeArrowheads="1"/>
              </p:cNvSpPr>
              <p:nvPr/>
            </p:nvSpPr>
            <p:spPr bwMode="auto">
              <a:xfrm>
                <a:off x="4370" y="1846"/>
                <a:ext cx="75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Calibri" pitchFamily="34" charset="0"/>
                  </a:rPr>
                  <a:t>12′</a:t>
                </a:r>
              </a:p>
            </p:txBody>
          </p:sp>
        </p:grpSp>
        <p:grpSp>
          <p:nvGrpSpPr>
            <p:cNvPr id="25830" name="Group 341"/>
            <p:cNvGrpSpPr>
              <a:grpSpLocks/>
            </p:cNvGrpSpPr>
            <p:nvPr/>
          </p:nvGrpSpPr>
          <p:grpSpPr bwMode="auto">
            <a:xfrm>
              <a:off x="4354" y="1912"/>
              <a:ext cx="1143" cy="290"/>
              <a:chOff x="4165" y="2246"/>
              <a:chExt cx="1143" cy="290"/>
            </a:xfrm>
          </p:grpSpPr>
          <p:sp>
            <p:nvSpPr>
              <p:cNvPr id="25883" name="Text Box 339"/>
              <p:cNvSpPr txBox="1">
                <a:spLocks noChangeArrowheads="1"/>
              </p:cNvSpPr>
              <p:nvPr/>
            </p:nvSpPr>
            <p:spPr bwMode="auto">
              <a:xfrm>
                <a:off x="4165" y="2248"/>
                <a:ext cx="59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Calibri" pitchFamily="34" charset="0"/>
                  </a:rPr>
                  <a:t>248°</a:t>
                </a:r>
              </a:p>
            </p:txBody>
          </p:sp>
          <p:sp>
            <p:nvSpPr>
              <p:cNvPr id="25884" name="Text Box 340"/>
              <p:cNvSpPr txBox="1">
                <a:spLocks noChangeArrowheads="1"/>
              </p:cNvSpPr>
              <p:nvPr/>
            </p:nvSpPr>
            <p:spPr bwMode="auto">
              <a:xfrm>
                <a:off x="4558" y="2246"/>
                <a:ext cx="75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Calibri" pitchFamily="34" charset="0"/>
                  </a:rPr>
                  <a:t>12′</a:t>
                </a:r>
              </a:p>
            </p:txBody>
          </p:sp>
        </p:grpSp>
        <p:sp>
          <p:nvSpPr>
            <p:cNvPr id="25831" name="AutoShape 343"/>
            <p:cNvSpPr>
              <a:spLocks/>
            </p:cNvSpPr>
            <p:nvPr/>
          </p:nvSpPr>
          <p:spPr bwMode="auto">
            <a:xfrm>
              <a:off x="4267" y="1835"/>
              <a:ext cx="111" cy="272"/>
            </a:xfrm>
            <a:prstGeom prst="leftBrace">
              <a:avLst>
                <a:gd name="adj1" fmla="val 20420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5832" name="Freeform 383"/>
            <p:cNvSpPr>
              <a:spLocks/>
            </p:cNvSpPr>
            <p:nvPr/>
          </p:nvSpPr>
          <p:spPr bwMode="auto">
            <a:xfrm>
              <a:off x="5032" y="1706"/>
              <a:ext cx="122" cy="151"/>
            </a:xfrm>
            <a:custGeom>
              <a:avLst/>
              <a:gdLst>
                <a:gd name="T0" fmla="*/ 0 w 182"/>
                <a:gd name="T1" fmla="*/ 53 h 151"/>
                <a:gd name="T2" fmla="*/ 8 w 182"/>
                <a:gd name="T3" fmla="*/ 151 h 151"/>
                <a:gd name="T4" fmla="*/ 25 w 182"/>
                <a:gd name="T5" fmla="*/ 0 h 151"/>
                <a:gd name="T6" fmla="*/ 0 60000 65536"/>
                <a:gd name="T7" fmla="*/ 0 60000 65536"/>
                <a:gd name="T8" fmla="*/ 0 60000 65536"/>
                <a:gd name="T9" fmla="*/ 0 w 182"/>
                <a:gd name="T10" fmla="*/ 0 h 151"/>
                <a:gd name="T11" fmla="*/ 182 w 182"/>
                <a:gd name="T12" fmla="*/ 151 h 1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2" h="151">
                  <a:moveTo>
                    <a:pt x="0" y="53"/>
                  </a:moveTo>
                  <a:lnTo>
                    <a:pt x="61" y="151"/>
                  </a:lnTo>
                  <a:lnTo>
                    <a:pt x="182" y="0"/>
                  </a:ln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5833" name="Text Box 386"/>
            <p:cNvSpPr txBox="1">
              <a:spLocks noChangeArrowheads="1"/>
            </p:cNvSpPr>
            <p:nvPr/>
          </p:nvSpPr>
          <p:spPr bwMode="auto">
            <a:xfrm>
              <a:off x="5040" y="1917"/>
              <a:ext cx="7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华文中宋" pitchFamily="2" charset="-122"/>
                  <a:ea typeface="华文中宋" pitchFamily="2" charset="-122"/>
                </a:rPr>
                <a:t>(</a:t>
              </a:r>
              <a:r>
                <a:rPr lang="zh-CN" altLang="en-US" sz="2000">
                  <a:latin typeface="华文中宋" pitchFamily="2" charset="-122"/>
                  <a:ea typeface="华文中宋" pitchFamily="2" charset="-122"/>
                </a:rPr>
                <a:t>舍去）</a:t>
              </a:r>
            </a:p>
          </p:txBody>
        </p:sp>
        <p:sp>
          <p:nvSpPr>
            <p:cNvPr id="25834" name="Rectangle 448" descr="新闻纸"/>
            <p:cNvSpPr>
              <a:spLocks noChangeArrowheads="1"/>
            </p:cNvSpPr>
            <p:nvPr/>
          </p:nvSpPr>
          <p:spPr bwMode="auto">
            <a:xfrm>
              <a:off x="0" y="2255"/>
              <a:ext cx="4077" cy="73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grpSp>
          <p:nvGrpSpPr>
            <p:cNvPr id="25835" name="Group 635"/>
            <p:cNvGrpSpPr>
              <a:grpSpLocks/>
            </p:cNvGrpSpPr>
            <p:nvPr/>
          </p:nvGrpSpPr>
          <p:grpSpPr bwMode="auto">
            <a:xfrm>
              <a:off x="4036" y="2197"/>
              <a:ext cx="1724" cy="1423"/>
              <a:chOff x="4036" y="2197"/>
              <a:chExt cx="1724" cy="1423"/>
            </a:xfrm>
          </p:grpSpPr>
          <p:sp>
            <p:nvSpPr>
              <p:cNvPr id="25836" name="Line 352"/>
              <p:cNvSpPr>
                <a:spLocks noChangeShapeType="1"/>
              </p:cNvSpPr>
              <p:nvPr/>
            </p:nvSpPr>
            <p:spPr bwMode="auto">
              <a:xfrm>
                <a:off x="4244" y="3072"/>
                <a:ext cx="121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837" name="Line 353"/>
              <p:cNvSpPr>
                <a:spLocks noChangeShapeType="1"/>
              </p:cNvSpPr>
              <p:nvPr/>
            </p:nvSpPr>
            <p:spPr bwMode="auto">
              <a:xfrm>
                <a:off x="4800" y="2561"/>
                <a:ext cx="0" cy="5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838" name="Line 354"/>
              <p:cNvSpPr>
                <a:spLocks noChangeShapeType="1"/>
              </p:cNvSpPr>
              <p:nvPr/>
            </p:nvSpPr>
            <p:spPr bwMode="auto">
              <a:xfrm flipH="1" flipV="1">
                <a:off x="4586" y="2593"/>
                <a:ext cx="214" cy="471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839" name="Line 355"/>
              <p:cNvSpPr>
                <a:spLocks noChangeShapeType="1"/>
              </p:cNvSpPr>
              <p:nvPr/>
            </p:nvSpPr>
            <p:spPr bwMode="auto">
              <a:xfrm flipV="1">
                <a:off x="4800" y="2691"/>
                <a:ext cx="573" cy="373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840" name="Line 364"/>
              <p:cNvSpPr>
                <a:spLocks noChangeShapeType="1"/>
              </p:cNvSpPr>
              <p:nvPr/>
            </p:nvSpPr>
            <p:spPr bwMode="auto">
              <a:xfrm flipV="1">
                <a:off x="4585" y="2234"/>
                <a:ext cx="573" cy="3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841" name="Line 365"/>
              <p:cNvSpPr>
                <a:spLocks noChangeShapeType="1"/>
              </p:cNvSpPr>
              <p:nvPr/>
            </p:nvSpPr>
            <p:spPr bwMode="auto">
              <a:xfrm flipH="1" flipV="1">
                <a:off x="5148" y="2236"/>
                <a:ext cx="214" cy="4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842" name="Line 366"/>
              <p:cNvSpPr>
                <a:spLocks noChangeShapeType="1"/>
              </p:cNvSpPr>
              <p:nvPr/>
            </p:nvSpPr>
            <p:spPr bwMode="auto">
              <a:xfrm flipV="1">
                <a:off x="4800" y="2224"/>
                <a:ext cx="355" cy="848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5843" name="Group 376"/>
              <p:cNvGrpSpPr>
                <a:grpSpLocks/>
              </p:cNvGrpSpPr>
              <p:nvPr/>
            </p:nvGrpSpPr>
            <p:grpSpPr bwMode="auto">
              <a:xfrm>
                <a:off x="4399" y="2703"/>
                <a:ext cx="221" cy="155"/>
                <a:chOff x="4606" y="2458"/>
                <a:chExt cx="181" cy="142"/>
              </a:xfrm>
            </p:grpSpPr>
            <p:sp>
              <p:nvSpPr>
                <p:cNvPr id="25881" name="WordArt 36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606" y="2458"/>
                  <a:ext cx="132" cy="13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5088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Times New Roman"/>
                      <a:cs typeface="Times New Roman"/>
                    </a:rPr>
                    <a:t>A</a:t>
                  </a:r>
                  <a:endParaRPr lang="zh-CN" altLang="en-US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5882" name="WordArt 36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752" y="2528"/>
                  <a:ext cx="35" cy="7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25844" name="Group 373"/>
              <p:cNvGrpSpPr>
                <a:grpSpLocks/>
              </p:cNvGrpSpPr>
              <p:nvPr/>
            </p:nvGrpSpPr>
            <p:grpSpPr bwMode="auto">
              <a:xfrm>
                <a:off x="5356" y="2721"/>
                <a:ext cx="218" cy="166"/>
                <a:chOff x="1757" y="3296"/>
                <a:chExt cx="307" cy="217"/>
              </a:xfrm>
            </p:grpSpPr>
            <p:sp>
              <p:nvSpPr>
                <p:cNvPr id="25879" name="WordArt 37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757" y="3296"/>
                  <a:ext cx="230" cy="19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5088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Times New Roman"/>
                      <a:cs typeface="Times New Roman"/>
                    </a:rPr>
                    <a:t>A</a:t>
                  </a:r>
                  <a:endParaRPr lang="zh-CN" altLang="en-US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5880" name="WordArt 37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995" y="3411"/>
                  <a:ext cx="69" cy="10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25845" name="WordArt 378"/>
              <p:cNvSpPr>
                <a:spLocks noChangeArrowheads="1" noChangeShapeType="1" noTextEdit="1"/>
              </p:cNvSpPr>
              <p:nvPr/>
            </p:nvSpPr>
            <p:spPr bwMode="auto">
              <a:xfrm>
                <a:off x="5165" y="2197"/>
                <a:ext cx="181" cy="16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5088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A</a:t>
                </a:r>
                <a:endParaRPr lang="zh-CN" altLang="en-US" sz="36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5846" name="WordArt 380"/>
              <p:cNvSpPr>
                <a:spLocks noChangeArrowheads="1" noChangeShapeType="1" noTextEdit="1"/>
              </p:cNvSpPr>
              <p:nvPr/>
            </p:nvSpPr>
            <p:spPr bwMode="auto">
              <a:xfrm>
                <a:off x="5484" y="3021"/>
                <a:ext cx="180" cy="11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8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X</a:t>
                </a:r>
                <a:endParaRPr lang="zh-CN" altLang="en-US" sz="8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grpSp>
            <p:nvGrpSpPr>
              <p:cNvPr id="25847" name="Group 398"/>
              <p:cNvGrpSpPr>
                <a:grpSpLocks/>
              </p:cNvGrpSpPr>
              <p:nvPr/>
            </p:nvGrpSpPr>
            <p:grpSpPr bwMode="auto">
              <a:xfrm>
                <a:off x="4593" y="3009"/>
                <a:ext cx="159" cy="197"/>
                <a:chOff x="4593" y="3009"/>
                <a:chExt cx="159" cy="197"/>
              </a:xfrm>
            </p:grpSpPr>
            <p:sp>
              <p:nvSpPr>
                <p:cNvPr id="25877" name="Rectangle 397"/>
                <p:cNvSpPr>
                  <a:spLocks noChangeArrowheads="1"/>
                </p:cNvSpPr>
                <p:nvPr/>
              </p:nvSpPr>
              <p:spPr bwMode="auto">
                <a:xfrm>
                  <a:off x="4593" y="3009"/>
                  <a:ext cx="159" cy="19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25878" name="WordArt 38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627" y="3038"/>
                  <a:ext cx="102" cy="11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8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O</a:t>
                  </a:r>
                  <a:endParaRPr lang="zh-CN" altLang="en-US" sz="8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25848" name="Arc 387"/>
              <p:cNvSpPr>
                <a:spLocks/>
              </p:cNvSpPr>
              <p:nvPr/>
            </p:nvSpPr>
            <p:spPr bwMode="auto">
              <a:xfrm>
                <a:off x="4724" y="2868"/>
                <a:ext cx="269" cy="197"/>
              </a:xfrm>
              <a:custGeom>
                <a:avLst/>
                <a:gdLst>
                  <a:gd name="T0" fmla="*/ 0 w 26871"/>
                  <a:gd name="T1" fmla="*/ 0 h 21600"/>
                  <a:gd name="T2" fmla="*/ 0 w 26871"/>
                  <a:gd name="T3" fmla="*/ 0 h 21600"/>
                  <a:gd name="T4" fmla="*/ 0 w 2687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6871"/>
                  <a:gd name="T10" fmla="*/ 0 h 21600"/>
                  <a:gd name="T11" fmla="*/ 26871 w 2687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871" h="21600" fill="none" extrusionOk="0">
                    <a:moveTo>
                      <a:pt x="0" y="653"/>
                    </a:moveTo>
                    <a:cubicBezTo>
                      <a:pt x="1723" y="219"/>
                      <a:pt x="3493" y="-1"/>
                      <a:pt x="5271" y="0"/>
                    </a:cubicBezTo>
                    <a:cubicBezTo>
                      <a:pt x="17200" y="0"/>
                      <a:pt x="26871" y="9670"/>
                      <a:pt x="26871" y="21600"/>
                    </a:cubicBezTo>
                  </a:path>
                  <a:path w="26871" h="21600" stroke="0" extrusionOk="0">
                    <a:moveTo>
                      <a:pt x="0" y="653"/>
                    </a:moveTo>
                    <a:cubicBezTo>
                      <a:pt x="1723" y="219"/>
                      <a:pt x="3493" y="-1"/>
                      <a:pt x="5271" y="0"/>
                    </a:cubicBezTo>
                    <a:cubicBezTo>
                      <a:pt x="17200" y="0"/>
                      <a:pt x="26871" y="9670"/>
                      <a:pt x="26871" y="21600"/>
                    </a:cubicBezTo>
                    <a:lnTo>
                      <a:pt x="5271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25849" name="Arc 388"/>
              <p:cNvSpPr>
                <a:spLocks/>
              </p:cNvSpPr>
              <p:nvPr/>
            </p:nvSpPr>
            <p:spPr bwMode="auto">
              <a:xfrm rot="2811295">
                <a:off x="4986" y="2909"/>
                <a:ext cx="174" cy="204"/>
              </a:xfrm>
              <a:custGeom>
                <a:avLst/>
                <a:gdLst>
                  <a:gd name="T0" fmla="*/ 0 w 19484"/>
                  <a:gd name="T1" fmla="*/ 0 h 21600"/>
                  <a:gd name="T2" fmla="*/ 0 w 19484"/>
                  <a:gd name="T3" fmla="*/ 0 h 21600"/>
                  <a:gd name="T4" fmla="*/ 0 w 19484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19484"/>
                  <a:gd name="T10" fmla="*/ 0 h 21600"/>
                  <a:gd name="T11" fmla="*/ 19484 w 1948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484" h="21600" fill="none" extrusionOk="0">
                    <a:moveTo>
                      <a:pt x="0" y="15"/>
                    </a:moveTo>
                    <a:cubicBezTo>
                      <a:pt x="272" y="5"/>
                      <a:pt x="544" y="-1"/>
                      <a:pt x="817" y="0"/>
                    </a:cubicBezTo>
                    <a:cubicBezTo>
                      <a:pt x="8506" y="0"/>
                      <a:pt x="15615" y="4087"/>
                      <a:pt x="19484" y="10732"/>
                    </a:cubicBezTo>
                  </a:path>
                  <a:path w="19484" h="21600" stroke="0" extrusionOk="0">
                    <a:moveTo>
                      <a:pt x="0" y="15"/>
                    </a:moveTo>
                    <a:cubicBezTo>
                      <a:pt x="272" y="5"/>
                      <a:pt x="544" y="-1"/>
                      <a:pt x="817" y="0"/>
                    </a:cubicBezTo>
                    <a:cubicBezTo>
                      <a:pt x="8506" y="0"/>
                      <a:pt x="15615" y="4087"/>
                      <a:pt x="19484" y="10732"/>
                    </a:cubicBezTo>
                    <a:lnTo>
                      <a:pt x="817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25850" name="Arc 389"/>
              <p:cNvSpPr>
                <a:spLocks/>
              </p:cNvSpPr>
              <p:nvPr/>
            </p:nvSpPr>
            <p:spPr bwMode="auto">
              <a:xfrm rot="1935548">
                <a:off x="4827" y="2677"/>
                <a:ext cx="498" cy="483"/>
              </a:xfrm>
              <a:custGeom>
                <a:avLst/>
                <a:gdLst>
                  <a:gd name="T0" fmla="*/ 0 w 22464"/>
                  <a:gd name="T1" fmla="*/ 0 h 21600"/>
                  <a:gd name="T2" fmla="*/ 0 w 22464"/>
                  <a:gd name="T3" fmla="*/ 0 h 21600"/>
                  <a:gd name="T4" fmla="*/ 0 w 22464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2464"/>
                  <a:gd name="T10" fmla="*/ 0 h 21600"/>
                  <a:gd name="T11" fmla="*/ 22464 w 2246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464" h="21600" fill="none" extrusionOk="0">
                    <a:moveTo>
                      <a:pt x="0" y="230"/>
                    </a:moveTo>
                    <a:cubicBezTo>
                      <a:pt x="1042" y="77"/>
                      <a:pt x="2093" y="-1"/>
                      <a:pt x="3147" y="0"/>
                    </a:cubicBezTo>
                    <a:cubicBezTo>
                      <a:pt x="11326" y="0"/>
                      <a:pt x="18803" y="4619"/>
                      <a:pt x="22463" y="11934"/>
                    </a:cubicBezTo>
                  </a:path>
                  <a:path w="22464" h="21600" stroke="0" extrusionOk="0">
                    <a:moveTo>
                      <a:pt x="0" y="230"/>
                    </a:moveTo>
                    <a:cubicBezTo>
                      <a:pt x="1042" y="77"/>
                      <a:pt x="2093" y="-1"/>
                      <a:pt x="3147" y="0"/>
                    </a:cubicBezTo>
                    <a:cubicBezTo>
                      <a:pt x="11326" y="0"/>
                      <a:pt x="18803" y="4619"/>
                      <a:pt x="22463" y="11934"/>
                    </a:cubicBezTo>
                    <a:lnTo>
                      <a:pt x="3147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25851" name="WordArt 390"/>
              <p:cNvSpPr>
                <a:spLocks noChangeArrowheads="1" noChangeShapeType="1" noTextEdit="1"/>
              </p:cNvSpPr>
              <p:nvPr/>
            </p:nvSpPr>
            <p:spPr bwMode="auto">
              <a:xfrm>
                <a:off x="5123" y="2491"/>
                <a:ext cx="144" cy="14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Symbol"/>
                  </a:rPr>
                  <a:t>j</a:t>
                </a:r>
                <a:endParaRPr lang="zh-CN" altLang="en-US" sz="3600" i="1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Symbol"/>
                </a:endParaRPr>
              </a:p>
            </p:txBody>
          </p:sp>
          <p:grpSp>
            <p:nvGrpSpPr>
              <p:cNvPr id="25852" name="Group 348"/>
              <p:cNvGrpSpPr>
                <a:grpSpLocks/>
              </p:cNvGrpSpPr>
              <p:nvPr/>
            </p:nvGrpSpPr>
            <p:grpSpPr bwMode="auto">
              <a:xfrm>
                <a:off x="5042" y="3253"/>
                <a:ext cx="168" cy="138"/>
                <a:chOff x="2294" y="1955"/>
                <a:chExt cx="252" cy="209"/>
              </a:xfrm>
            </p:grpSpPr>
            <p:sp>
              <p:nvSpPr>
                <p:cNvPr id="25875" name="WordArt 34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477" y="2046"/>
                  <a:ext cx="69" cy="10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25876" name="WordArt 35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294" y="1955"/>
                  <a:ext cx="165" cy="20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Symbol"/>
                    </a:rPr>
                    <a:t>j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endParaRPr>
                </a:p>
              </p:txBody>
            </p:sp>
          </p:grpSp>
          <p:grpSp>
            <p:nvGrpSpPr>
              <p:cNvPr id="25853" name="Group 256"/>
              <p:cNvGrpSpPr>
                <a:grpSpLocks/>
              </p:cNvGrpSpPr>
              <p:nvPr/>
            </p:nvGrpSpPr>
            <p:grpSpPr bwMode="auto">
              <a:xfrm>
                <a:off x="5242" y="3295"/>
                <a:ext cx="105" cy="46"/>
                <a:chOff x="1260" y="2371"/>
                <a:chExt cx="151" cy="53"/>
              </a:xfrm>
            </p:grpSpPr>
            <p:sp>
              <p:nvSpPr>
                <p:cNvPr id="25873" name="Line 257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874" name="Line 258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854" name="Group 400"/>
              <p:cNvGrpSpPr>
                <a:grpSpLocks/>
              </p:cNvGrpSpPr>
              <p:nvPr/>
            </p:nvGrpSpPr>
            <p:grpSpPr bwMode="auto">
              <a:xfrm>
                <a:off x="5372" y="3216"/>
                <a:ext cx="277" cy="207"/>
                <a:chOff x="1767" y="2627"/>
                <a:chExt cx="298" cy="239"/>
              </a:xfrm>
            </p:grpSpPr>
            <p:sp>
              <p:nvSpPr>
                <p:cNvPr id="25869" name="WordArt 40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811" y="2627"/>
                  <a:ext cx="61" cy="9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solidFill>
                        <a:schemeClr val="accent2"/>
                      </a:solidFill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25870" name="Line 402"/>
                <p:cNvSpPr>
                  <a:spLocks noChangeShapeType="1"/>
                </p:cNvSpPr>
                <p:nvPr/>
              </p:nvSpPr>
              <p:spPr bwMode="auto">
                <a:xfrm>
                  <a:off x="1767" y="2746"/>
                  <a:ext cx="164" cy="0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871" name="WordArt 40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912" y="2702"/>
                  <a:ext cx="153" cy="11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5556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solidFill>
                        <a:schemeClr val="accent2"/>
                      </a:solidFill>
                      <a:latin typeface="Symbol"/>
                    </a:rPr>
                    <a:t>p</a:t>
                  </a:r>
                  <a:endParaRPr lang="zh-CN" altLang="en-US" sz="3600" i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Symbol"/>
                  </a:endParaRPr>
                </a:p>
              </p:txBody>
            </p:sp>
            <p:sp>
              <p:nvSpPr>
                <p:cNvPr id="25872" name="WordArt 40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806" y="2769"/>
                  <a:ext cx="70" cy="9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solidFill>
                        <a:schemeClr val="accent2"/>
                      </a:solidFill>
                      <a:latin typeface="宋体"/>
                      <a:ea typeface="宋体"/>
                    </a:rPr>
                    <a:t>5</a:t>
                  </a:r>
                  <a:endParaRPr lang="zh-CN" altLang="en-US" sz="3600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25855" name="Group 345"/>
              <p:cNvGrpSpPr>
                <a:grpSpLocks/>
              </p:cNvGrpSpPr>
              <p:nvPr/>
            </p:nvGrpSpPr>
            <p:grpSpPr bwMode="auto">
              <a:xfrm>
                <a:off x="4280" y="3260"/>
                <a:ext cx="176" cy="138"/>
                <a:chOff x="2313" y="1222"/>
                <a:chExt cx="244" cy="209"/>
              </a:xfrm>
            </p:grpSpPr>
            <p:sp>
              <p:nvSpPr>
                <p:cNvPr id="25867" name="WordArt 34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313" y="1222"/>
                  <a:ext cx="165" cy="20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Symbol"/>
                    </a:rPr>
                    <a:t>j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endParaRPr>
                </a:p>
              </p:txBody>
            </p:sp>
            <p:sp>
              <p:nvSpPr>
                <p:cNvPr id="25868" name="WordArt 34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496" y="1317"/>
                  <a:ext cx="61" cy="10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25856" name="Group 399"/>
              <p:cNvGrpSpPr>
                <a:grpSpLocks/>
              </p:cNvGrpSpPr>
              <p:nvPr/>
            </p:nvGrpSpPr>
            <p:grpSpPr bwMode="auto">
              <a:xfrm>
                <a:off x="4613" y="3206"/>
                <a:ext cx="301" cy="217"/>
                <a:chOff x="4620" y="3175"/>
                <a:chExt cx="301" cy="217"/>
              </a:xfrm>
            </p:grpSpPr>
            <p:sp>
              <p:nvSpPr>
                <p:cNvPr id="25863" name="Line 393"/>
                <p:cNvSpPr>
                  <a:spLocks noChangeShapeType="1"/>
                </p:cNvSpPr>
                <p:nvPr/>
              </p:nvSpPr>
              <p:spPr bwMode="auto">
                <a:xfrm>
                  <a:off x="4620" y="3288"/>
                  <a:ext cx="166" cy="0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864" name="WordArt 39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766" y="3249"/>
                  <a:ext cx="155" cy="10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5556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solidFill>
                        <a:schemeClr val="accent2"/>
                      </a:solidFill>
                      <a:latin typeface="Symbol"/>
                    </a:rPr>
                    <a:t>p</a:t>
                  </a:r>
                  <a:endParaRPr lang="zh-CN" altLang="en-US" sz="3600" i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Symbol"/>
                  </a:endParaRPr>
                </a:p>
              </p:txBody>
            </p:sp>
            <p:sp>
              <p:nvSpPr>
                <p:cNvPr id="25865" name="WordArt 39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659" y="3308"/>
                  <a:ext cx="71" cy="8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solidFill>
                        <a:schemeClr val="accent2"/>
                      </a:solidFill>
                      <a:latin typeface="宋体"/>
                      <a:ea typeface="宋体"/>
                    </a:rPr>
                    <a:t>5</a:t>
                  </a:r>
                  <a:endParaRPr lang="zh-CN" altLang="en-US" sz="3600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25866" name="WordArt 39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654" y="3175"/>
                  <a:ext cx="76" cy="9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solidFill>
                        <a:schemeClr val="accent2"/>
                      </a:solidFill>
                      <a:latin typeface="宋体"/>
                      <a:ea typeface="宋体"/>
                    </a:rPr>
                    <a:t>3</a:t>
                  </a:r>
                  <a:endParaRPr lang="zh-CN" altLang="en-US" sz="3600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25857" name="Group 408"/>
              <p:cNvGrpSpPr>
                <a:grpSpLocks/>
              </p:cNvGrpSpPr>
              <p:nvPr/>
            </p:nvGrpSpPr>
            <p:grpSpPr bwMode="auto">
              <a:xfrm>
                <a:off x="4489" y="3301"/>
                <a:ext cx="105" cy="46"/>
                <a:chOff x="1260" y="2371"/>
                <a:chExt cx="151" cy="53"/>
              </a:xfrm>
            </p:grpSpPr>
            <p:sp>
              <p:nvSpPr>
                <p:cNvPr id="25861" name="Line 409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862" name="Line 410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5858" name="WordArt 411"/>
              <p:cNvSpPr>
                <a:spLocks noChangeArrowheads="1" noChangeShapeType="1" noTextEdit="1"/>
              </p:cNvSpPr>
              <p:nvPr/>
            </p:nvSpPr>
            <p:spPr bwMode="auto">
              <a:xfrm>
                <a:off x="4944" y="3355"/>
                <a:ext cx="27" cy="5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,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5859" name="Rectangle 449" descr="新闻纸"/>
              <p:cNvSpPr>
                <a:spLocks noChangeArrowheads="1"/>
              </p:cNvSpPr>
              <p:nvPr/>
            </p:nvSpPr>
            <p:spPr bwMode="auto">
              <a:xfrm>
                <a:off x="4036" y="2298"/>
                <a:ext cx="83" cy="1317"/>
              </a:xfrm>
              <a:prstGeom prst="rect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25860" name="Rectangle 450" descr="新闻纸"/>
              <p:cNvSpPr>
                <a:spLocks noChangeArrowheads="1"/>
              </p:cNvSpPr>
              <p:nvPr/>
            </p:nvSpPr>
            <p:spPr bwMode="auto">
              <a:xfrm>
                <a:off x="4048" y="3553"/>
                <a:ext cx="1712" cy="67"/>
              </a:xfrm>
              <a:prstGeom prst="rect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</p:grpSp>
      </p:grpSp>
      <p:grpSp>
        <p:nvGrpSpPr>
          <p:cNvPr id="25951" name="Group 722"/>
          <p:cNvGrpSpPr>
            <a:grpSpLocks/>
          </p:cNvGrpSpPr>
          <p:nvPr/>
        </p:nvGrpSpPr>
        <p:grpSpPr bwMode="auto">
          <a:xfrm>
            <a:off x="436563" y="5156200"/>
            <a:ext cx="7573962" cy="1409700"/>
            <a:chOff x="275" y="3248"/>
            <a:chExt cx="4771" cy="888"/>
          </a:xfrm>
        </p:grpSpPr>
        <p:grpSp>
          <p:nvGrpSpPr>
            <p:cNvPr id="25692" name="Group 633"/>
            <p:cNvGrpSpPr>
              <a:grpSpLocks/>
            </p:cNvGrpSpPr>
            <p:nvPr/>
          </p:nvGrpSpPr>
          <p:grpSpPr bwMode="auto">
            <a:xfrm>
              <a:off x="275" y="3248"/>
              <a:ext cx="3868" cy="295"/>
              <a:chOff x="275" y="3233"/>
              <a:chExt cx="3868" cy="295"/>
            </a:xfrm>
          </p:grpSpPr>
          <p:sp>
            <p:nvSpPr>
              <p:cNvPr id="25747" name="Text Box 534"/>
              <p:cNvSpPr txBox="1">
                <a:spLocks noChangeArrowheads="1"/>
              </p:cNvSpPr>
              <p:nvPr/>
            </p:nvSpPr>
            <p:spPr bwMode="auto">
              <a:xfrm>
                <a:off x="3719" y="3233"/>
                <a:ext cx="42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dirty="0">
                    <a:latin typeface="Calibri" pitchFamily="34" charset="0"/>
                    <a:ea typeface="华文中宋" pitchFamily="2" charset="-122"/>
                  </a:rPr>
                  <a:t>时</a:t>
                </a:r>
              </a:p>
            </p:txBody>
          </p:sp>
          <p:grpSp>
            <p:nvGrpSpPr>
              <p:cNvPr id="25748" name="Group 630"/>
              <p:cNvGrpSpPr>
                <a:grpSpLocks/>
              </p:cNvGrpSpPr>
              <p:nvPr/>
            </p:nvGrpSpPr>
            <p:grpSpPr bwMode="auto">
              <a:xfrm>
                <a:off x="275" y="3240"/>
                <a:ext cx="3458" cy="288"/>
                <a:chOff x="298" y="3339"/>
                <a:chExt cx="3458" cy="288"/>
              </a:xfrm>
            </p:grpSpPr>
            <p:sp>
              <p:nvSpPr>
                <p:cNvPr id="25749" name="Oval 501"/>
                <p:cNvSpPr>
                  <a:spLocks noChangeArrowheads="1"/>
                </p:cNvSpPr>
                <p:nvPr/>
              </p:nvSpPr>
              <p:spPr bwMode="auto">
                <a:xfrm>
                  <a:off x="298" y="3433"/>
                  <a:ext cx="98" cy="91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grpSp>
              <p:nvGrpSpPr>
                <p:cNvPr id="25750" name="Group 504"/>
                <p:cNvGrpSpPr>
                  <a:grpSpLocks/>
                </p:cNvGrpSpPr>
                <p:nvPr/>
              </p:nvGrpSpPr>
              <p:grpSpPr bwMode="auto">
                <a:xfrm>
                  <a:off x="1558" y="3442"/>
                  <a:ext cx="162" cy="53"/>
                  <a:chOff x="1260" y="2371"/>
                  <a:chExt cx="151" cy="53"/>
                </a:xfrm>
              </p:grpSpPr>
              <p:sp>
                <p:nvSpPr>
                  <p:cNvPr id="25782" name="Line 505"/>
                  <p:cNvSpPr>
                    <a:spLocks noChangeShapeType="1"/>
                  </p:cNvSpPr>
                  <p:nvPr/>
                </p:nvSpPr>
                <p:spPr bwMode="auto">
                  <a:xfrm>
                    <a:off x="1260" y="2371"/>
                    <a:ext cx="151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83" name="Line 506"/>
                  <p:cNvSpPr>
                    <a:spLocks noChangeShapeType="1"/>
                  </p:cNvSpPr>
                  <p:nvPr/>
                </p:nvSpPr>
                <p:spPr bwMode="auto">
                  <a:xfrm>
                    <a:off x="1260" y="2424"/>
                    <a:ext cx="151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5751" name="Group 507"/>
                <p:cNvGrpSpPr>
                  <a:grpSpLocks/>
                </p:cNvGrpSpPr>
                <p:nvPr/>
              </p:nvGrpSpPr>
              <p:grpSpPr bwMode="auto">
                <a:xfrm>
                  <a:off x="868" y="3397"/>
                  <a:ext cx="203" cy="196"/>
                  <a:chOff x="1483" y="1897"/>
                  <a:chExt cx="180" cy="173"/>
                </a:xfrm>
              </p:grpSpPr>
              <p:sp>
                <p:nvSpPr>
                  <p:cNvPr id="25780" name="WordArt 508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483" y="1897"/>
                    <a:ext cx="131" cy="155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Symbol"/>
                      </a:rPr>
                      <a:t>j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Symbol"/>
                    </a:endParaRPr>
                  </a:p>
                </p:txBody>
              </p:sp>
              <p:sp>
                <p:nvSpPr>
                  <p:cNvPr id="25781" name="WordArt 509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596" y="1996"/>
                    <a:ext cx="67" cy="7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3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</p:grpSp>
            <p:sp>
              <p:nvSpPr>
                <p:cNvPr id="25752" name="Line 510"/>
                <p:cNvSpPr>
                  <a:spLocks noChangeShapeType="1"/>
                </p:cNvSpPr>
                <p:nvPr/>
              </p:nvSpPr>
              <p:spPr bwMode="auto">
                <a:xfrm flipV="1">
                  <a:off x="1098" y="3483"/>
                  <a:ext cx="136" cy="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5753" name="Group 514"/>
                <p:cNvGrpSpPr>
                  <a:grpSpLocks/>
                </p:cNvGrpSpPr>
                <p:nvPr/>
              </p:nvGrpSpPr>
              <p:grpSpPr bwMode="auto">
                <a:xfrm>
                  <a:off x="1775" y="3402"/>
                  <a:ext cx="203" cy="196"/>
                  <a:chOff x="1483" y="1897"/>
                  <a:chExt cx="180" cy="173"/>
                </a:xfrm>
              </p:grpSpPr>
              <p:sp>
                <p:nvSpPr>
                  <p:cNvPr id="25778" name="WordArt 515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483" y="1897"/>
                    <a:ext cx="131" cy="155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Symbol"/>
                      </a:rPr>
                      <a:t>j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Symbol"/>
                    </a:endParaRPr>
                  </a:p>
                </p:txBody>
              </p:sp>
              <p:sp>
                <p:nvSpPr>
                  <p:cNvPr id="25779" name="WordArt 516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596" y="1996"/>
                    <a:ext cx="67" cy="7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3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</p:grpSp>
            <p:sp>
              <p:nvSpPr>
                <p:cNvPr id="25754" name="Line 517"/>
                <p:cNvSpPr>
                  <a:spLocks noChangeShapeType="1"/>
                </p:cNvSpPr>
                <p:nvPr/>
              </p:nvSpPr>
              <p:spPr bwMode="auto">
                <a:xfrm flipV="1">
                  <a:off x="2005" y="3472"/>
                  <a:ext cx="136" cy="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5755" name="Group 523"/>
                <p:cNvGrpSpPr>
                  <a:grpSpLocks/>
                </p:cNvGrpSpPr>
                <p:nvPr/>
              </p:nvGrpSpPr>
              <p:grpSpPr bwMode="auto">
                <a:xfrm>
                  <a:off x="2541" y="3463"/>
                  <a:ext cx="162" cy="53"/>
                  <a:chOff x="1260" y="2371"/>
                  <a:chExt cx="151" cy="53"/>
                </a:xfrm>
              </p:grpSpPr>
              <p:sp>
                <p:nvSpPr>
                  <p:cNvPr id="25776" name="Line 524"/>
                  <p:cNvSpPr>
                    <a:spLocks noChangeShapeType="1"/>
                  </p:cNvSpPr>
                  <p:nvPr/>
                </p:nvSpPr>
                <p:spPr bwMode="auto">
                  <a:xfrm>
                    <a:off x="1260" y="2371"/>
                    <a:ext cx="151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77" name="Line 525"/>
                  <p:cNvSpPr>
                    <a:spLocks noChangeShapeType="1"/>
                  </p:cNvSpPr>
                  <p:nvPr/>
                </p:nvSpPr>
                <p:spPr bwMode="auto">
                  <a:xfrm>
                    <a:off x="1260" y="2424"/>
                    <a:ext cx="151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5756" name="Text Box 533"/>
                <p:cNvSpPr txBox="1">
                  <a:spLocks noChangeArrowheads="1"/>
                </p:cNvSpPr>
                <p:nvPr/>
              </p:nvSpPr>
              <p:spPr bwMode="auto">
                <a:xfrm>
                  <a:off x="521" y="3339"/>
                  <a:ext cx="379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400" dirty="0">
                      <a:latin typeface="Calibri" pitchFamily="34" charset="0"/>
                      <a:ea typeface="华文中宋" pitchFamily="2" charset="-122"/>
                    </a:rPr>
                    <a:t>当</a:t>
                  </a:r>
                </a:p>
              </p:txBody>
            </p:sp>
            <p:grpSp>
              <p:nvGrpSpPr>
                <p:cNvPr id="25757" name="Group 535"/>
                <p:cNvGrpSpPr>
                  <a:grpSpLocks/>
                </p:cNvGrpSpPr>
                <p:nvPr/>
              </p:nvGrpSpPr>
              <p:grpSpPr bwMode="auto">
                <a:xfrm>
                  <a:off x="1280" y="3419"/>
                  <a:ext cx="221" cy="167"/>
                  <a:chOff x="2294" y="1955"/>
                  <a:chExt cx="252" cy="209"/>
                </a:xfrm>
              </p:grpSpPr>
              <p:sp>
                <p:nvSpPr>
                  <p:cNvPr id="25774" name="WordArt 536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477" y="2046"/>
                    <a:ext cx="69" cy="102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2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25775" name="WordArt 537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294" y="1955"/>
                    <a:ext cx="165" cy="209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Symbol"/>
                      </a:rPr>
                      <a:t>j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Symbol"/>
                    </a:endParaRPr>
                  </a:p>
                </p:txBody>
              </p:sp>
            </p:grpSp>
            <p:grpSp>
              <p:nvGrpSpPr>
                <p:cNvPr id="25758" name="Group 538"/>
                <p:cNvGrpSpPr>
                  <a:grpSpLocks/>
                </p:cNvGrpSpPr>
                <p:nvPr/>
              </p:nvGrpSpPr>
              <p:grpSpPr bwMode="auto">
                <a:xfrm>
                  <a:off x="2185" y="3349"/>
                  <a:ext cx="316" cy="246"/>
                  <a:chOff x="1767" y="2627"/>
                  <a:chExt cx="298" cy="239"/>
                </a:xfrm>
              </p:grpSpPr>
              <p:sp>
                <p:nvSpPr>
                  <p:cNvPr id="25770" name="WordArt 539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811" y="2627"/>
                    <a:ext cx="61" cy="9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solidFill>
                          <a:schemeClr val="accent2"/>
                        </a:solidFill>
                        <a:latin typeface="宋体"/>
                        <a:ea typeface="宋体"/>
                      </a:rPr>
                      <a:t>1</a:t>
                    </a:r>
                    <a:endParaRPr lang="zh-CN" altLang="en-US" sz="3600" kern="10"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solidFill>
                        <a:schemeClr val="accent2"/>
                      </a:solidFill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25771" name="Line 540"/>
                  <p:cNvSpPr>
                    <a:spLocks noChangeShapeType="1"/>
                  </p:cNvSpPr>
                  <p:nvPr/>
                </p:nvSpPr>
                <p:spPr bwMode="auto">
                  <a:xfrm>
                    <a:off x="1767" y="2746"/>
                    <a:ext cx="16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72" name="WordArt 541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912" y="2702"/>
                    <a:ext cx="153" cy="115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5556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solidFill>
                          <a:schemeClr val="accent2"/>
                        </a:solidFill>
                        <a:latin typeface="Symbol"/>
                      </a:rPr>
                      <a:t>p</a:t>
                    </a:r>
                    <a:endParaRPr lang="zh-CN" altLang="en-US" sz="3600" i="1" kern="10"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solidFill>
                        <a:schemeClr val="accent2"/>
                      </a:solidFill>
                      <a:latin typeface="Symbol"/>
                    </a:endParaRPr>
                  </a:p>
                </p:txBody>
              </p:sp>
              <p:sp>
                <p:nvSpPr>
                  <p:cNvPr id="25773" name="WordArt 542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806" y="2769"/>
                    <a:ext cx="70" cy="9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solidFill>
                          <a:schemeClr val="accent2"/>
                        </a:solidFill>
                        <a:latin typeface="宋体"/>
                        <a:ea typeface="宋体"/>
                      </a:rPr>
                      <a:t>5</a:t>
                    </a:r>
                    <a:endParaRPr lang="zh-CN" altLang="en-US" sz="3600" kern="10"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solidFill>
                        <a:schemeClr val="accent2"/>
                      </a:solidFill>
                      <a:latin typeface="宋体"/>
                      <a:ea typeface="宋体"/>
                    </a:endParaRPr>
                  </a:p>
                </p:txBody>
              </p:sp>
            </p:grpSp>
            <p:grpSp>
              <p:nvGrpSpPr>
                <p:cNvPr id="25759" name="Group 543"/>
                <p:cNvGrpSpPr>
                  <a:grpSpLocks/>
                </p:cNvGrpSpPr>
                <p:nvPr/>
              </p:nvGrpSpPr>
              <p:grpSpPr bwMode="auto">
                <a:xfrm>
                  <a:off x="2754" y="3399"/>
                  <a:ext cx="1002" cy="182"/>
                  <a:chOff x="4370" y="1891"/>
                  <a:chExt cx="1002" cy="182"/>
                </a:xfrm>
              </p:grpSpPr>
              <p:sp>
                <p:nvSpPr>
                  <p:cNvPr id="25760" name="WordArt 544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609" y="1920"/>
                    <a:ext cx="99" cy="13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2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25761" name="WordArt 545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5197" y="1922"/>
                    <a:ext cx="175" cy="123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5556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solidFill>
                          <a:srgbClr val="000000"/>
                        </a:solidFill>
                        <a:latin typeface="Symbol"/>
                      </a:rPr>
                      <a:t>p</a:t>
                    </a:r>
                    <a:endParaRPr lang="zh-CN" altLang="en-US" sz="36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Symbol"/>
                    </a:endParaRPr>
                  </a:p>
                </p:txBody>
              </p:sp>
              <p:grpSp>
                <p:nvGrpSpPr>
                  <p:cNvPr id="25762" name="Group 546"/>
                  <p:cNvGrpSpPr>
                    <a:grpSpLocks/>
                  </p:cNvGrpSpPr>
                  <p:nvPr/>
                </p:nvGrpSpPr>
                <p:grpSpPr bwMode="auto">
                  <a:xfrm>
                    <a:off x="4370" y="1913"/>
                    <a:ext cx="123" cy="137"/>
                    <a:chOff x="2500" y="3297"/>
                    <a:chExt cx="123" cy="137"/>
                  </a:xfrm>
                </p:grpSpPr>
                <p:sp>
                  <p:nvSpPr>
                    <p:cNvPr id="25768" name="WordArt 547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2502" y="3297"/>
                      <a:ext cx="116" cy="102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kern="10">
                          <a:ln w="19050">
                            <a:solidFill>
                              <a:schemeClr val="tx2"/>
                            </a:solidFill>
                            <a:round/>
                            <a:headEnd/>
                            <a:tailEnd/>
                          </a:ln>
                          <a:solidFill>
                            <a:schemeClr val="tx2"/>
                          </a:solidFill>
                          <a:latin typeface="宋体"/>
                          <a:ea typeface="宋体"/>
                        </a:rPr>
                        <a:t>+</a:t>
                      </a:r>
                      <a:endParaRPr lang="zh-CN" altLang="en-US" sz="3600" kern="10">
                        <a:ln w="19050">
                          <a:solidFill>
                            <a:schemeClr val="tx2"/>
                          </a:solidFill>
                          <a:round/>
                          <a:headEnd/>
                          <a:tailEnd/>
                        </a:ln>
                        <a:solidFill>
                          <a:schemeClr val="tx2"/>
                        </a:solidFill>
                        <a:latin typeface="宋体"/>
                        <a:ea typeface="宋体"/>
                      </a:endParaRPr>
                    </a:p>
                  </p:txBody>
                </p:sp>
                <p:sp>
                  <p:nvSpPr>
                    <p:cNvPr id="25769" name="Line 54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00" y="3434"/>
                      <a:ext cx="123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5763" name="WordArt 549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728" y="1905"/>
                    <a:ext cx="124" cy="165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6412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Garamond"/>
                      </a:rPr>
                      <a:t>k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Garamond"/>
                    </a:endParaRPr>
                  </a:p>
                </p:txBody>
              </p:sp>
              <p:sp>
                <p:nvSpPr>
                  <p:cNvPr id="25764" name="WordArt 550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511" y="1891"/>
                    <a:ext cx="71" cy="182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(</a:t>
                    </a:r>
                    <a:endParaRPr lang="zh-CN" altLang="en-US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25765" name="WordArt 551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885" y="1934"/>
                    <a:ext cx="96" cy="10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28575">
                          <a:solidFill>
                            <a:schemeClr val="tx2"/>
                          </a:solidFill>
                          <a:round/>
                          <a:headEnd/>
                          <a:tailEnd/>
                        </a:ln>
                        <a:solidFill>
                          <a:schemeClr val="tx2"/>
                        </a:solidFill>
                        <a:latin typeface="宋体"/>
                        <a:ea typeface="宋体"/>
                      </a:rPr>
                      <a:t>+</a:t>
                    </a:r>
                    <a:endParaRPr lang="zh-CN" altLang="en-US" sz="3600" kern="10">
                      <a:ln w="2857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25766" name="WordArt 552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5030" y="1920"/>
                    <a:ext cx="69" cy="12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1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25767" name="WordArt 553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5117" y="1891"/>
                    <a:ext cx="71" cy="182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)</a:t>
                    </a:r>
                    <a:endParaRPr lang="zh-CN" altLang="en-US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</p:grpSp>
          </p:grpSp>
        </p:grpSp>
        <p:grpSp>
          <p:nvGrpSpPr>
            <p:cNvPr id="25693" name="Group 636"/>
            <p:cNvGrpSpPr>
              <a:grpSpLocks/>
            </p:cNvGrpSpPr>
            <p:nvPr/>
          </p:nvGrpSpPr>
          <p:grpSpPr bwMode="auto">
            <a:xfrm>
              <a:off x="507" y="3535"/>
              <a:ext cx="4539" cy="601"/>
              <a:chOff x="507" y="3535"/>
              <a:chExt cx="4539" cy="601"/>
            </a:xfrm>
          </p:grpSpPr>
          <p:sp>
            <p:nvSpPr>
              <p:cNvPr id="25694" name="Text Box 585"/>
              <p:cNvSpPr txBox="1">
                <a:spLocks noChangeArrowheads="1"/>
              </p:cNvSpPr>
              <p:nvPr/>
            </p:nvSpPr>
            <p:spPr bwMode="auto">
              <a:xfrm>
                <a:off x="507" y="3848"/>
                <a:ext cx="35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dirty="0">
                    <a:latin typeface="Calibri" pitchFamily="34" charset="0"/>
                    <a:ea typeface="华文中宋" pitchFamily="2" charset="-122"/>
                  </a:rPr>
                  <a:t>得</a:t>
                </a:r>
              </a:p>
            </p:txBody>
          </p:sp>
          <p:grpSp>
            <p:nvGrpSpPr>
              <p:cNvPr id="25695" name="Group 604"/>
              <p:cNvGrpSpPr>
                <a:grpSpLocks/>
              </p:cNvGrpSpPr>
              <p:nvPr/>
            </p:nvGrpSpPr>
            <p:grpSpPr bwMode="auto">
              <a:xfrm>
                <a:off x="3755" y="3900"/>
                <a:ext cx="1291" cy="180"/>
                <a:chOff x="799" y="2207"/>
                <a:chExt cx="1723" cy="187"/>
              </a:xfrm>
            </p:grpSpPr>
            <p:sp>
              <p:nvSpPr>
                <p:cNvPr id="25734" name="WordArt 60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392" y="2225"/>
                  <a:ext cx="92" cy="14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1199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0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25735" name="WordArt 60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799" y="2207"/>
                  <a:ext cx="71" cy="18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(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25736" name="WordArt 60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451" y="2207"/>
                  <a:ext cx="71" cy="18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)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25737" name="WordArt 60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863" y="2226"/>
                  <a:ext cx="77" cy="13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25738" name="WordArt 60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636" y="2228"/>
                  <a:ext cx="69" cy="12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25739" name="WordArt 61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537" y="2329"/>
                  <a:ext cx="32" cy="6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,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25740" name="WordArt 61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920" y="2208"/>
                  <a:ext cx="124" cy="16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6412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Garamond"/>
                    </a:rPr>
                    <a:t>k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Garamond"/>
                  </a:endParaRPr>
                </a:p>
              </p:txBody>
            </p:sp>
            <p:grpSp>
              <p:nvGrpSpPr>
                <p:cNvPr id="25741" name="Group 612"/>
                <p:cNvGrpSpPr>
                  <a:grpSpLocks/>
                </p:cNvGrpSpPr>
                <p:nvPr/>
              </p:nvGrpSpPr>
              <p:grpSpPr bwMode="auto">
                <a:xfrm>
                  <a:off x="1139" y="2268"/>
                  <a:ext cx="180" cy="64"/>
                  <a:chOff x="1260" y="2371"/>
                  <a:chExt cx="151" cy="53"/>
                </a:xfrm>
              </p:grpSpPr>
              <p:sp>
                <p:nvSpPr>
                  <p:cNvPr id="25745" name="Line 613"/>
                  <p:cNvSpPr>
                    <a:spLocks noChangeShapeType="1"/>
                  </p:cNvSpPr>
                  <p:nvPr/>
                </p:nvSpPr>
                <p:spPr bwMode="auto">
                  <a:xfrm>
                    <a:off x="1260" y="2371"/>
                    <a:ext cx="151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46" name="Line 614"/>
                  <p:cNvSpPr>
                    <a:spLocks noChangeShapeType="1"/>
                  </p:cNvSpPr>
                  <p:nvPr/>
                </p:nvSpPr>
                <p:spPr bwMode="auto">
                  <a:xfrm>
                    <a:off x="1260" y="2424"/>
                    <a:ext cx="151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5742" name="WordArt 61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763" y="2326"/>
                  <a:ext cx="32" cy="6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,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25743" name="WordArt 61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995" y="2324"/>
                  <a:ext cx="32" cy="6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,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25744" name="WordArt 61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106" y="2284"/>
                  <a:ext cx="289" cy="2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...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25696" name="Group 631"/>
              <p:cNvGrpSpPr>
                <a:grpSpLocks/>
              </p:cNvGrpSpPr>
              <p:nvPr/>
            </p:nvGrpSpPr>
            <p:grpSpPr bwMode="auto">
              <a:xfrm>
                <a:off x="1013" y="3535"/>
                <a:ext cx="2632" cy="291"/>
                <a:chOff x="338" y="3747"/>
                <a:chExt cx="2632" cy="291"/>
              </a:xfrm>
            </p:grpSpPr>
            <p:grpSp>
              <p:nvGrpSpPr>
                <p:cNvPr id="25718" name="Group 567"/>
                <p:cNvGrpSpPr>
                  <a:grpSpLocks/>
                </p:cNvGrpSpPr>
                <p:nvPr/>
              </p:nvGrpSpPr>
              <p:grpSpPr bwMode="auto">
                <a:xfrm>
                  <a:off x="1042" y="3747"/>
                  <a:ext cx="1928" cy="291"/>
                  <a:chOff x="1106" y="2847"/>
                  <a:chExt cx="1928" cy="291"/>
                </a:xfrm>
              </p:grpSpPr>
              <p:sp>
                <p:nvSpPr>
                  <p:cNvPr id="25732" name="Text Box 5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06" y="2847"/>
                    <a:ext cx="1928" cy="2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sz="2400" dirty="0">
                        <a:latin typeface="Calibri" pitchFamily="34" charset="0"/>
                        <a:ea typeface="华文中宋" pitchFamily="2" charset="-122"/>
                      </a:rPr>
                      <a:t>合成的      达到最小</a:t>
                    </a:r>
                  </a:p>
                </p:txBody>
              </p:sp>
              <p:sp>
                <p:nvSpPr>
                  <p:cNvPr id="25733" name="WordArt 569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729" y="2910"/>
                    <a:ext cx="207" cy="168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5088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 dirty="0">
                        <a:ln w="9525">
                          <a:solidFill>
                            <a:schemeClr val="tx2"/>
                          </a:solidFill>
                          <a:round/>
                          <a:headEnd/>
                          <a:tailEnd/>
                        </a:ln>
                        <a:solidFill>
                          <a:schemeClr val="tx2"/>
                        </a:solidFill>
                        <a:latin typeface="Times New Roman"/>
                        <a:cs typeface="Times New Roman"/>
                      </a:rPr>
                      <a:t>A</a:t>
                    </a:r>
                    <a:endParaRPr lang="zh-CN" altLang="en-US" sz="3600" i="1" kern="10" dirty="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</p:grpSp>
            <p:grpSp>
              <p:nvGrpSpPr>
                <p:cNvPr id="25719" name="Group 571"/>
                <p:cNvGrpSpPr>
                  <a:grpSpLocks/>
                </p:cNvGrpSpPr>
                <p:nvPr/>
              </p:nvGrpSpPr>
              <p:grpSpPr bwMode="auto">
                <a:xfrm>
                  <a:off x="338" y="3823"/>
                  <a:ext cx="722" cy="165"/>
                  <a:chOff x="3008" y="937"/>
                  <a:chExt cx="722" cy="165"/>
                </a:xfrm>
              </p:grpSpPr>
              <p:sp>
                <p:nvSpPr>
                  <p:cNvPr id="25721" name="WordArt 572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290" y="951"/>
                    <a:ext cx="161" cy="133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28575">
                          <a:solidFill>
                            <a:schemeClr val="tx2"/>
                          </a:solidFill>
                          <a:round/>
                          <a:headEnd/>
                          <a:tailEnd/>
                        </a:ln>
                        <a:solidFill>
                          <a:schemeClr val="tx2"/>
                        </a:solidFill>
                        <a:latin typeface="宋体"/>
                        <a:ea typeface="宋体"/>
                      </a:rPr>
                      <a:t>+</a:t>
                    </a:r>
                    <a:endParaRPr lang="zh-CN" altLang="en-US" sz="3600" kern="10">
                      <a:ln w="2857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宋体"/>
                      <a:ea typeface="宋体"/>
                    </a:endParaRPr>
                  </a:p>
                </p:txBody>
              </p:sp>
              <p:grpSp>
                <p:nvGrpSpPr>
                  <p:cNvPr id="25722" name="Group 573"/>
                  <p:cNvGrpSpPr>
                    <a:grpSpLocks/>
                  </p:cNvGrpSpPr>
                  <p:nvPr/>
                </p:nvGrpSpPr>
                <p:grpSpPr bwMode="auto">
                  <a:xfrm>
                    <a:off x="3464" y="940"/>
                    <a:ext cx="266" cy="156"/>
                    <a:chOff x="242" y="1045"/>
                    <a:chExt cx="266" cy="164"/>
                  </a:xfrm>
                </p:grpSpPr>
                <p:grpSp>
                  <p:nvGrpSpPr>
                    <p:cNvPr id="25728" name="Group 57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2" y="1045"/>
                      <a:ext cx="173" cy="164"/>
                      <a:chOff x="1104" y="2007"/>
                      <a:chExt cx="109" cy="130"/>
                    </a:xfrm>
                  </p:grpSpPr>
                  <p:sp>
                    <p:nvSpPr>
                      <p:cNvPr id="25730" name="WordArt 575"/>
                      <p:cNvSpPr>
                        <a:spLocks noChangeArrowheads="1" noChangeShapeType="1" noTextEdit="1"/>
                      </p:cNvSpPr>
                      <p:nvPr/>
                    </p:nvSpPr>
                    <p:spPr bwMode="auto">
                      <a:xfrm>
                        <a:off x="1104" y="2011"/>
                        <a:ext cx="109" cy="126"/>
                      </a:xfrm>
                      <a:prstGeom prst="rect">
                        <a:avLst/>
                      </a:prstGeom>
                    </p:spPr>
                    <p:txBody>
                      <a:bodyPr wrap="none" fromWordArt="1">
                        <a:prstTxWarp prst="textPlain">
                          <a:avLst>
                            <a:gd name="adj" fmla="val 50000"/>
                          </a:avLst>
                        </a:prstTxWarp>
                      </a:bodyPr>
                      <a:lstStyle/>
                      <a:p>
                        <a:pPr algn="ctr"/>
                        <a:r>
                          <a:rPr lang="en-US" altLang="zh-CN" sz="3600" i="1" kern="10">
                            <a:ln w="76200">
                              <a:solidFill>
                                <a:schemeClr val="bg1"/>
                              </a:solidFill>
                              <a:round/>
                              <a:headEnd/>
                              <a:tailEnd/>
                            </a:ln>
                            <a:solidFill>
                              <a:schemeClr val="bg1"/>
                            </a:solidFill>
                            <a:latin typeface="Bookman Old Style"/>
                          </a:rPr>
                          <a:t>x</a:t>
                        </a:r>
                        <a:endParaRPr lang="zh-CN" altLang="en-US" sz="3600" i="1" kern="10">
                          <a:ln w="76200">
                            <a:solidFill>
                              <a:schemeClr val="bg1"/>
                            </a:solidFill>
                            <a:round/>
                            <a:headEnd/>
                            <a:tailEnd/>
                          </a:ln>
                          <a:solidFill>
                            <a:schemeClr val="bg1"/>
                          </a:solidFill>
                          <a:latin typeface="Bookman Old Style"/>
                        </a:endParaRPr>
                      </a:p>
                    </p:txBody>
                  </p:sp>
                  <p:sp>
                    <p:nvSpPr>
                      <p:cNvPr id="25731" name="WordArt 576"/>
                      <p:cNvSpPr>
                        <a:spLocks noChangeArrowheads="1" noChangeShapeType="1" noTextEdit="1"/>
                      </p:cNvSpPr>
                      <p:nvPr/>
                    </p:nvSpPr>
                    <p:spPr bwMode="auto">
                      <a:xfrm>
                        <a:off x="1104" y="2007"/>
                        <a:ext cx="109" cy="126"/>
                      </a:xfrm>
                      <a:prstGeom prst="rect">
                        <a:avLst/>
                      </a:prstGeom>
                    </p:spPr>
                    <p:txBody>
                      <a:bodyPr wrap="none" fromWordArt="1">
                        <a:prstTxWarp prst="textPlain">
                          <a:avLst>
                            <a:gd name="adj" fmla="val 50000"/>
                          </a:avLst>
                        </a:prstTxWarp>
                      </a:bodyPr>
                      <a:lstStyle/>
                      <a:p>
                        <a:pPr algn="ctr"/>
                        <a:r>
                          <a:rPr lang="en-US" altLang="zh-CN" sz="3600" i="1" kern="10" dirty="0">
                            <a:ln w="9525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latin typeface="Times New Roman"/>
                            <a:cs typeface="Times New Roman"/>
                          </a:rPr>
                          <a:t>x</a:t>
                        </a:r>
                        <a:endParaRPr lang="zh-CN" altLang="en-US" sz="3600" i="1" kern="10" dirty="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Times New Roman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25729" name="WordArt 577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439" y="1090"/>
                      <a:ext cx="69" cy="106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宋体"/>
                          <a:ea typeface="宋体"/>
                        </a:rPr>
                        <a:t>3</a:t>
                      </a:r>
                      <a:endParaRPr lang="zh-CN" altLang="en-US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endParaRPr>
                    </a:p>
                  </p:txBody>
                </p:sp>
              </p:grpSp>
              <p:grpSp>
                <p:nvGrpSpPr>
                  <p:cNvPr id="25723" name="Group 578"/>
                  <p:cNvGrpSpPr>
                    <a:grpSpLocks/>
                  </p:cNvGrpSpPr>
                  <p:nvPr/>
                </p:nvGrpSpPr>
                <p:grpSpPr bwMode="auto">
                  <a:xfrm>
                    <a:off x="3008" y="937"/>
                    <a:ext cx="247" cy="165"/>
                    <a:chOff x="343" y="1954"/>
                    <a:chExt cx="273" cy="189"/>
                  </a:xfrm>
                </p:grpSpPr>
                <p:grpSp>
                  <p:nvGrpSpPr>
                    <p:cNvPr id="25724" name="Group 57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43" y="1954"/>
                      <a:ext cx="191" cy="188"/>
                      <a:chOff x="1104" y="2007"/>
                      <a:chExt cx="109" cy="130"/>
                    </a:xfrm>
                  </p:grpSpPr>
                  <p:sp>
                    <p:nvSpPr>
                      <p:cNvPr id="25726" name="WordArt 580"/>
                      <p:cNvSpPr>
                        <a:spLocks noChangeArrowheads="1" noChangeShapeType="1" noTextEdit="1"/>
                      </p:cNvSpPr>
                      <p:nvPr/>
                    </p:nvSpPr>
                    <p:spPr bwMode="auto">
                      <a:xfrm>
                        <a:off x="1104" y="2011"/>
                        <a:ext cx="109" cy="126"/>
                      </a:xfrm>
                      <a:prstGeom prst="rect">
                        <a:avLst/>
                      </a:prstGeom>
                    </p:spPr>
                    <p:txBody>
                      <a:bodyPr wrap="none" fromWordArt="1">
                        <a:prstTxWarp prst="textPlain">
                          <a:avLst>
                            <a:gd name="adj" fmla="val 50000"/>
                          </a:avLst>
                        </a:prstTxWarp>
                      </a:bodyPr>
                      <a:lstStyle/>
                      <a:p>
                        <a:pPr algn="ctr"/>
                        <a:r>
                          <a:rPr lang="en-US" altLang="zh-CN" sz="3600" i="1" kern="10">
                            <a:ln w="76200">
                              <a:solidFill>
                                <a:schemeClr val="bg1"/>
                              </a:solidFill>
                              <a:round/>
                              <a:headEnd/>
                              <a:tailEnd/>
                            </a:ln>
                            <a:solidFill>
                              <a:schemeClr val="bg1"/>
                            </a:solidFill>
                            <a:latin typeface="Bookman Old Style"/>
                          </a:rPr>
                          <a:t>x</a:t>
                        </a:r>
                        <a:endParaRPr lang="zh-CN" altLang="en-US" sz="3600" i="1" kern="10">
                          <a:ln w="76200">
                            <a:solidFill>
                              <a:schemeClr val="bg1"/>
                            </a:solidFill>
                            <a:round/>
                            <a:headEnd/>
                            <a:tailEnd/>
                          </a:ln>
                          <a:solidFill>
                            <a:schemeClr val="bg1"/>
                          </a:solidFill>
                          <a:latin typeface="Bookman Old Style"/>
                        </a:endParaRPr>
                      </a:p>
                    </p:txBody>
                  </p:sp>
                  <p:sp>
                    <p:nvSpPr>
                      <p:cNvPr id="25727" name="WordArt 581"/>
                      <p:cNvSpPr>
                        <a:spLocks noChangeArrowheads="1" noChangeShapeType="1" noTextEdit="1"/>
                      </p:cNvSpPr>
                      <p:nvPr/>
                    </p:nvSpPr>
                    <p:spPr bwMode="auto">
                      <a:xfrm>
                        <a:off x="1104" y="2007"/>
                        <a:ext cx="109" cy="126"/>
                      </a:xfrm>
                      <a:prstGeom prst="rect">
                        <a:avLst/>
                      </a:prstGeom>
                    </p:spPr>
                    <p:txBody>
                      <a:bodyPr wrap="none" fromWordArt="1">
                        <a:prstTxWarp prst="textPlain">
                          <a:avLst>
                            <a:gd name="adj" fmla="val 50000"/>
                          </a:avLst>
                        </a:prstTxWarp>
                      </a:bodyPr>
                      <a:lstStyle/>
                      <a:p>
                        <a:pPr algn="ctr"/>
                        <a:r>
                          <a:rPr lang="en-US" altLang="zh-CN" sz="3600" i="1" kern="10">
                            <a:ln w="9525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latin typeface="Times New Roman"/>
                            <a:cs typeface="Times New Roman"/>
                          </a:rPr>
                          <a:t>x</a:t>
                        </a:r>
                        <a:endParaRPr lang="zh-CN" altLang="en-US" sz="3600" i="1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Times New Roman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25725" name="WordArt 582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547" y="2041"/>
                      <a:ext cx="69" cy="102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宋体"/>
                          <a:ea typeface="宋体"/>
                        </a:rPr>
                        <a:t>2</a:t>
                      </a:r>
                      <a:endParaRPr lang="zh-CN" altLang="en-US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endParaRPr>
                    </a:p>
                  </p:txBody>
                </p:sp>
              </p:grpSp>
            </p:grpSp>
          </p:grpSp>
          <p:grpSp>
            <p:nvGrpSpPr>
              <p:cNvPr id="25697" name="Group 632"/>
              <p:cNvGrpSpPr>
                <a:grpSpLocks/>
              </p:cNvGrpSpPr>
              <p:nvPr/>
            </p:nvGrpSpPr>
            <p:grpSpPr bwMode="auto">
              <a:xfrm>
                <a:off x="1434" y="3878"/>
                <a:ext cx="1758" cy="256"/>
                <a:chOff x="1154" y="3870"/>
                <a:chExt cx="1758" cy="256"/>
              </a:xfrm>
            </p:grpSpPr>
            <p:grpSp>
              <p:nvGrpSpPr>
                <p:cNvPr id="25698" name="Group 586"/>
                <p:cNvGrpSpPr>
                  <a:grpSpLocks/>
                </p:cNvGrpSpPr>
                <p:nvPr/>
              </p:nvGrpSpPr>
              <p:grpSpPr bwMode="auto">
                <a:xfrm>
                  <a:off x="1154" y="3915"/>
                  <a:ext cx="203" cy="196"/>
                  <a:chOff x="1483" y="1897"/>
                  <a:chExt cx="180" cy="173"/>
                </a:xfrm>
              </p:grpSpPr>
              <p:sp>
                <p:nvSpPr>
                  <p:cNvPr id="25716" name="WordArt 587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483" y="1897"/>
                    <a:ext cx="131" cy="155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Symbol"/>
                      </a:rPr>
                      <a:t>j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Symbol"/>
                    </a:endParaRPr>
                  </a:p>
                </p:txBody>
              </p:sp>
              <p:sp>
                <p:nvSpPr>
                  <p:cNvPr id="25717" name="WordArt 588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596" y="1996"/>
                    <a:ext cx="67" cy="7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3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</p:grpSp>
            <p:grpSp>
              <p:nvGrpSpPr>
                <p:cNvPr id="25699" name="Group 589"/>
                <p:cNvGrpSpPr>
                  <a:grpSpLocks/>
                </p:cNvGrpSpPr>
                <p:nvPr/>
              </p:nvGrpSpPr>
              <p:grpSpPr bwMode="auto">
                <a:xfrm>
                  <a:off x="1406" y="3959"/>
                  <a:ext cx="162" cy="53"/>
                  <a:chOff x="1260" y="2371"/>
                  <a:chExt cx="151" cy="53"/>
                </a:xfrm>
              </p:grpSpPr>
              <p:sp>
                <p:nvSpPr>
                  <p:cNvPr id="25714" name="Line 590"/>
                  <p:cNvSpPr>
                    <a:spLocks noChangeShapeType="1"/>
                  </p:cNvSpPr>
                  <p:nvPr/>
                </p:nvSpPr>
                <p:spPr bwMode="auto">
                  <a:xfrm>
                    <a:off x="1260" y="2371"/>
                    <a:ext cx="151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15" name="Line 591"/>
                  <p:cNvSpPr>
                    <a:spLocks noChangeShapeType="1"/>
                  </p:cNvSpPr>
                  <p:nvPr/>
                </p:nvSpPr>
                <p:spPr bwMode="auto">
                  <a:xfrm>
                    <a:off x="1260" y="2424"/>
                    <a:ext cx="151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5700" name="Line 593"/>
                <p:cNvSpPr>
                  <a:spLocks noChangeShapeType="1"/>
                </p:cNvSpPr>
                <p:nvPr/>
              </p:nvSpPr>
              <p:spPr bwMode="auto">
                <a:xfrm>
                  <a:off x="1669" y="4011"/>
                  <a:ext cx="174" cy="0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701" name="WordArt 59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685" y="3870"/>
                  <a:ext cx="163" cy="11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5556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solidFill>
                        <a:schemeClr val="accent2"/>
                      </a:solidFill>
                      <a:latin typeface="Symbol"/>
                    </a:rPr>
                    <a:t>p</a:t>
                  </a:r>
                  <a:endParaRPr lang="zh-CN" altLang="en-US" sz="3600" i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Symbol"/>
                  </a:endParaRPr>
                </a:p>
              </p:txBody>
            </p:sp>
            <p:sp>
              <p:nvSpPr>
                <p:cNvPr id="25702" name="WordArt 59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717" y="4033"/>
                  <a:ext cx="74" cy="9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solidFill>
                        <a:schemeClr val="accent2"/>
                      </a:solidFill>
                      <a:latin typeface="宋体"/>
                      <a:ea typeface="宋体"/>
                    </a:rPr>
                    <a:t>5</a:t>
                  </a:r>
                  <a:endParaRPr lang="zh-CN" altLang="en-US" sz="3600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宋体"/>
                    <a:ea typeface="宋体"/>
                  </a:endParaRPr>
                </a:p>
              </p:txBody>
            </p:sp>
            <p:grpSp>
              <p:nvGrpSpPr>
                <p:cNvPr id="25703" name="Group 619"/>
                <p:cNvGrpSpPr>
                  <a:grpSpLocks/>
                </p:cNvGrpSpPr>
                <p:nvPr/>
              </p:nvGrpSpPr>
              <p:grpSpPr bwMode="auto">
                <a:xfrm>
                  <a:off x="1910" y="3904"/>
                  <a:ext cx="1002" cy="182"/>
                  <a:chOff x="4370" y="1891"/>
                  <a:chExt cx="1002" cy="182"/>
                </a:xfrm>
              </p:grpSpPr>
              <p:sp>
                <p:nvSpPr>
                  <p:cNvPr id="25704" name="WordArt 620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609" y="1920"/>
                    <a:ext cx="99" cy="13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2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25705" name="WordArt 621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5197" y="1922"/>
                    <a:ext cx="175" cy="123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5556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solidFill>
                          <a:srgbClr val="000000"/>
                        </a:solidFill>
                        <a:latin typeface="Symbol"/>
                      </a:rPr>
                      <a:t>p</a:t>
                    </a:r>
                    <a:endParaRPr lang="zh-CN" altLang="en-US" sz="36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Symbol"/>
                    </a:endParaRPr>
                  </a:p>
                </p:txBody>
              </p:sp>
              <p:grpSp>
                <p:nvGrpSpPr>
                  <p:cNvPr id="25706" name="Group 622"/>
                  <p:cNvGrpSpPr>
                    <a:grpSpLocks/>
                  </p:cNvGrpSpPr>
                  <p:nvPr/>
                </p:nvGrpSpPr>
                <p:grpSpPr bwMode="auto">
                  <a:xfrm>
                    <a:off x="4370" y="1913"/>
                    <a:ext cx="123" cy="137"/>
                    <a:chOff x="2500" y="3297"/>
                    <a:chExt cx="123" cy="137"/>
                  </a:xfrm>
                </p:grpSpPr>
                <p:sp>
                  <p:nvSpPr>
                    <p:cNvPr id="25712" name="WordArt 623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2502" y="3297"/>
                      <a:ext cx="116" cy="102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kern="10">
                          <a:ln w="19050">
                            <a:solidFill>
                              <a:schemeClr val="tx2"/>
                            </a:solidFill>
                            <a:round/>
                            <a:headEnd/>
                            <a:tailEnd/>
                          </a:ln>
                          <a:solidFill>
                            <a:schemeClr val="tx2"/>
                          </a:solidFill>
                          <a:latin typeface="宋体"/>
                          <a:ea typeface="宋体"/>
                        </a:rPr>
                        <a:t>+</a:t>
                      </a:r>
                      <a:endParaRPr lang="zh-CN" altLang="en-US" sz="3600" kern="10">
                        <a:ln w="19050">
                          <a:solidFill>
                            <a:schemeClr val="tx2"/>
                          </a:solidFill>
                          <a:round/>
                          <a:headEnd/>
                          <a:tailEnd/>
                        </a:ln>
                        <a:solidFill>
                          <a:schemeClr val="tx2"/>
                        </a:solidFill>
                        <a:latin typeface="宋体"/>
                        <a:ea typeface="宋体"/>
                      </a:endParaRPr>
                    </a:p>
                  </p:txBody>
                </p:sp>
                <p:sp>
                  <p:nvSpPr>
                    <p:cNvPr id="25713" name="Line 6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00" y="3434"/>
                      <a:ext cx="123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5707" name="WordArt 625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728" y="1905"/>
                    <a:ext cx="124" cy="165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6412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Garamond"/>
                      </a:rPr>
                      <a:t>k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Garamond"/>
                    </a:endParaRPr>
                  </a:p>
                </p:txBody>
              </p:sp>
              <p:sp>
                <p:nvSpPr>
                  <p:cNvPr id="25708" name="WordArt 626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511" y="1891"/>
                    <a:ext cx="71" cy="182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(</a:t>
                    </a:r>
                    <a:endParaRPr lang="zh-CN" altLang="en-US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25709" name="WordArt 627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885" y="1934"/>
                    <a:ext cx="96" cy="10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28575">
                          <a:solidFill>
                            <a:schemeClr val="tx2"/>
                          </a:solidFill>
                          <a:round/>
                          <a:headEnd/>
                          <a:tailEnd/>
                        </a:ln>
                        <a:solidFill>
                          <a:schemeClr val="tx2"/>
                        </a:solidFill>
                        <a:latin typeface="宋体"/>
                        <a:ea typeface="宋体"/>
                      </a:rPr>
                      <a:t>+</a:t>
                    </a:r>
                    <a:endParaRPr lang="zh-CN" altLang="en-US" sz="3600" kern="10">
                      <a:ln w="2857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25710" name="WordArt 628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5030" y="1920"/>
                    <a:ext cx="69" cy="12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1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25711" name="WordArt 629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5117" y="1891"/>
                    <a:ext cx="71" cy="182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)</a:t>
                    </a:r>
                    <a:endParaRPr lang="zh-CN" altLang="en-US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</p:grpSp>
          </p:grpSp>
        </p:grpSp>
      </p:grpSp>
      <p:grpSp>
        <p:nvGrpSpPr>
          <p:cNvPr id="40740" name="Group 724"/>
          <p:cNvGrpSpPr>
            <a:grpSpLocks/>
          </p:cNvGrpSpPr>
          <p:nvPr/>
        </p:nvGrpSpPr>
        <p:grpSpPr bwMode="auto">
          <a:xfrm>
            <a:off x="381000" y="3752850"/>
            <a:ext cx="5765800" cy="1352550"/>
            <a:chOff x="240" y="2364"/>
            <a:chExt cx="3632" cy="852"/>
          </a:xfrm>
        </p:grpSpPr>
        <p:sp>
          <p:nvSpPr>
            <p:cNvPr id="25609" name="Oval 725"/>
            <p:cNvSpPr>
              <a:spLocks noChangeArrowheads="1"/>
            </p:cNvSpPr>
            <p:nvPr/>
          </p:nvSpPr>
          <p:spPr bwMode="auto">
            <a:xfrm>
              <a:off x="240" y="2474"/>
              <a:ext cx="98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grpSp>
          <p:nvGrpSpPr>
            <p:cNvPr id="25610" name="Group 726"/>
            <p:cNvGrpSpPr>
              <a:grpSpLocks/>
            </p:cNvGrpSpPr>
            <p:nvPr/>
          </p:nvGrpSpPr>
          <p:grpSpPr bwMode="auto">
            <a:xfrm>
              <a:off x="493" y="2364"/>
              <a:ext cx="3379" cy="296"/>
              <a:chOff x="493" y="2402"/>
              <a:chExt cx="3379" cy="296"/>
            </a:xfrm>
          </p:grpSpPr>
          <p:grpSp>
            <p:nvGrpSpPr>
              <p:cNvPr id="25661" name="Group 727"/>
              <p:cNvGrpSpPr>
                <a:grpSpLocks/>
              </p:cNvGrpSpPr>
              <p:nvPr/>
            </p:nvGrpSpPr>
            <p:grpSpPr bwMode="auto">
              <a:xfrm>
                <a:off x="1530" y="2505"/>
                <a:ext cx="162" cy="53"/>
                <a:chOff x="1260" y="2371"/>
                <a:chExt cx="151" cy="53"/>
              </a:xfrm>
            </p:grpSpPr>
            <p:sp>
              <p:nvSpPr>
                <p:cNvPr id="25690" name="Line 728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91" name="Line 729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662" name="Group 730"/>
              <p:cNvGrpSpPr>
                <a:grpSpLocks/>
              </p:cNvGrpSpPr>
              <p:nvPr/>
            </p:nvGrpSpPr>
            <p:grpSpPr bwMode="auto">
              <a:xfrm>
                <a:off x="840" y="2460"/>
                <a:ext cx="203" cy="196"/>
                <a:chOff x="1483" y="1897"/>
                <a:chExt cx="180" cy="173"/>
              </a:xfrm>
            </p:grpSpPr>
            <p:sp>
              <p:nvSpPr>
                <p:cNvPr id="25688" name="WordArt 73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483" y="1897"/>
                  <a:ext cx="131" cy="15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Symbol"/>
                    </a:rPr>
                    <a:t>j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endParaRPr>
                </a:p>
              </p:txBody>
            </p:sp>
            <p:sp>
              <p:nvSpPr>
                <p:cNvPr id="25689" name="WordArt 73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596" y="1996"/>
                  <a:ext cx="67" cy="7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3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25663" name="Line 733"/>
              <p:cNvSpPr>
                <a:spLocks noChangeShapeType="1"/>
              </p:cNvSpPr>
              <p:nvPr/>
            </p:nvSpPr>
            <p:spPr bwMode="auto">
              <a:xfrm flipV="1">
                <a:off x="1070" y="2538"/>
                <a:ext cx="136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5664" name="Group 734"/>
              <p:cNvGrpSpPr>
                <a:grpSpLocks/>
              </p:cNvGrpSpPr>
              <p:nvPr/>
            </p:nvGrpSpPr>
            <p:grpSpPr bwMode="auto">
              <a:xfrm>
                <a:off x="1247" y="2468"/>
                <a:ext cx="229" cy="169"/>
                <a:chOff x="2313" y="1222"/>
                <a:chExt cx="244" cy="209"/>
              </a:xfrm>
            </p:grpSpPr>
            <p:sp>
              <p:nvSpPr>
                <p:cNvPr id="25686" name="WordArt 73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313" y="1222"/>
                  <a:ext cx="165" cy="20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Symbol"/>
                    </a:rPr>
                    <a:t>j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endParaRPr>
                </a:p>
              </p:txBody>
            </p:sp>
            <p:sp>
              <p:nvSpPr>
                <p:cNvPr id="25687" name="WordArt 73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496" y="1317"/>
                  <a:ext cx="61" cy="10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25665" name="Group 737"/>
              <p:cNvGrpSpPr>
                <a:grpSpLocks/>
              </p:cNvGrpSpPr>
              <p:nvPr/>
            </p:nvGrpSpPr>
            <p:grpSpPr bwMode="auto">
              <a:xfrm>
                <a:off x="1747" y="2465"/>
                <a:ext cx="203" cy="196"/>
                <a:chOff x="1483" y="1897"/>
                <a:chExt cx="180" cy="173"/>
              </a:xfrm>
            </p:grpSpPr>
            <p:sp>
              <p:nvSpPr>
                <p:cNvPr id="25684" name="WordArt 73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483" y="1897"/>
                  <a:ext cx="131" cy="15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Symbol"/>
                    </a:rPr>
                    <a:t>j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endParaRPr>
                </a:p>
              </p:txBody>
            </p:sp>
            <p:sp>
              <p:nvSpPr>
                <p:cNvPr id="25685" name="WordArt 73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596" y="1996"/>
                  <a:ext cx="67" cy="7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3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25666" name="Line 740"/>
              <p:cNvSpPr>
                <a:spLocks noChangeShapeType="1"/>
              </p:cNvSpPr>
              <p:nvPr/>
            </p:nvSpPr>
            <p:spPr bwMode="auto">
              <a:xfrm flipV="1">
                <a:off x="1977" y="2535"/>
                <a:ext cx="136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5667" name="Group 741"/>
              <p:cNvGrpSpPr>
                <a:grpSpLocks/>
              </p:cNvGrpSpPr>
              <p:nvPr/>
            </p:nvGrpSpPr>
            <p:grpSpPr bwMode="auto">
              <a:xfrm>
                <a:off x="2171" y="2422"/>
                <a:ext cx="316" cy="240"/>
                <a:chOff x="4620" y="3175"/>
                <a:chExt cx="301" cy="217"/>
              </a:xfrm>
            </p:grpSpPr>
            <p:sp>
              <p:nvSpPr>
                <p:cNvPr id="25680" name="Line 742"/>
                <p:cNvSpPr>
                  <a:spLocks noChangeShapeType="1"/>
                </p:cNvSpPr>
                <p:nvPr/>
              </p:nvSpPr>
              <p:spPr bwMode="auto">
                <a:xfrm>
                  <a:off x="4620" y="3288"/>
                  <a:ext cx="166" cy="0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81" name="WordArt 74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766" y="3249"/>
                  <a:ext cx="155" cy="10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5556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solidFill>
                        <a:schemeClr val="accent2"/>
                      </a:solidFill>
                      <a:latin typeface="Symbol"/>
                    </a:rPr>
                    <a:t>p</a:t>
                  </a:r>
                  <a:endParaRPr lang="zh-CN" altLang="en-US" sz="3600" i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Symbol"/>
                  </a:endParaRPr>
                </a:p>
              </p:txBody>
            </p:sp>
            <p:sp>
              <p:nvSpPr>
                <p:cNvPr id="25682" name="WordArt 74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659" y="3308"/>
                  <a:ext cx="71" cy="8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solidFill>
                        <a:schemeClr val="accent2"/>
                      </a:solidFill>
                      <a:latin typeface="宋体"/>
                      <a:ea typeface="宋体"/>
                    </a:rPr>
                    <a:t>5</a:t>
                  </a:r>
                  <a:endParaRPr lang="zh-CN" altLang="en-US" sz="3600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25683" name="WordArt 74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654" y="3175"/>
                  <a:ext cx="76" cy="9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solidFill>
                        <a:schemeClr val="accent2"/>
                      </a:solidFill>
                      <a:latin typeface="宋体"/>
                      <a:ea typeface="宋体"/>
                    </a:rPr>
                    <a:t>3</a:t>
                  </a:r>
                  <a:endParaRPr lang="zh-CN" altLang="en-US" sz="3600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25668" name="Group 746"/>
              <p:cNvGrpSpPr>
                <a:grpSpLocks/>
              </p:cNvGrpSpPr>
              <p:nvPr/>
            </p:nvGrpSpPr>
            <p:grpSpPr bwMode="auto">
              <a:xfrm>
                <a:off x="2528" y="2541"/>
                <a:ext cx="162" cy="53"/>
                <a:chOff x="1260" y="2371"/>
                <a:chExt cx="151" cy="53"/>
              </a:xfrm>
            </p:grpSpPr>
            <p:sp>
              <p:nvSpPr>
                <p:cNvPr id="25678" name="Line 747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79" name="Line 748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669" name="Group 749"/>
              <p:cNvGrpSpPr>
                <a:grpSpLocks/>
              </p:cNvGrpSpPr>
              <p:nvPr/>
            </p:nvGrpSpPr>
            <p:grpSpPr bwMode="auto">
              <a:xfrm>
                <a:off x="2763" y="2460"/>
                <a:ext cx="624" cy="170"/>
                <a:chOff x="1784" y="1907"/>
                <a:chExt cx="624" cy="170"/>
              </a:xfrm>
            </p:grpSpPr>
            <p:sp>
              <p:nvSpPr>
                <p:cNvPr id="25672" name="WordArt 75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961" y="1930"/>
                  <a:ext cx="99" cy="13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25673" name="WordArt 75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233" y="1954"/>
                  <a:ext cx="175" cy="12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5556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Symbol"/>
                    </a:rPr>
                    <a:t>p</a:t>
                  </a:r>
                  <a:endParaRPr lang="zh-CN" altLang="en-US" sz="36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Symbol"/>
                  </a:endParaRPr>
                </a:p>
              </p:txBody>
            </p:sp>
            <p:grpSp>
              <p:nvGrpSpPr>
                <p:cNvPr id="25674" name="Group 752"/>
                <p:cNvGrpSpPr>
                  <a:grpSpLocks/>
                </p:cNvGrpSpPr>
                <p:nvPr/>
              </p:nvGrpSpPr>
              <p:grpSpPr bwMode="auto">
                <a:xfrm>
                  <a:off x="1784" y="1923"/>
                  <a:ext cx="123" cy="137"/>
                  <a:chOff x="2500" y="3297"/>
                  <a:chExt cx="123" cy="137"/>
                </a:xfrm>
              </p:grpSpPr>
              <p:sp>
                <p:nvSpPr>
                  <p:cNvPr id="25676" name="WordArt 753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502" y="3297"/>
                    <a:ext cx="116" cy="102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19050">
                          <a:solidFill>
                            <a:schemeClr val="tx2"/>
                          </a:solidFill>
                          <a:round/>
                          <a:headEnd/>
                          <a:tailEnd/>
                        </a:ln>
                        <a:solidFill>
                          <a:schemeClr val="tx2"/>
                        </a:solidFill>
                        <a:latin typeface="宋体"/>
                        <a:ea typeface="宋体"/>
                      </a:rPr>
                      <a:t>+</a:t>
                    </a:r>
                    <a:endParaRPr lang="zh-CN" altLang="en-US" sz="3600" kern="10">
                      <a:ln w="19050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25677" name="Line 754"/>
                  <p:cNvSpPr>
                    <a:spLocks noChangeShapeType="1"/>
                  </p:cNvSpPr>
                  <p:nvPr/>
                </p:nvSpPr>
                <p:spPr bwMode="auto">
                  <a:xfrm>
                    <a:off x="2500" y="3434"/>
                    <a:ext cx="12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5675" name="WordArt 75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089" y="1907"/>
                  <a:ext cx="124" cy="16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6412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Garamond"/>
                    </a:rPr>
                    <a:t>k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Garamond"/>
                  </a:endParaRPr>
                </a:p>
              </p:txBody>
            </p:sp>
          </p:grpSp>
          <p:sp>
            <p:nvSpPr>
              <p:cNvPr id="25670" name="Text Box 756"/>
              <p:cNvSpPr txBox="1">
                <a:spLocks noChangeArrowheads="1"/>
              </p:cNvSpPr>
              <p:nvPr/>
            </p:nvSpPr>
            <p:spPr bwMode="auto">
              <a:xfrm>
                <a:off x="493" y="2402"/>
                <a:ext cx="37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dirty="0">
                    <a:latin typeface="Calibri" pitchFamily="34" charset="0"/>
                    <a:ea typeface="华文中宋" pitchFamily="2" charset="-122"/>
                  </a:rPr>
                  <a:t>当</a:t>
                </a:r>
              </a:p>
            </p:txBody>
          </p:sp>
          <p:sp>
            <p:nvSpPr>
              <p:cNvPr id="25671" name="Text Box 757"/>
              <p:cNvSpPr txBox="1">
                <a:spLocks noChangeArrowheads="1"/>
              </p:cNvSpPr>
              <p:nvPr/>
            </p:nvSpPr>
            <p:spPr bwMode="auto">
              <a:xfrm>
                <a:off x="3448" y="2410"/>
                <a:ext cx="42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dirty="0">
                    <a:latin typeface="Calibri" pitchFamily="34" charset="0"/>
                    <a:ea typeface="华文中宋" pitchFamily="2" charset="-122"/>
                  </a:rPr>
                  <a:t>时</a:t>
                </a:r>
              </a:p>
            </p:txBody>
          </p:sp>
        </p:grpSp>
        <p:grpSp>
          <p:nvGrpSpPr>
            <p:cNvPr id="25611" name="Group 758"/>
            <p:cNvGrpSpPr>
              <a:grpSpLocks/>
            </p:cNvGrpSpPr>
            <p:nvPr/>
          </p:nvGrpSpPr>
          <p:grpSpPr bwMode="auto">
            <a:xfrm>
              <a:off x="978" y="2634"/>
              <a:ext cx="2442" cy="291"/>
              <a:chOff x="545" y="2749"/>
              <a:chExt cx="2442" cy="291"/>
            </a:xfrm>
          </p:grpSpPr>
          <p:grpSp>
            <p:nvGrpSpPr>
              <p:cNvPr id="25646" name="Group 759"/>
              <p:cNvGrpSpPr>
                <a:grpSpLocks/>
              </p:cNvGrpSpPr>
              <p:nvPr/>
            </p:nvGrpSpPr>
            <p:grpSpPr bwMode="auto">
              <a:xfrm>
                <a:off x="545" y="2828"/>
                <a:ext cx="714" cy="161"/>
                <a:chOff x="3156" y="665"/>
                <a:chExt cx="714" cy="169"/>
              </a:xfrm>
            </p:grpSpPr>
            <p:grpSp>
              <p:nvGrpSpPr>
                <p:cNvPr id="25650" name="Group 760"/>
                <p:cNvGrpSpPr>
                  <a:grpSpLocks/>
                </p:cNvGrpSpPr>
                <p:nvPr/>
              </p:nvGrpSpPr>
              <p:grpSpPr bwMode="auto">
                <a:xfrm>
                  <a:off x="3156" y="665"/>
                  <a:ext cx="247" cy="163"/>
                  <a:chOff x="323" y="1600"/>
                  <a:chExt cx="274" cy="188"/>
                </a:xfrm>
              </p:grpSpPr>
              <p:grpSp>
                <p:nvGrpSpPr>
                  <p:cNvPr id="25657" name="Group 761"/>
                  <p:cNvGrpSpPr>
                    <a:grpSpLocks/>
                  </p:cNvGrpSpPr>
                  <p:nvPr/>
                </p:nvGrpSpPr>
                <p:grpSpPr bwMode="auto">
                  <a:xfrm>
                    <a:off x="323" y="1600"/>
                    <a:ext cx="191" cy="188"/>
                    <a:chOff x="1104" y="2007"/>
                    <a:chExt cx="109" cy="130"/>
                  </a:xfrm>
                </p:grpSpPr>
                <p:sp>
                  <p:nvSpPr>
                    <p:cNvPr id="25659" name="WordArt 762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1104" y="2011"/>
                      <a:ext cx="109" cy="126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i="1" kern="10">
                          <a:ln w="76200">
                            <a:solidFill>
                              <a:schemeClr val="bg1"/>
                            </a:solidFill>
                            <a:round/>
                            <a:headEnd/>
                            <a:tailEnd/>
                          </a:ln>
                          <a:solidFill>
                            <a:schemeClr val="bg1"/>
                          </a:solidFill>
                          <a:latin typeface="Bookman Old Style"/>
                        </a:rPr>
                        <a:t>x</a:t>
                      </a:r>
                      <a:endParaRPr lang="zh-CN" altLang="en-US" sz="3600" i="1" kern="10">
                        <a:ln w="76200">
                          <a:solidFill>
                            <a:schemeClr val="bg1"/>
                          </a:solidFill>
                          <a:round/>
                          <a:headEnd/>
                          <a:tailEnd/>
                        </a:ln>
                        <a:solidFill>
                          <a:schemeClr val="bg1"/>
                        </a:solidFill>
                        <a:latin typeface="Bookman Old Style"/>
                      </a:endParaRPr>
                    </a:p>
                  </p:txBody>
                </p:sp>
                <p:sp>
                  <p:nvSpPr>
                    <p:cNvPr id="25660" name="WordArt 763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1104" y="2007"/>
                      <a:ext cx="109" cy="126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i="1" kern="10" dirty="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Times New Roman"/>
                          <a:cs typeface="Times New Roman"/>
                        </a:rPr>
                        <a:t>x</a:t>
                      </a:r>
                      <a:endParaRPr lang="zh-CN" altLang="en-US" sz="3600" i="1" kern="10" dirty="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25658" name="WordArt 764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536" y="1679"/>
                    <a:ext cx="61" cy="10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1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</p:grpSp>
            <p:sp>
              <p:nvSpPr>
                <p:cNvPr id="25651" name="WordArt 76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430" y="682"/>
                  <a:ext cx="161" cy="13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2857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宋体"/>
                      <a:ea typeface="宋体"/>
                    </a:rPr>
                    <a:t>+</a:t>
                  </a:r>
                  <a:endParaRPr lang="zh-CN" altLang="en-US" sz="3600" kern="10">
                    <a:ln w="2857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endParaRPr>
                </a:p>
              </p:txBody>
            </p:sp>
            <p:grpSp>
              <p:nvGrpSpPr>
                <p:cNvPr id="25652" name="Group 766"/>
                <p:cNvGrpSpPr>
                  <a:grpSpLocks/>
                </p:cNvGrpSpPr>
                <p:nvPr/>
              </p:nvGrpSpPr>
              <p:grpSpPr bwMode="auto">
                <a:xfrm>
                  <a:off x="3604" y="670"/>
                  <a:ext cx="266" cy="164"/>
                  <a:chOff x="242" y="1045"/>
                  <a:chExt cx="266" cy="164"/>
                </a:xfrm>
              </p:grpSpPr>
              <p:grpSp>
                <p:nvGrpSpPr>
                  <p:cNvPr id="25653" name="Group 767"/>
                  <p:cNvGrpSpPr>
                    <a:grpSpLocks/>
                  </p:cNvGrpSpPr>
                  <p:nvPr/>
                </p:nvGrpSpPr>
                <p:grpSpPr bwMode="auto">
                  <a:xfrm>
                    <a:off x="242" y="1045"/>
                    <a:ext cx="173" cy="164"/>
                    <a:chOff x="1104" y="2007"/>
                    <a:chExt cx="109" cy="130"/>
                  </a:xfrm>
                </p:grpSpPr>
                <p:sp>
                  <p:nvSpPr>
                    <p:cNvPr id="25655" name="WordArt 768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1104" y="2011"/>
                      <a:ext cx="109" cy="126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i="1" kern="10">
                          <a:ln w="76200">
                            <a:solidFill>
                              <a:schemeClr val="bg1"/>
                            </a:solidFill>
                            <a:round/>
                            <a:headEnd/>
                            <a:tailEnd/>
                          </a:ln>
                          <a:solidFill>
                            <a:schemeClr val="bg1"/>
                          </a:solidFill>
                          <a:latin typeface="Bookman Old Style"/>
                        </a:rPr>
                        <a:t>x</a:t>
                      </a:r>
                      <a:endParaRPr lang="zh-CN" altLang="en-US" sz="3600" i="1" kern="10">
                        <a:ln w="76200">
                          <a:solidFill>
                            <a:schemeClr val="bg1"/>
                          </a:solidFill>
                          <a:round/>
                          <a:headEnd/>
                          <a:tailEnd/>
                        </a:ln>
                        <a:solidFill>
                          <a:schemeClr val="bg1"/>
                        </a:solidFill>
                        <a:latin typeface="Bookman Old Style"/>
                      </a:endParaRPr>
                    </a:p>
                  </p:txBody>
                </p:sp>
                <p:sp>
                  <p:nvSpPr>
                    <p:cNvPr id="25656" name="WordArt 769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1104" y="2007"/>
                      <a:ext cx="109" cy="126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i="1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Times New Roman"/>
                          <a:cs typeface="Times New Roman"/>
                        </a:rPr>
                        <a:t>x</a:t>
                      </a:r>
                      <a:endParaRPr lang="zh-CN" altLang="en-US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25654" name="WordArt 770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39" y="1090"/>
                    <a:ext cx="69" cy="10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3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</p:grpSp>
          </p:grpSp>
          <p:grpSp>
            <p:nvGrpSpPr>
              <p:cNvPr id="25647" name="Group 771"/>
              <p:cNvGrpSpPr>
                <a:grpSpLocks/>
              </p:cNvGrpSpPr>
              <p:nvPr/>
            </p:nvGrpSpPr>
            <p:grpSpPr bwMode="auto">
              <a:xfrm>
                <a:off x="1242" y="2749"/>
                <a:ext cx="1745" cy="291"/>
                <a:chOff x="1106" y="2847"/>
                <a:chExt cx="1745" cy="291"/>
              </a:xfrm>
            </p:grpSpPr>
            <p:sp>
              <p:nvSpPr>
                <p:cNvPr id="25648" name="Text Box 772"/>
                <p:cNvSpPr txBox="1">
                  <a:spLocks noChangeArrowheads="1"/>
                </p:cNvSpPr>
                <p:nvPr/>
              </p:nvSpPr>
              <p:spPr bwMode="auto">
                <a:xfrm>
                  <a:off x="1106" y="2847"/>
                  <a:ext cx="1745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400">
                      <a:latin typeface="Calibri" pitchFamily="34" charset="0"/>
                      <a:ea typeface="华文中宋" pitchFamily="2" charset="-122"/>
                    </a:rPr>
                    <a:t>合成的      达到最大</a:t>
                  </a:r>
                </a:p>
              </p:txBody>
            </p:sp>
            <p:sp>
              <p:nvSpPr>
                <p:cNvPr id="25649" name="WordArt 77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744" y="2910"/>
                  <a:ext cx="207" cy="16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5088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Times New Roman"/>
                      <a:cs typeface="Times New Roman"/>
                    </a:rPr>
                    <a:t>A</a:t>
                  </a:r>
                  <a:endParaRPr lang="zh-CN" altLang="en-US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</p:grpSp>
        <p:grpSp>
          <p:nvGrpSpPr>
            <p:cNvPr id="25612" name="Group 774"/>
            <p:cNvGrpSpPr>
              <a:grpSpLocks/>
            </p:cNvGrpSpPr>
            <p:nvPr/>
          </p:nvGrpSpPr>
          <p:grpSpPr bwMode="auto">
            <a:xfrm>
              <a:off x="485" y="2928"/>
              <a:ext cx="3372" cy="288"/>
              <a:chOff x="492" y="3002"/>
              <a:chExt cx="3372" cy="288"/>
            </a:xfrm>
          </p:grpSpPr>
          <p:sp>
            <p:nvSpPr>
              <p:cNvPr id="25613" name="Text Box 775"/>
              <p:cNvSpPr txBox="1">
                <a:spLocks noChangeArrowheads="1"/>
              </p:cNvSpPr>
              <p:nvPr/>
            </p:nvSpPr>
            <p:spPr bwMode="auto">
              <a:xfrm>
                <a:off x="492" y="3002"/>
                <a:ext cx="35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dirty="0">
                    <a:latin typeface="Calibri" pitchFamily="34" charset="0"/>
                    <a:ea typeface="华文中宋" pitchFamily="2" charset="-122"/>
                  </a:rPr>
                  <a:t>得</a:t>
                </a:r>
              </a:p>
            </p:txBody>
          </p:sp>
          <p:grpSp>
            <p:nvGrpSpPr>
              <p:cNvPr id="25614" name="Group 776"/>
              <p:cNvGrpSpPr>
                <a:grpSpLocks/>
              </p:cNvGrpSpPr>
              <p:nvPr/>
            </p:nvGrpSpPr>
            <p:grpSpPr bwMode="auto">
              <a:xfrm>
                <a:off x="918" y="3061"/>
                <a:ext cx="203" cy="196"/>
                <a:chOff x="1483" y="1897"/>
                <a:chExt cx="180" cy="173"/>
              </a:xfrm>
            </p:grpSpPr>
            <p:sp>
              <p:nvSpPr>
                <p:cNvPr id="25644" name="WordArt 77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483" y="1897"/>
                  <a:ext cx="131" cy="15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Symbol"/>
                    </a:rPr>
                    <a:t>j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endParaRPr>
                </a:p>
              </p:txBody>
            </p:sp>
            <p:sp>
              <p:nvSpPr>
                <p:cNvPr id="25645" name="WordArt 77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596" y="1996"/>
                  <a:ext cx="67" cy="7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3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25615" name="Group 779"/>
              <p:cNvGrpSpPr>
                <a:grpSpLocks/>
              </p:cNvGrpSpPr>
              <p:nvPr/>
            </p:nvGrpSpPr>
            <p:grpSpPr bwMode="auto">
              <a:xfrm>
                <a:off x="1162" y="3114"/>
                <a:ext cx="162" cy="53"/>
                <a:chOff x="1260" y="2371"/>
                <a:chExt cx="151" cy="53"/>
              </a:xfrm>
            </p:grpSpPr>
            <p:sp>
              <p:nvSpPr>
                <p:cNvPr id="25642" name="Line 780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43" name="Line 781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616" name="Group 782"/>
              <p:cNvGrpSpPr>
                <a:grpSpLocks/>
              </p:cNvGrpSpPr>
              <p:nvPr/>
            </p:nvGrpSpPr>
            <p:grpSpPr bwMode="auto">
              <a:xfrm>
                <a:off x="1372" y="3018"/>
                <a:ext cx="316" cy="240"/>
                <a:chOff x="4620" y="3175"/>
                <a:chExt cx="301" cy="217"/>
              </a:xfrm>
            </p:grpSpPr>
            <p:sp>
              <p:nvSpPr>
                <p:cNvPr id="25638" name="Line 783"/>
                <p:cNvSpPr>
                  <a:spLocks noChangeShapeType="1"/>
                </p:cNvSpPr>
                <p:nvPr/>
              </p:nvSpPr>
              <p:spPr bwMode="auto">
                <a:xfrm>
                  <a:off x="4620" y="3288"/>
                  <a:ext cx="166" cy="0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39" name="WordArt 78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766" y="3249"/>
                  <a:ext cx="155" cy="10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5556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solidFill>
                        <a:schemeClr val="accent2"/>
                      </a:solidFill>
                      <a:latin typeface="Symbol"/>
                    </a:rPr>
                    <a:t>p</a:t>
                  </a:r>
                  <a:endParaRPr lang="zh-CN" altLang="en-US" sz="3600" i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Symbol"/>
                  </a:endParaRPr>
                </a:p>
              </p:txBody>
            </p:sp>
            <p:sp>
              <p:nvSpPr>
                <p:cNvPr id="25640" name="WordArt 78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659" y="3308"/>
                  <a:ext cx="71" cy="8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solidFill>
                        <a:schemeClr val="accent2"/>
                      </a:solidFill>
                      <a:latin typeface="宋体"/>
                      <a:ea typeface="宋体"/>
                    </a:rPr>
                    <a:t>5</a:t>
                  </a:r>
                  <a:endParaRPr lang="zh-CN" altLang="en-US" sz="3600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25641" name="WordArt 78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654" y="3175"/>
                  <a:ext cx="76" cy="9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solidFill>
                        <a:schemeClr val="accent2"/>
                      </a:solidFill>
                      <a:latin typeface="宋体"/>
                      <a:ea typeface="宋体"/>
                    </a:rPr>
                    <a:t>3</a:t>
                  </a:r>
                  <a:endParaRPr lang="zh-CN" altLang="en-US" sz="3600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25617" name="Group 787"/>
              <p:cNvGrpSpPr>
                <a:grpSpLocks/>
              </p:cNvGrpSpPr>
              <p:nvPr/>
            </p:nvGrpSpPr>
            <p:grpSpPr bwMode="auto">
              <a:xfrm>
                <a:off x="1715" y="3056"/>
                <a:ext cx="624" cy="170"/>
                <a:chOff x="1784" y="1907"/>
                <a:chExt cx="624" cy="170"/>
              </a:xfrm>
            </p:grpSpPr>
            <p:sp>
              <p:nvSpPr>
                <p:cNvPr id="25632" name="WordArt 78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961" y="1930"/>
                  <a:ext cx="99" cy="13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25633" name="WordArt 78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233" y="1954"/>
                  <a:ext cx="175" cy="12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5556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Symbol"/>
                    </a:rPr>
                    <a:t>p</a:t>
                  </a:r>
                  <a:endParaRPr lang="zh-CN" altLang="en-US" sz="36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Symbol"/>
                  </a:endParaRPr>
                </a:p>
              </p:txBody>
            </p:sp>
            <p:grpSp>
              <p:nvGrpSpPr>
                <p:cNvPr id="25634" name="Group 790"/>
                <p:cNvGrpSpPr>
                  <a:grpSpLocks/>
                </p:cNvGrpSpPr>
                <p:nvPr/>
              </p:nvGrpSpPr>
              <p:grpSpPr bwMode="auto">
                <a:xfrm>
                  <a:off x="1784" y="1923"/>
                  <a:ext cx="123" cy="137"/>
                  <a:chOff x="2500" y="3297"/>
                  <a:chExt cx="123" cy="137"/>
                </a:xfrm>
              </p:grpSpPr>
              <p:sp>
                <p:nvSpPr>
                  <p:cNvPr id="25636" name="WordArt 791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502" y="3297"/>
                    <a:ext cx="116" cy="102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19050">
                          <a:solidFill>
                            <a:schemeClr val="tx2"/>
                          </a:solidFill>
                          <a:round/>
                          <a:headEnd/>
                          <a:tailEnd/>
                        </a:ln>
                        <a:solidFill>
                          <a:schemeClr val="tx2"/>
                        </a:solidFill>
                        <a:latin typeface="宋体"/>
                        <a:ea typeface="宋体"/>
                      </a:rPr>
                      <a:t>+</a:t>
                    </a:r>
                    <a:endParaRPr lang="zh-CN" altLang="en-US" sz="3600" kern="10">
                      <a:ln w="19050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25637" name="Line 792"/>
                  <p:cNvSpPr>
                    <a:spLocks noChangeShapeType="1"/>
                  </p:cNvSpPr>
                  <p:nvPr/>
                </p:nvSpPr>
                <p:spPr bwMode="auto">
                  <a:xfrm>
                    <a:off x="2500" y="3434"/>
                    <a:ext cx="12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5635" name="WordArt 79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089" y="1907"/>
                  <a:ext cx="124" cy="16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6412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Garamond"/>
                    </a:rPr>
                    <a:t>k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Garamond"/>
                  </a:endParaRPr>
                </a:p>
              </p:txBody>
            </p:sp>
          </p:grpSp>
          <p:grpSp>
            <p:nvGrpSpPr>
              <p:cNvPr id="25618" name="Group 794"/>
              <p:cNvGrpSpPr>
                <a:grpSpLocks/>
              </p:cNvGrpSpPr>
              <p:nvPr/>
            </p:nvGrpSpPr>
            <p:grpSpPr bwMode="auto">
              <a:xfrm>
                <a:off x="2573" y="3085"/>
                <a:ext cx="1291" cy="180"/>
                <a:chOff x="799" y="2207"/>
                <a:chExt cx="1723" cy="187"/>
              </a:xfrm>
            </p:grpSpPr>
            <p:sp>
              <p:nvSpPr>
                <p:cNvPr id="25619" name="WordArt 79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392" y="2225"/>
                  <a:ext cx="92" cy="14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1199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0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25620" name="WordArt 79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799" y="2207"/>
                  <a:ext cx="71" cy="18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(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25621" name="WordArt 79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451" y="2207"/>
                  <a:ext cx="71" cy="18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)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25622" name="WordArt 79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863" y="2226"/>
                  <a:ext cx="77" cy="13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25623" name="WordArt 79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636" y="2228"/>
                  <a:ext cx="69" cy="12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25624" name="WordArt 80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537" y="2329"/>
                  <a:ext cx="32" cy="6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,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25625" name="WordArt 80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920" y="2208"/>
                  <a:ext cx="124" cy="16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6412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Garamond"/>
                    </a:rPr>
                    <a:t>k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Garamond"/>
                  </a:endParaRPr>
                </a:p>
              </p:txBody>
            </p:sp>
            <p:grpSp>
              <p:nvGrpSpPr>
                <p:cNvPr id="25626" name="Group 802"/>
                <p:cNvGrpSpPr>
                  <a:grpSpLocks/>
                </p:cNvGrpSpPr>
                <p:nvPr/>
              </p:nvGrpSpPr>
              <p:grpSpPr bwMode="auto">
                <a:xfrm>
                  <a:off x="1139" y="2268"/>
                  <a:ext cx="180" cy="64"/>
                  <a:chOff x="1260" y="2371"/>
                  <a:chExt cx="151" cy="53"/>
                </a:xfrm>
              </p:grpSpPr>
              <p:sp>
                <p:nvSpPr>
                  <p:cNvPr id="25630" name="Line 803"/>
                  <p:cNvSpPr>
                    <a:spLocks noChangeShapeType="1"/>
                  </p:cNvSpPr>
                  <p:nvPr/>
                </p:nvSpPr>
                <p:spPr bwMode="auto">
                  <a:xfrm>
                    <a:off x="1260" y="2371"/>
                    <a:ext cx="151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31" name="Line 804"/>
                  <p:cNvSpPr>
                    <a:spLocks noChangeShapeType="1"/>
                  </p:cNvSpPr>
                  <p:nvPr/>
                </p:nvSpPr>
                <p:spPr bwMode="auto">
                  <a:xfrm>
                    <a:off x="1260" y="2424"/>
                    <a:ext cx="151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5627" name="WordArt 80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763" y="2326"/>
                  <a:ext cx="32" cy="6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,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25628" name="WordArt 80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995" y="2324"/>
                  <a:ext cx="32" cy="6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,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25629" name="WordArt 80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106" y="2284"/>
                  <a:ext cx="289" cy="2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...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</p:grpSp>
      </p:grpSp>
      <p:sp>
        <p:nvSpPr>
          <p:cNvPr id="467" name="Text Box 446"/>
          <p:cNvSpPr txBox="1">
            <a:spLocks noChangeArrowheads="1"/>
          </p:cNvSpPr>
          <p:nvPr/>
        </p:nvSpPr>
        <p:spPr bwMode="auto">
          <a:xfrm>
            <a:off x="5652120" y="4221088"/>
            <a:ext cx="6976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同向</a:t>
            </a:r>
            <a:endParaRPr lang="en-US" altLang="zh-CN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8" name="Text Box 446"/>
          <p:cNvSpPr txBox="1">
            <a:spLocks noChangeArrowheads="1"/>
          </p:cNvSpPr>
          <p:nvPr/>
        </p:nvSpPr>
        <p:spPr bwMode="auto">
          <a:xfrm>
            <a:off x="5508104" y="5661248"/>
            <a:ext cx="7008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反向</a:t>
            </a:r>
            <a:endParaRPr lang="en-US" altLang="zh-CN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5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" grpId="0"/>
      <p:bldP spid="46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90650" y="0"/>
            <a:ext cx="8229600" cy="228600"/>
          </a:xfrm>
        </p:spPr>
        <p:txBody>
          <a:bodyPr/>
          <a:lstStyle/>
          <a:p>
            <a:pPr eaLnBrk="1" hangingPunct="1"/>
            <a:r>
              <a:rPr lang="zh-CN" altLang="en-US" sz="900" smtClean="0">
                <a:solidFill>
                  <a:schemeClr val="bg1"/>
                </a:solidFill>
              </a:rPr>
              <a:t>第一节</a:t>
            </a:r>
          </a:p>
        </p:txBody>
      </p:sp>
      <p:grpSp>
        <p:nvGrpSpPr>
          <p:cNvPr id="4099" name="Group 18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101" name="Rectangle 3" descr="新闻纸"/>
            <p:cNvSpPr>
              <a:spLocks noChangeArrowheads="1"/>
            </p:cNvSpPr>
            <p:nvPr/>
          </p:nvSpPr>
          <p:spPr bwMode="auto">
            <a:xfrm>
              <a:off x="0" y="0"/>
              <a:ext cx="5760" cy="949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4102" name="Rectangle 4" descr="新闻纸"/>
            <p:cNvSpPr>
              <a:spLocks noChangeArrowheads="1"/>
            </p:cNvSpPr>
            <p:nvPr/>
          </p:nvSpPr>
          <p:spPr bwMode="auto">
            <a:xfrm>
              <a:off x="0" y="3296"/>
              <a:ext cx="5760" cy="1024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4103" name="WordArt 7"/>
            <p:cNvSpPr>
              <a:spLocks noChangeArrowheads="1" noChangeShapeType="1" noTextEdit="1"/>
            </p:cNvSpPr>
            <p:nvPr/>
          </p:nvSpPr>
          <p:spPr bwMode="auto">
            <a:xfrm>
              <a:off x="1186" y="1319"/>
              <a:ext cx="2374" cy="6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 smtClean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华文中宋"/>
                  <a:ea typeface="华文中宋"/>
                </a:rPr>
                <a:t>简谐振动</a:t>
              </a:r>
              <a:endParaRPr lang="zh-CN" altLang="en-US" sz="3600" kern="10" dirty="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华文中宋"/>
                <a:ea typeface="华文中宋"/>
              </a:endParaRPr>
            </a:p>
          </p:txBody>
        </p:sp>
        <p:sp>
          <p:nvSpPr>
            <p:cNvPr id="4104" name="WordArt 11"/>
            <p:cNvSpPr>
              <a:spLocks noChangeArrowheads="1" noChangeShapeType="1" noTextEdit="1"/>
            </p:cNvSpPr>
            <p:nvPr/>
          </p:nvSpPr>
          <p:spPr bwMode="auto">
            <a:xfrm>
              <a:off x="876" y="2357"/>
              <a:ext cx="3715" cy="518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en-US" altLang="zh-CN" sz="3600" kern="10" dirty="0" smtClean="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Times New Roman"/>
                  <a:cs typeface="Times New Roman"/>
                </a:rPr>
                <a:t>simple </a:t>
              </a:r>
              <a:r>
                <a:rPr lang="en-US" altLang="zh-CN" sz="3600" kern="10" dirty="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Times New Roman"/>
                  <a:cs typeface="Times New Roman"/>
                </a:rPr>
                <a:t>harmonic motion</a:t>
              </a:r>
              <a:endParaRPr lang="zh-CN" altLang="en-US" sz="3600" kern="10" dirty="0">
                <a:ln w="9525">
                  <a:solidFill>
                    <a:srgbClr val="006600"/>
                  </a:solidFill>
                  <a:round/>
                  <a:headEnd/>
                  <a:tailEnd/>
                </a:ln>
                <a:solidFill>
                  <a:srgbClr val="006600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4105" name="Group 17"/>
            <p:cNvGrpSpPr>
              <a:grpSpLocks/>
            </p:cNvGrpSpPr>
            <p:nvPr/>
          </p:nvGrpSpPr>
          <p:grpSpPr bwMode="auto">
            <a:xfrm>
              <a:off x="5202" y="4153"/>
              <a:ext cx="558" cy="167"/>
              <a:chOff x="5202" y="4153"/>
              <a:chExt cx="558" cy="167"/>
            </a:xfrm>
          </p:grpSpPr>
          <p:sp>
            <p:nvSpPr>
              <p:cNvPr id="4106" name="AutoShape 14">
                <a:hlinkClick r:id="rId4" action="ppaction://hlinksldjump" highlightClick="1"/>
              </p:cNvPr>
              <p:cNvSpPr>
                <a:spLocks noChangeArrowheads="1"/>
              </p:cNvSpPr>
              <p:nvPr/>
            </p:nvSpPr>
            <p:spPr bwMode="auto">
              <a:xfrm>
                <a:off x="5403" y="4153"/>
                <a:ext cx="178" cy="161"/>
              </a:xfrm>
              <a:prstGeom prst="actionButtonForwardNext">
                <a:avLst/>
              </a:prstGeom>
              <a:solidFill>
                <a:srgbClr val="FFCC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4107" name="AutoShape 15">
                <a:hlinkClick r:id="rId5" action="ppaction://hlinksldjump" highlightClick="1"/>
              </p:cNvPr>
              <p:cNvSpPr>
                <a:spLocks noChangeArrowheads="1"/>
              </p:cNvSpPr>
              <p:nvPr/>
            </p:nvSpPr>
            <p:spPr bwMode="auto">
              <a:xfrm>
                <a:off x="5202" y="4153"/>
                <a:ext cx="179" cy="167"/>
              </a:xfrm>
              <a:prstGeom prst="actionButtonBeginning">
                <a:avLst/>
              </a:prstGeom>
              <a:solidFill>
                <a:srgbClr val="FFCC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4108" name="AutoShape 16">
                <a:hlinkClick r:id="" action="ppaction://hlinkshowjump?jump=endshow" highlightClick="1"/>
              </p:cNvPr>
              <p:cNvSpPr>
                <a:spLocks noChangeArrowheads="1"/>
              </p:cNvSpPr>
              <p:nvPr/>
            </p:nvSpPr>
            <p:spPr bwMode="auto">
              <a:xfrm>
                <a:off x="5600" y="4153"/>
                <a:ext cx="160" cy="158"/>
              </a:xfrm>
              <a:prstGeom prst="actionButtonEnd">
                <a:avLst/>
              </a:prstGeom>
              <a:solidFill>
                <a:srgbClr val="FFCC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</p:grpSp>
      </p:grp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357188" y="2071688"/>
            <a:ext cx="1257300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66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6.1</a:t>
            </a:r>
            <a:endParaRPr kumimoji="1" lang="zh-CN" altLang="en-US" sz="66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705225" y="0"/>
            <a:ext cx="5438775" cy="72231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mtClean="0">
                <a:solidFill>
                  <a:schemeClr val="bg1"/>
                </a:solidFill>
              </a:rPr>
              <a:t>例八</a:t>
            </a:r>
          </a:p>
        </p:txBody>
      </p:sp>
      <p:sp>
        <p:nvSpPr>
          <p:cNvPr id="26627" name="Rectangle 3" descr="新闻纸"/>
          <p:cNvSpPr>
            <a:spLocks noChangeArrowheads="1"/>
          </p:cNvSpPr>
          <p:nvPr/>
        </p:nvSpPr>
        <p:spPr bwMode="auto">
          <a:xfrm>
            <a:off x="0" y="0"/>
            <a:ext cx="9144000" cy="1539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26628" name="Rectangle 4" descr="新闻纸"/>
          <p:cNvSpPr>
            <a:spLocks noChangeArrowheads="1"/>
          </p:cNvSpPr>
          <p:nvPr/>
        </p:nvSpPr>
        <p:spPr bwMode="auto">
          <a:xfrm>
            <a:off x="0" y="6651625"/>
            <a:ext cx="9144000" cy="16192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26629" name="Rectangle 99" descr="新闻纸"/>
          <p:cNvSpPr>
            <a:spLocks noChangeArrowheads="1"/>
          </p:cNvSpPr>
          <p:nvPr/>
        </p:nvSpPr>
        <p:spPr bwMode="auto">
          <a:xfrm>
            <a:off x="0" y="1984375"/>
            <a:ext cx="9144000" cy="1412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grpSp>
        <p:nvGrpSpPr>
          <p:cNvPr id="26630" name="Group 144"/>
          <p:cNvGrpSpPr>
            <a:grpSpLocks/>
          </p:cNvGrpSpPr>
          <p:nvPr/>
        </p:nvGrpSpPr>
        <p:grpSpPr bwMode="auto">
          <a:xfrm>
            <a:off x="282575" y="2020888"/>
            <a:ext cx="1573213" cy="484187"/>
            <a:chOff x="2222" y="738"/>
            <a:chExt cx="1167" cy="340"/>
          </a:xfrm>
        </p:grpSpPr>
        <p:sp>
          <p:nvSpPr>
            <p:cNvPr id="27013" name="Rectangle 145" descr="栎木"/>
            <p:cNvSpPr>
              <a:spLocks noChangeArrowheads="1"/>
            </p:cNvSpPr>
            <p:nvPr/>
          </p:nvSpPr>
          <p:spPr bwMode="auto">
            <a:xfrm flipH="1">
              <a:off x="2222" y="738"/>
              <a:ext cx="1167" cy="34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38100">
              <a:solidFill>
                <a:srgbClr val="00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7014" name="WordArt 146"/>
            <p:cNvSpPr>
              <a:spLocks noChangeArrowheads="1" noChangeShapeType="1" noTextEdit="1"/>
            </p:cNvSpPr>
            <p:nvPr/>
          </p:nvSpPr>
          <p:spPr bwMode="auto">
            <a:xfrm>
              <a:off x="2352" y="795"/>
              <a:ext cx="427" cy="22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effectLst>
                    <a:outerShdw dist="28398" dir="1593903" algn="ctr" rotWithShape="0">
                      <a:schemeClr val="tx1"/>
                    </a:outerShdw>
                  </a:effectLst>
                  <a:latin typeface="华文中宋"/>
                  <a:ea typeface="华文中宋"/>
                </a:rPr>
                <a:t>解法</a:t>
              </a:r>
            </a:p>
          </p:txBody>
        </p:sp>
        <p:sp>
          <p:nvSpPr>
            <p:cNvPr id="27015" name="WordArt 147"/>
            <p:cNvSpPr>
              <a:spLocks noChangeArrowheads="1" noChangeShapeType="1" noTextEdit="1"/>
            </p:cNvSpPr>
            <p:nvPr/>
          </p:nvSpPr>
          <p:spPr bwMode="auto">
            <a:xfrm>
              <a:off x="2795" y="806"/>
              <a:ext cx="448" cy="22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effectLst>
                    <a:outerShdw dist="28398" dir="1593903" algn="ctr" rotWithShape="0">
                      <a:schemeClr val="tx1"/>
                    </a:outerShdw>
                  </a:effectLst>
                  <a:latin typeface="华文中宋"/>
                  <a:ea typeface="华文中宋"/>
                </a:rPr>
                <a:t>提要</a:t>
              </a:r>
            </a:p>
          </p:txBody>
        </p:sp>
      </p:grpSp>
      <p:grpSp>
        <p:nvGrpSpPr>
          <p:cNvPr id="26631" name="Group 896"/>
          <p:cNvGrpSpPr>
            <a:grpSpLocks/>
          </p:cNvGrpSpPr>
          <p:nvPr/>
        </p:nvGrpSpPr>
        <p:grpSpPr bwMode="auto">
          <a:xfrm>
            <a:off x="333375" y="222250"/>
            <a:ext cx="8428038" cy="1682750"/>
            <a:chOff x="210" y="140"/>
            <a:chExt cx="5309" cy="1060"/>
          </a:xfrm>
        </p:grpSpPr>
        <p:sp>
          <p:nvSpPr>
            <p:cNvPr id="26910" name="WordArt 8"/>
            <p:cNvSpPr>
              <a:spLocks noChangeArrowheads="1" noChangeShapeType="1" noTextEdit="1"/>
            </p:cNvSpPr>
            <p:nvPr/>
          </p:nvSpPr>
          <p:spPr bwMode="auto">
            <a:xfrm>
              <a:off x="812" y="186"/>
              <a:ext cx="3977" cy="17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latin typeface="华文中宋"/>
                  <a:ea typeface="华文中宋"/>
                </a:rPr>
                <a:t>已知    个同方向、同频率、同振幅的简谐振动</a:t>
              </a:r>
            </a:p>
          </p:txBody>
        </p:sp>
        <p:grpSp>
          <p:nvGrpSpPr>
            <p:cNvPr id="26911" name="Group 68"/>
            <p:cNvGrpSpPr>
              <a:grpSpLocks/>
            </p:cNvGrpSpPr>
            <p:nvPr/>
          </p:nvGrpSpPr>
          <p:grpSpPr bwMode="auto">
            <a:xfrm>
              <a:off x="210" y="140"/>
              <a:ext cx="468" cy="256"/>
              <a:chOff x="127" y="728"/>
              <a:chExt cx="437" cy="256"/>
            </a:xfrm>
          </p:grpSpPr>
          <p:sp>
            <p:nvSpPr>
              <p:cNvPr id="27011" name="Oval 69" descr="栎木"/>
              <p:cNvSpPr>
                <a:spLocks noChangeArrowheads="1"/>
              </p:cNvSpPr>
              <p:nvPr/>
            </p:nvSpPr>
            <p:spPr bwMode="auto">
              <a:xfrm>
                <a:off x="127" y="728"/>
                <a:ext cx="437" cy="256"/>
              </a:xfrm>
              <a:prstGeom prst="ellipse">
                <a:avLst/>
              </a:prstGeom>
              <a:blipFill dpi="0" rotWithShape="0">
                <a:blip r:embed="rId4" cstate="print"/>
                <a:srcRect/>
                <a:tile tx="0" ty="0" sx="100000" sy="100000" flip="none" algn="tl"/>
              </a:blipFill>
              <a:ln w="38100">
                <a:solidFill>
                  <a:srgbClr val="00CC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27012" name="WordArt 7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87" y="780"/>
                <a:ext cx="305" cy="14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287"/>
                  </a:avLst>
                </a:prstTxWarp>
              </a:bodyPr>
              <a:lstStyle/>
              <a:p>
                <a:pPr algn="ctr"/>
                <a:r>
                  <a:rPr lang="zh-CN" altLang="en-US" sz="3600" kern="10" dirty="0" smtClean="0">
                    <a:ln w="1905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effectLst>
                      <a:outerShdw dist="35921" dir="2700000" algn="ctr" rotWithShape="0">
                        <a:schemeClr val="tx1"/>
                      </a:outerShdw>
                    </a:effectLst>
                    <a:latin typeface="宋体"/>
                    <a:ea typeface="宋体"/>
                  </a:rPr>
                  <a:t>例</a:t>
                </a:r>
                <a:r>
                  <a:rPr lang="en-US" altLang="zh-CN" sz="3600" kern="10" dirty="0" smtClean="0">
                    <a:ln w="1905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effectLst>
                      <a:outerShdw dist="35921" dir="2700000" algn="ctr" rotWithShape="0">
                        <a:schemeClr val="tx1"/>
                      </a:outerShdw>
                    </a:effectLst>
                    <a:latin typeface="宋体"/>
                    <a:ea typeface="宋体"/>
                  </a:rPr>
                  <a:t>2</a:t>
                </a:r>
                <a:endParaRPr lang="zh-CN" altLang="en-US" sz="3600" kern="10" dirty="0">
                  <a:ln w="19050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effectLst>
                    <a:outerShdw dist="35921" dir="2700000" algn="ctr" rotWithShape="0">
                      <a:schemeClr val="tx1"/>
                    </a:outerShdw>
                  </a:effectLst>
                  <a:latin typeface="宋体"/>
                  <a:ea typeface="宋体"/>
                </a:endParaRPr>
              </a:p>
            </p:txBody>
          </p:sp>
        </p:grpSp>
        <p:sp>
          <p:nvSpPr>
            <p:cNvPr id="26912" name="WordArt 433"/>
            <p:cNvSpPr>
              <a:spLocks noChangeArrowheads="1" noChangeShapeType="1" noTextEdit="1"/>
            </p:cNvSpPr>
            <p:nvPr/>
          </p:nvSpPr>
          <p:spPr bwMode="auto">
            <a:xfrm>
              <a:off x="1237" y="216"/>
              <a:ext cx="165" cy="14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5088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rPr>
                <a:t>N</a:t>
              </a:r>
              <a:endParaRPr lang="zh-CN" altLang="en-US" sz="3600" i="1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26913" name="Group 715"/>
            <p:cNvGrpSpPr>
              <a:grpSpLocks/>
            </p:cNvGrpSpPr>
            <p:nvPr/>
          </p:nvGrpSpPr>
          <p:grpSpPr bwMode="auto">
            <a:xfrm>
              <a:off x="289" y="450"/>
              <a:ext cx="1204" cy="180"/>
              <a:chOff x="801" y="407"/>
              <a:chExt cx="1287" cy="159"/>
            </a:xfrm>
          </p:grpSpPr>
          <p:grpSp>
            <p:nvGrpSpPr>
              <p:cNvPr id="26999" name="Group 9"/>
              <p:cNvGrpSpPr>
                <a:grpSpLocks/>
              </p:cNvGrpSpPr>
              <p:nvPr/>
            </p:nvGrpSpPr>
            <p:grpSpPr bwMode="auto">
              <a:xfrm>
                <a:off x="1081" y="466"/>
                <a:ext cx="136" cy="53"/>
                <a:chOff x="1260" y="2371"/>
                <a:chExt cx="151" cy="53"/>
              </a:xfrm>
            </p:grpSpPr>
            <p:sp>
              <p:nvSpPr>
                <p:cNvPr id="27009" name="Line 10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010" name="Line 11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000" name="Group 12"/>
              <p:cNvGrpSpPr>
                <a:grpSpLocks/>
              </p:cNvGrpSpPr>
              <p:nvPr/>
            </p:nvGrpSpPr>
            <p:grpSpPr bwMode="auto">
              <a:xfrm>
                <a:off x="801" y="416"/>
                <a:ext cx="243" cy="144"/>
                <a:chOff x="323" y="1600"/>
                <a:chExt cx="274" cy="188"/>
              </a:xfrm>
            </p:grpSpPr>
            <p:grpSp>
              <p:nvGrpSpPr>
                <p:cNvPr id="27005" name="Group 13"/>
                <p:cNvGrpSpPr>
                  <a:grpSpLocks/>
                </p:cNvGrpSpPr>
                <p:nvPr/>
              </p:nvGrpSpPr>
              <p:grpSpPr bwMode="auto">
                <a:xfrm>
                  <a:off x="323" y="1600"/>
                  <a:ext cx="191" cy="188"/>
                  <a:chOff x="1104" y="2007"/>
                  <a:chExt cx="109" cy="130"/>
                </a:xfrm>
              </p:grpSpPr>
              <p:sp>
                <p:nvSpPr>
                  <p:cNvPr id="27007" name="WordArt 14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104" y="2011"/>
                    <a:ext cx="109" cy="12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76200">
                          <a:solidFill>
                            <a:schemeClr val="bg1"/>
                          </a:solidFill>
                          <a:round/>
                          <a:headEnd/>
                          <a:tailEnd/>
                        </a:ln>
                        <a:solidFill>
                          <a:schemeClr val="bg1"/>
                        </a:solidFill>
                        <a:latin typeface="Bookman Old Style"/>
                      </a:rPr>
                      <a:t>x</a:t>
                    </a:r>
                    <a:endParaRPr lang="zh-CN" altLang="en-US" sz="3600" i="1" kern="10">
                      <a:ln w="762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Bookman Old Style"/>
                    </a:endParaRPr>
                  </a:p>
                </p:txBody>
              </p:sp>
              <p:sp>
                <p:nvSpPr>
                  <p:cNvPr id="27008" name="WordArt 15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104" y="2007"/>
                    <a:ext cx="109" cy="12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x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27006" name="WordArt 1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36" y="1679"/>
                  <a:ext cx="61" cy="10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27001" name="WordArt 1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461" y="452"/>
                <a:ext cx="277" cy="10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cos</a:t>
                </a:r>
                <a:endParaRPr lang="zh-CN" altLang="en-US" sz="36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7002" name="WordArt 20"/>
              <p:cNvSpPr>
                <a:spLocks noChangeArrowheads="1" noChangeShapeType="1" noTextEdit="1"/>
              </p:cNvSpPr>
              <p:nvPr/>
            </p:nvSpPr>
            <p:spPr bwMode="auto">
              <a:xfrm>
                <a:off x="2010" y="407"/>
                <a:ext cx="78" cy="14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7003" name="WordArt 2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89" y="437"/>
                <a:ext cx="181" cy="12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1199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rPr>
                  <a:t>w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endParaRPr>
              </a:p>
            </p:txBody>
          </p:sp>
          <p:sp>
            <p:nvSpPr>
              <p:cNvPr id="27004" name="WordArt 24"/>
              <p:cNvSpPr>
                <a:spLocks noChangeArrowheads="1" noChangeShapeType="1" noTextEdit="1"/>
              </p:cNvSpPr>
              <p:nvPr/>
            </p:nvSpPr>
            <p:spPr bwMode="auto">
              <a:xfrm>
                <a:off x="1285" y="429"/>
                <a:ext cx="118" cy="13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a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26914" name="WordArt 479"/>
            <p:cNvSpPr>
              <a:spLocks noChangeArrowheads="1" noChangeShapeType="1" noTextEdit="1"/>
            </p:cNvSpPr>
            <p:nvPr/>
          </p:nvSpPr>
          <p:spPr bwMode="auto">
            <a:xfrm>
              <a:off x="782" y="807"/>
              <a:ext cx="1137" cy="3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.......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grpSp>
          <p:nvGrpSpPr>
            <p:cNvPr id="26915" name="Group 714"/>
            <p:cNvGrpSpPr>
              <a:grpSpLocks/>
            </p:cNvGrpSpPr>
            <p:nvPr/>
          </p:nvGrpSpPr>
          <p:grpSpPr bwMode="auto">
            <a:xfrm>
              <a:off x="1782" y="437"/>
              <a:ext cx="1653" cy="186"/>
              <a:chOff x="2998" y="374"/>
              <a:chExt cx="1810" cy="175"/>
            </a:xfrm>
          </p:grpSpPr>
          <p:sp>
            <p:nvSpPr>
              <p:cNvPr id="26983" name="WordArt 3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653" y="432"/>
                <a:ext cx="277" cy="10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cos</a:t>
                </a:r>
                <a:endParaRPr lang="zh-CN" altLang="en-US" sz="36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6984" name="WordArt 32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68" y="390"/>
                <a:ext cx="67" cy="15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(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6985" name="WordArt 33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41" y="374"/>
                <a:ext cx="67" cy="16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)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6986" name="WordArt 34"/>
              <p:cNvSpPr>
                <a:spLocks noChangeArrowheads="1" noChangeShapeType="1" noTextEdit="1"/>
              </p:cNvSpPr>
              <p:nvPr/>
            </p:nvSpPr>
            <p:spPr bwMode="auto">
              <a:xfrm>
                <a:off x="4258" y="386"/>
                <a:ext cx="80" cy="14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6987" name="WordArt 35"/>
              <p:cNvSpPr>
                <a:spLocks noChangeArrowheads="1" noChangeShapeType="1" noTextEdit="1"/>
              </p:cNvSpPr>
              <p:nvPr/>
            </p:nvSpPr>
            <p:spPr bwMode="auto">
              <a:xfrm>
                <a:off x="4382" y="406"/>
                <a:ext cx="159" cy="12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2857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rPr>
                  <a:t>+</a:t>
                </a:r>
                <a:endParaRPr lang="zh-CN" altLang="en-US" sz="3600" kern="10"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endParaRPr>
              </a:p>
            </p:txBody>
          </p:sp>
          <p:grpSp>
            <p:nvGrpSpPr>
              <p:cNvPr id="26988" name="Group 36"/>
              <p:cNvGrpSpPr>
                <a:grpSpLocks/>
              </p:cNvGrpSpPr>
              <p:nvPr/>
            </p:nvGrpSpPr>
            <p:grpSpPr bwMode="auto">
              <a:xfrm>
                <a:off x="2998" y="395"/>
                <a:ext cx="243" cy="146"/>
                <a:chOff x="343" y="1954"/>
                <a:chExt cx="273" cy="189"/>
              </a:xfrm>
            </p:grpSpPr>
            <p:grpSp>
              <p:nvGrpSpPr>
                <p:cNvPr id="26995" name="Group 37"/>
                <p:cNvGrpSpPr>
                  <a:grpSpLocks/>
                </p:cNvGrpSpPr>
                <p:nvPr/>
              </p:nvGrpSpPr>
              <p:grpSpPr bwMode="auto">
                <a:xfrm>
                  <a:off x="343" y="1954"/>
                  <a:ext cx="191" cy="188"/>
                  <a:chOff x="1104" y="2007"/>
                  <a:chExt cx="109" cy="130"/>
                </a:xfrm>
              </p:grpSpPr>
              <p:sp>
                <p:nvSpPr>
                  <p:cNvPr id="26997" name="WordArt 38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104" y="2011"/>
                    <a:ext cx="109" cy="12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76200">
                          <a:solidFill>
                            <a:schemeClr val="bg1"/>
                          </a:solidFill>
                          <a:round/>
                          <a:headEnd/>
                          <a:tailEnd/>
                        </a:ln>
                        <a:solidFill>
                          <a:schemeClr val="bg1"/>
                        </a:solidFill>
                        <a:latin typeface="Bookman Old Style"/>
                      </a:rPr>
                      <a:t>x</a:t>
                    </a:r>
                    <a:endParaRPr lang="zh-CN" altLang="en-US" sz="3600" i="1" kern="10">
                      <a:ln w="762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Bookman Old Style"/>
                    </a:endParaRPr>
                  </a:p>
                </p:txBody>
              </p:sp>
              <p:sp>
                <p:nvSpPr>
                  <p:cNvPr id="26998" name="WordArt 39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104" y="2007"/>
                    <a:ext cx="109" cy="12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x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26996" name="WordArt 4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47" y="2041"/>
                  <a:ext cx="69" cy="10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26989" name="Group 50"/>
              <p:cNvGrpSpPr>
                <a:grpSpLocks/>
              </p:cNvGrpSpPr>
              <p:nvPr/>
            </p:nvGrpSpPr>
            <p:grpSpPr bwMode="auto">
              <a:xfrm>
                <a:off x="3292" y="450"/>
                <a:ext cx="136" cy="53"/>
                <a:chOff x="1260" y="2371"/>
                <a:chExt cx="151" cy="53"/>
              </a:xfrm>
            </p:grpSpPr>
            <p:sp>
              <p:nvSpPr>
                <p:cNvPr id="26993" name="Line 51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994" name="Line 52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6990" name="WordArt 471"/>
              <p:cNvSpPr>
                <a:spLocks noChangeArrowheads="1" noChangeShapeType="1" noTextEdit="1"/>
              </p:cNvSpPr>
              <p:nvPr/>
            </p:nvSpPr>
            <p:spPr bwMode="auto">
              <a:xfrm>
                <a:off x="4056" y="419"/>
                <a:ext cx="182" cy="11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1199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rPr>
                  <a:t>w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endParaRPr>
              </a:p>
            </p:txBody>
          </p:sp>
          <p:sp>
            <p:nvSpPr>
              <p:cNvPr id="26991" name="WordArt 475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82" y="394"/>
                <a:ext cx="146" cy="15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rPr>
                  <a:t>b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endParaRPr>
              </a:p>
            </p:txBody>
          </p:sp>
          <p:sp>
            <p:nvSpPr>
              <p:cNvPr id="26992" name="WordArt 48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492" y="403"/>
                <a:ext cx="118" cy="13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a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26916" name="Group 716"/>
            <p:cNvGrpSpPr>
              <a:grpSpLocks/>
            </p:cNvGrpSpPr>
            <p:nvPr/>
          </p:nvGrpSpPr>
          <p:grpSpPr bwMode="auto">
            <a:xfrm>
              <a:off x="3704" y="438"/>
              <a:ext cx="1815" cy="186"/>
              <a:chOff x="2862" y="1317"/>
              <a:chExt cx="1920" cy="175"/>
            </a:xfrm>
          </p:grpSpPr>
          <p:sp>
            <p:nvSpPr>
              <p:cNvPr id="26965" name="WordArt 696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17" y="1375"/>
                <a:ext cx="277" cy="10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cos</a:t>
                </a:r>
                <a:endParaRPr lang="zh-CN" altLang="en-US" sz="36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6966" name="WordArt 69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32" y="1333"/>
                <a:ext cx="67" cy="15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(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6967" name="WordArt 698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15" y="1317"/>
                <a:ext cx="67" cy="16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)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6968" name="WordArt 699"/>
              <p:cNvSpPr>
                <a:spLocks noChangeArrowheads="1" noChangeShapeType="1" noTextEdit="1"/>
              </p:cNvSpPr>
              <p:nvPr/>
            </p:nvSpPr>
            <p:spPr bwMode="auto">
              <a:xfrm>
                <a:off x="4122" y="1329"/>
                <a:ext cx="80" cy="14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6969" name="WordArt 700"/>
              <p:cNvSpPr>
                <a:spLocks noChangeArrowheads="1" noChangeShapeType="1" noTextEdit="1"/>
              </p:cNvSpPr>
              <p:nvPr/>
            </p:nvSpPr>
            <p:spPr bwMode="auto">
              <a:xfrm>
                <a:off x="4246" y="1349"/>
                <a:ext cx="159" cy="12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2857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rPr>
                  <a:t>+</a:t>
                </a:r>
                <a:endParaRPr lang="zh-CN" altLang="en-US" sz="3600" kern="10"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endParaRPr>
              </a:p>
            </p:txBody>
          </p:sp>
          <p:grpSp>
            <p:nvGrpSpPr>
              <p:cNvPr id="26970" name="Group 701"/>
              <p:cNvGrpSpPr>
                <a:grpSpLocks/>
              </p:cNvGrpSpPr>
              <p:nvPr/>
            </p:nvGrpSpPr>
            <p:grpSpPr bwMode="auto">
              <a:xfrm>
                <a:off x="2862" y="1338"/>
                <a:ext cx="243" cy="146"/>
                <a:chOff x="343" y="1954"/>
                <a:chExt cx="273" cy="189"/>
              </a:xfrm>
            </p:grpSpPr>
            <p:grpSp>
              <p:nvGrpSpPr>
                <p:cNvPr id="26979" name="Group 702"/>
                <p:cNvGrpSpPr>
                  <a:grpSpLocks/>
                </p:cNvGrpSpPr>
                <p:nvPr/>
              </p:nvGrpSpPr>
              <p:grpSpPr bwMode="auto">
                <a:xfrm>
                  <a:off x="343" y="1954"/>
                  <a:ext cx="191" cy="188"/>
                  <a:chOff x="1104" y="2007"/>
                  <a:chExt cx="109" cy="130"/>
                </a:xfrm>
              </p:grpSpPr>
              <p:sp>
                <p:nvSpPr>
                  <p:cNvPr id="26981" name="WordArt 703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104" y="2011"/>
                    <a:ext cx="109" cy="12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76200">
                          <a:solidFill>
                            <a:schemeClr val="bg1"/>
                          </a:solidFill>
                          <a:round/>
                          <a:headEnd/>
                          <a:tailEnd/>
                        </a:ln>
                        <a:solidFill>
                          <a:schemeClr val="bg1"/>
                        </a:solidFill>
                        <a:latin typeface="Bookman Old Style"/>
                      </a:rPr>
                      <a:t>x</a:t>
                    </a:r>
                    <a:endParaRPr lang="zh-CN" altLang="en-US" sz="3600" i="1" kern="10">
                      <a:ln w="762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Bookman Old Style"/>
                    </a:endParaRPr>
                  </a:p>
                </p:txBody>
              </p:sp>
              <p:sp>
                <p:nvSpPr>
                  <p:cNvPr id="26982" name="WordArt 704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104" y="2007"/>
                    <a:ext cx="109" cy="12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x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26980" name="WordArt 70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47" y="2041"/>
                  <a:ext cx="69" cy="10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3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26971" name="Group 706"/>
              <p:cNvGrpSpPr>
                <a:grpSpLocks/>
              </p:cNvGrpSpPr>
              <p:nvPr/>
            </p:nvGrpSpPr>
            <p:grpSpPr bwMode="auto">
              <a:xfrm>
                <a:off x="3156" y="1393"/>
                <a:ext cx="136" cy="53"/>
                <a:chOff x="1260" y="2371"/>
                <a:chExt cx="151" cy="53"/>
              </a:xfrm>
            </p:grpSpPr>
            <p:sp>
              <p:nvSpPr>
                <p:cNvPr id="26977" name="Line 707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978" name="Line 708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6972" name="WordArt 709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20" y="1362"/>
                <a:ext cx="182" cy="11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1199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rPr>
                  <a:t>w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endParaRPr>
              </a:p>
            </p:txBody>
          </p:sp>
          <p:grpSp>
            <p:nvGrpSpPr>
              <p:cNvPr id="26973" name="Group 710"/>
              <p:cNvGrpSpPr>
                <a:grpSpLocks/>
              </p:cNvGrpSpPr>
              <p:nvPr/>
            </p:nvGrpSpPr>
            <p:grpSpPr bwMode="auto">
              <a:xfrm>
                <a:off x="4434" y="1333"/>
                <a:ext cx="268" cy="159"/>
                <a:chOff x="1773" y="1334"/>
                <a:chExt cx="272" cy="180"/>
              </a:xfrm>
            </p:grpSpPr>
            <p:sp>
              <p:nvSpPr>
                <p:cNvPr id="26975" name="WordArt 71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897" y="1338"/>
                  <a:ext cx="148" cy="17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Symbol"/>
                    </a:rPr>
                    <a:t>b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endParaRPr>
                </a:p>
              </p:txBody>
            </p:sp>
            <p:sp>
              <p:nvSpPr>
                <p:cNvPr id="26976" name="WordArt 71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773" y="1334"/>
                  <a:ext cx="86" cy="15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26974" name="WordArt 7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356" y="1346"/>
                <a:ext cx="118" cy="13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a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26917" name="WordArt 53"/>
            <p:cNvSpPr>
              <a:spLocks noChangeArrowheads="1" noChangeShapeType="1" noTextEdit="1"/>
            </p:cNvSpPr>
            <p:nvPr/>
          </p:nvSpPr>
          <p:spPr bwMode="auto">
            <a:xfrm>
              <a:off x="3246" y="772"/>
              <a:ext cx="278" cy="10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rPr>
                <a:t>cos</a:t>
              </a:r>
              <a:endParaRPr lang="zh-CN" altLang="en-US" sz="36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6918" name="WordArt 54"/>
            <p:cNvSpPr>
              <a:spLocks noChangeArrowheads="1" noChangeShapeType="1" noTextEdit="1"/>
            </p:cNvSpPr>
            <p:nvPr/>
          </p:nvSpPr>
          <p:spPr bwMode="auto">
            <a:xfrm>
              <a:off x="4186" y="750"/>
              <a:ext cx="46" cy="15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(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26919" name="WordArt 55"/>
            <p:cNvSpPr>
              <a:spLocks noChangeArrowheads="1" noChangeShapeType="1" noTextEdit="1"/>
            </p:cNvSpPr>
            <p:nvPr/>
          </p:nvSpPr>
          <p:spPr bwMode="auto">
            <a:xfrm>
              <a:off x="4733" y="741"/>
              <a:ext cx="46" cy="16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)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26920" name="WordArt 56"/>
            <p:cNvSpPr>
              <a:spLocks noChangeArrowheads="1" noChangeShapeType="1" noTextEdit="1"/>
            </p:cNvSpPr>
            <p:nvPr/>
          </p:nvSpPr>
          <p:spPr bwMode="auto">
            <a:xfrm>
              <a:off x="3842" y="747"/>
              <a:ext cx="80" cy="14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t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6921" name="WordArt 57"/>
            <p:cNvSpPr>
              <a:spLocks noChangeArrowheads="1" noChangeShapeType="1" noTextEdit="1"/>
            </p:cNvSpPr>
            <p:nvPr/>
          </p:nvSpPr>
          <p:spPr bwMode="auto">
            <a:xfrm>
              <a:off x="3976" y="766"/>
              <a:ext cx="159" cy="12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rPr>
                <a:t>+</a:t>
              </a:r>
              <a:endParaRPr lang="zh-CN" altLang="en-US" sz="3600" kern="10">
                <a:ln w="2857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宋体"/>
                <a:ea typeface="宋体"/>
              </a:endParaRPr>
            </a:p>
          </p:txBody>
        </p:sp>
        <p:grpSp>
          <p:nvGrpSpPr>
            <p:cNvPr id="26922" name="Group 62"/>
            <p:cNvGrpSpPr>
              <a:grpSpLocks/>
            </p:cNvGrpSpPr>
            <p:nvPr/>
          </p:nvGrpSpPr>
          <p:grpSpPr bwMode="auto">
            <a:xfrm>
              <a:off x="2886" y="790"/>
              <a:ext cx="136" cy="53"/>
              <a:chOff x="1260" y="2371"/>
              <a:chExt cx="151" cy="53"/>
            </a:xfrm>
          </p:grpSpPr>
          <p:sp>
            <p:nvSpPr>
              <p:cNvPr id="26963" name="Line 63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964" name="Line 64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6923" name="WordArt 66"/>
            <p:cNvSpPr>
              <a:spLocks noChangeArrowheads="1" noChangeShapeType="1" noTextEdit="1"/>
            </p:cNvSpPr>
            <p:nvPr/>
          </p:nvSpPr>
          <p:spPr bwMode="auto">
            <a:xfrm>
              <a:off x="4804" y="741"/>
              <a:ext cx="145" cy="15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rPr>
                <a:t>b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Symbol"/>
              </a:endParaRPr>
            </a:p>
          </p:txBody>
        </p:sp>
        <p:sp>
          <p:nvSpPr>
            <p:cNvPr id="26924" name="WordArt 67"/>
            <p:cNvSpPr>
              <a:spLocks noChangeArrowheads="1" noChangeShapeType="1" noTextEdit="1"/>
            </p:cNvSpPr>
            <p:nvPr/>
          </p:nvSpPr>
          <p:spPr bwMode="auto">
            <a:xfrm>
              <a:off x="4247" y="758"/>
              <a:ext cx="167" cy="14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N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grpSp>
          <p:nvGrpSpPr>
            <p:cNvPr id="26925" name="Group 77"/>
            <p:cNvGrpSpPr>
              <a:grpSpLocks/>
            </p:cNvGrpSpPr>
            <p:nvPr/>
          </p:nvGrpSpPr>
          <p:grpSpPr bwMode="auto">
            <a:xfrm>
              <a:off x="2591" y="736"/>
              <a:ext cx="171" cy="144"/>
              <a:chOff x="1104" y="2007"/>
              <a:chExt cx="109" cy="130"/>
            </a:xfrm>
          </p:grpSpPr>
          <p:sp>
            <p:nvSpPr>
              <p:cNvPr id="26961" name="WordArt 78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04" y="2011"/>
                <a:ext cx="109" cy="12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762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Bookman Old Style"/>
                  </a:rPr>
                  <a:t>x</a:t>
                </a:r>
                <a:endParaRPr lang="zh-CN" altLang="en-US" sz="3600" i="1" kern="10">
                  <a:ln w="76200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Bookman Old Style"/>
                </a:endParaRPr>
              </a:p>
            </p:txBody>
          </p:sp>
          <p:sp>
            <p:nvSpPr>
              <p:cNvPr id="26962" name="WordArt 79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04" y="2007"/>
                <a:ext cx="109" cy="12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x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26926" name="WordArt 80"/>
            <p:cNvSpPr>
              <a:spLocks noChangeArrowheads="1" noChangeShapeType="1" noTextEdit="1"/>
            </p:cNvSpPr>
            <p:nvPr/>
          </p:nvSpPr>
          <p:spPr bwMode="auto">
            <a:xfrm>
              <a:off x="2765" y="802"/>
              <a:ext cx="88" cy="9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N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26927" name="WordArt 472"/>
            <p:cNvSpPr>
              <a:spLocks noChangeArrowheads="1" noChangeShapeType="1" noTextEdit="1"/>
            </p:cNvSpPr>
            <p:nvPr/>
          </p:nvSpPr>
          <p:spPr bwMode="auto">
            <a:xfrm>
              <a:off x="3637" y="778"/>
              <a:ext cx="172" cy="11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1199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rPr>
                <a:t>w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Symbol"/>
              </a:endParaRPr>
            </a:p>
          </p:txBody>
        </p:sp>
        <p:sp>
          <p:nvSpPr>
            <p:cNvPr id="26928" name="WordArt 481"/>
            <p:cNvSpPr>
              <a:spLocks noChangeArrowheads="1" noChangeShapeType="1" noTextEdit="1"/>
            </p:cNvSpPr>
            <p:nvPr/>
          </p:nvSpPr>
          <p:spPr bwMode="auto">
            <a:xfrm>
              <a:off x="3085" y="751"/>
              <a:ext cx="118" cy="13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a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6929" name="Line 717"/>
            <p:cNvSpPr>
              <a:spLocks noChangeShapeType="1"/>
            </p:cNvSpPr>
            <p:nvPr/>
          </p:nvSpPr>
          <p:spPr bwMode="auto">
            <a:xfrm>
              <a:off x="4462" y="827"/>
              <a:ext cx="1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930" name="WordArt 718"/>
            <p:cNvSpPr>
              <a:spLocks noChangeArrowheads="1" noChangeShapeType="1" noTextEdit="1"/>
            </p:cNvSpPr>
            <p:nvPr/>
          </p:nvSpPr>
          <p:spPr bwMode="auto">
            <a:xfrm>
              <a:off x="4603" y="758"/>
              <a:ext cx="73" cy="14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1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6931" name="WordArt 719"/>
            <p:cNvSpPr>
              <a:spLocks noChangeArrowheads="1" noChangeShapeType="1" noTextEdit="1"/>
            </p:cNvSpPr>
            <p:nvPr/>
          </p:nvSpPr>
          <p:spPr bwMode="auto">
            <a:xfrm>
              <a:off x="3567" y="727"/>
              <a:ext cx="1456" cy="18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[             ]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grpSp>
          <p:nvGrpSpPr>
            <p:cNvPr id="26932" name="Group 729"/>
            <p:cNvGrpSpPr>
              <a:grpSpLocks/>
            </p:cNvGrpSpPr>
            <p:nvPr/>
          </p:nvGrpSpPr>
          <p:grpSpPr bwMode="auto">
            <a:xfrm>
              <a:off x="445" y="992"/>
              <a:ext cx="4219" cy="208"/>
              <a:chOff x="361" y="950"/>
              <a:chExt cx="4219" cy="208"/>
            </a:xfrm>
          </p:grpSpPr>
          <p:sp>
            <p:nvSpPr>
              <p:cNvPr id="26933" name="WordArt 486"/>
              <p:cNvSpPr>
                <a:spLocks noChangeArrowheads="1" noChangeShapeType="1" noTextEdit="1"/>
              </p:cNvSpPr>
              <p:nvPr/>
            </p:nvSpPr>
            <p:spPr bwMode="auto">
              <a:xfrm>
                <a:off x="361" y="950"/>
                <a:ext cx="197" cy="18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6600"/>
                      </a:solidFill>
                      <a:round/>
                      <a:headEnd/>
                      <a:tailEnd/>
                    </a:ln>
                    <a:solidFill>
                      <a:srgbClr val="006600"/>
                    </a:solidFill>
                    <a:latin typeface="华文中宋"/>
                    <a:ea typeface="华文中宋"/>
                  </a:rPr>
                  <a:t>求</a:t>
                </a:r>
              </a:p>
            </p:txBody>
          </p:sp>
          <p:grpSp>
            <p:nvGrpSpPr>
              <p:cNvPr id="26934" name="Group 511"/>
              <p:cNvGrpSpPr>
                <a:grpSpLocks/>
              </p:cNvGrpSpPr>
              <p:nvPr/>
            </p:nvGrpSpPr>
            <p:grpSpPr bwMode="auto">
              <a:xfrm>
                <a:off x="1491" y="987"/>
                <a:ext cx="2296" cy="159"/>
                <a:chOff x="1219" y="924"/>
                <a:chExt cx="2547" cy="159"/>
              </a:xfrm>
            </p:grpSpPr>
            <p:grpSp>
              <p:nvGrpSpPr>
                <p:cNvPr id="26937" name="Group 487"/>
                <p:cNvGrpSpPr>
                  <a:grpSpLocks/>
                </p:cNvGrpSpPr>
                <p:nvPr/>
              </p:nvGrpSpPr>
              <p:grpSpPr bwMode="auto">
                <a:xfrm>
                  <a:off x="1219" y="924"/>
                  <a:ext cx="171" cy="144"/>
                  <a:chOff x="1104" y="2007"/>
                  <a:chExt cx="109" cy="130"/>
                </a:xfrm>
              </p:grpSpPr>
              <p:sp>
                <p:nvSpPr>
                  <p:cNvPr id="26959" name="WordArt 488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104" y="2011"/>
                    <a:ext cx="109" cy="12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76200">
                          <a:solidFill>
                            <a:schemeClr val="bg1"/>
                          </a:solidFill>
                          <a:round/>
                          <a:headEnd/>
                          <a:tailEnd/>
                        </a:ln>
                        <a:solidFill>
                          <a:schemeClr val="bg1"/>
                        </a:solidFill>
                        <a:latin typeface="Bookman Old Style"/>
                      </a:rPr>
                      <a:t>x</a:t>
                    </a:r>
                    <a:endParaRPr lang="zh-CN" altLang="en-US" sz="3600" i="1" kern="10">
                      <a:ln w="762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Bookman Old Style"/>
                    </a:endParaRPr>
                  </a:p>
                </p:txBody>
              </p:sp>
              <p:sp>
                <p:nvSpPr>
                  <p:cNvPr id="26960" name="WordArt 489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104" y="2007"/>
                    <a:ext cx="109" cy="12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x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  <p:grpSp>
              <p:nvGrpSpPr>
                <p:cNvPr id="26938" name="Group 490"/>
                <p:cNvGrpSpPr>
                  <a:grpSpLocks/>
                </p:cNvGrpSpPr>
                <p:nvPr/>
              </p:nvGrpSpPr>
              <p:grpSpPr bwMode="auto">
                <a:xfrm>
                  <a:off x="1479" y="968"/>
                  <a:ext cx="136" cy="53"/>
                  <a:chOff x="1260" y="2371"/>
                  <a:chExt cx="151" cy="53"/>
                </a:xfrm>
              </p:grpSpPr>
              <p:sp>
                <p:nvSpPr>
                  <p:cNvPr id="26957" name="Line 491"/>
                  <p:cNvSpPr>
                    <a:spLocks noChangeShapeType="1"/>
                  </p:cNvSpPr>
                  <p:nvPr/>
                </p:nvSpPr>
                <p:spPr bwMode="auto">
                  <a:xfrm>
                    <a:off x="1260" y="2371"/>
                    <a:ext cx="151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958" name="Line 492"/>
                  <p:cNvSpPr>
                    <a:spLocks noChangeShapeType="1"/>
                  </p:cNvSpPr>
                  <p:nvPr/>
                </p:nvSpPr>
                <p:spPr bwMode="auto">
                  <a:xfrm>
                    <a:off x="1260" y="2424"/>
                    <a:ext cx="151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6939" name="Group 493"/>
                <p:cNvGrpSpPr>
                  <a:grpSpLocks/>
                </p:cNvGrpSpPr>
                <p:nvPr/>
              </p:nvGrpSpPr>
              <p:grpSpPr bwMode="auto">
                <a:xfrm>
                  <a:off x="1701" y="929"/>
                  <a:ext cx="243" cy="144"/>
                  <a:chOff x="323" y="1600"/>
                  <a:chExt cx="274" cy="188"/>
                </a:xfrm>
              </p:grpSpPr>
              <p:grpSp>
                <p:nvGrpSpPr>
                  <p:cNvPr id="26953" name="Group 494"/>
                  <p:cNvGrpSpPr>
                    <a:grpSpLocks/>
                  </p:cNvGrpSpPr>
                  <p:nvPr/>
                </p:nvGrpSpPr>
                <p:grpSpPr bwMode="auto">
                  <a:xfrm>
                    <a:off x="323" y="1600"/>
                    <a:ext cx="191" cy="188"/>
                    <a:chOff x="1104" y="2007"/>
                    <a:chExt cx="109" cy="130"/>
                  </a:xfrm>
                </p:grpSpPr>
                <p:sp>
                  <p:nvSpPr>
                    <p:cNvPr id="26955" name="WordArt 495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1104" y="2011"/>
                      <a:ext cx="109" cy="126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i="1" kern="10">
                          <a:ln w="76200">
                            <a:solidFill>
                              <a:schemeClr val="bg1"/>
                            </a:solidFill>
                            <a:round/>
                            <a:headEnd/>
                            <a:tailEnd/>
                          </a:ln>
                          <a:solidFill>
                            <a:schemeClr val="bg1"/>
                          </a:solidFill>
                          <a:latin typeface="Bookman Old Style"/>
                        </a:rPr>
                        <a:t>x</a:t>
                      </a:r>
                      <a:endParaRPr lang="zh-CN" altLang="en-US" sz="3600" i="1" kern="10">
                        <a:ln w="76200">
                          <a:solidFill>
                            <a:schemeClr val="bg1"/>
                          </a:solidFill>
                          <a:round/>
                          <a:headEnd/>
                          <a:tailEnd/>
                        </a:ln>
                        <a:solidFill>
                          <a:schemeClr val="bg1"/>
                        </a:solidFill>
                        <a:latin typeface="Bookman Old Style"/>
                      </a:endParaRPr>
                    </a:p>
                  </p:txBody>
                </p:sp>
                <p:sp>
                  <p:nvSpPr>
                    <p:cNvPr id="26956" name="WordArt 496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1104" y="2007"/>
                      <a:ext cx="109" cy="126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i="1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Times New Roman"/>
                          <a:cs typeface="Times New Roman"/>
                        </a:rPr>
                        <a:t>x</a:t>
                      </a:r>
                      <a:endParaRPr lang="zh-CN" altLang="en-US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26954" name="WordArt 497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536" y="1679"/>
                    <a:ext cx="61" cy="10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1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</p:grpSp>
            <p:sp>
              <p:nvSpPr>
                <p:cNvPr id="26940" name="WordArt 49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021" y="933"/>
                  <a:ext cx="157" cy="12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2857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宋体"/>
                      <a:ea typeface="宋体"/>
                    </a:rPr>
                    <a:t>+</a:t>
                  </a:r>
                  <a:endParaRPr lang="zh-CN" altLang="en-US" sz="3600" kern="10">
                    <a:ln w="2857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endParaRPr>
                </a:p>
              </p:txBody>
            </p:sp>
            <p:grpSp>
              <p:nvGrpSpPr>
                <p:cNvPr id="26941" name="Group 499"/>
                <p:cNvGrpSpPr>
                  <a:grpSpLocks/>
                </p:cNvGrpSpPr>
                <p:nvPr/>
              </p:nvGrpSpPr>
              <p:grpSpPr bwMode="auto">
                <a:xfrm>
                  <a:off x="2254" y="928"/>
                  <a:ext cx="243" cy="146"/>
                  <a:chOff x="343" y="1954"/>
                  <a:chExt cx="273" cy="189"/>
                </a:xfrm>
              </p:grpSpPr>
              <p:grpSp>
                <p:nvGrpSpPr>
                  <p:cNvPr id="26949" name="Group 500"/>
                  <p:cNvGrpSpPr>
                    <a:grpSpLocks/>
                  </p:cNvGrpSpPr>
                  <p:nvPr/>
                </p:nvGrpSpPr>
                <p:grpSpPr bwMode="auto">
                  <a:xfrm>
                    <a:off x="343" y="1954"/>
                    <a:ext cx="191" cy="188"/>
                    <a:chOff x="1104" y="2007"/>
                    <a:chExt cx="109" cy="130"/>
                  </a:xfrm>
                </p:grpSpPr>
                <p:sp>
                  <p:nvSpPr>
                    <p:cNvPr id="26951" name="WordArt 501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1104" y="2011"/>
                      <a:ext cx="109" cy="126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i="1" kern="10">
                          <a:ln w="76200">
                            <a:solidFill>
                              <a:schemeClr val="bg1"/>
                            </a:solidFill>
                            <a:round/>
                            <a:headEnd/>
                            <a:tailEnd/>
                          </a:ln>
                          <a:solidFill>
                            <a:schemeClr val="bg1"/>
                          </a:solidFill>
                          <a:latin typeface="Bookman Old Style"/>
                        </a:rPr>
                        <a:t>x</a:t>
                      </a:r>
                      <a:endParaRPr lang="zh-CN" altLang="en-US" sz="3600" i="1" kern="10">
                        <a:ln w="76200">
                          <a:solidFill>
                            <a:schemeClr val="bg1"/>
                          </a:solidFill>
                          <a:round/>
                          <a:headEnd/>
                          <a:tailEnd/>
                        </a:ln>
                        <a:solidFill>
                          <a:schemeClr val="bg1"/>
                        </a:solidFill>
                        <a:latin typeface="Bookman Old Style"/>
                      </a:endParaRPr>
                    </a:p>
                  </p:txBody>
                </p:sp>
                <p:sp>
                  <p:nvSpPr>
                    <p:cNvPr id="26952" name="WordArt 502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1104" y="2007"/>
                      <a:ext cx="109" cy="126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i="1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Times New Roman"/>
                          <a:cs typeface="Times New Roman"/>
                        </a:rPr>
                        <a:t>x</a:t>
                      </a:r>
                      <a:endParaRPr lang="zh-CN" altLang="en-US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26950" name="WordArt 503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547" y="2041"/>
                    <a:ext cx="69" cy="102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2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</p:grpSp>
            <p:sp>
              <p:nvSpPr>
                <p:cNvPr id="26942" name="WordArt 50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555" y="933"/>
                  <a:ext cx="157" cy="12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2857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宋体"/>
                      <a:ea typeface="宋体"/>
                    </a:rPr>
                    <a:t>+</a:t>
                  </a:r>
                  <a:endParaRPr lang="zh-CN" altLang="en-US" sz="3600" kern="10">
                    <a:ln w="2857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26943" name="WordArt 50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312" y="944"/>
                  <a:ext cx="157" cy="12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2857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宋体"/>
                      <a:ea typeface="宋体"/>
                    </a:rPr>
                    <a:t>+</a:t>
                  </a:r>
                  <a:endParaRPr lang="zh-CN" altLang="en-US" sz="3600" kern="10">
                    <a:ln w="2857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endParaRPr>
                </a:p>
              </p:txBody>
            </p:sp>
            <p:grpSp>
              <p:nvGrpSpPr>
                <p:cNvPr id="26944" name="Group 506"/>
                <p:cNvGrpSpPr>
                  <a:grpSpLocks/>
                </p:cNvGrpSpPr>
                <p:nvPr/>
              </p:nvGrpSpPr>
              <p:grpSpPr bwMode="auto">
                <a:xfrm>
                  <a:off x="3504" y="924"/>
                  <a:ext cx="171" cy="144"/>
                  <a:chOff x="1104" y="2007"/>
                  <a:chExt cx="109" cy="130"/>
                </a:xfrm>
              </p:grpSpPr>
              <p:sp>
                <p:nvSpPr>
                  <p:cNvPr id="26947" name="WordArt 507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104" y="2011"/>
                    <a:ext cx="109" cy="12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76200">
                          <a:solidFill>
                            <a:schemeClr val="bg1"/>
                          </a:solidFill>
                          <a:round/>
                          <a:headEnd/>
                          <a:tailEnd/>
                        </a:ln>
                        <a:solidFill>
                          <a:schemeClr val="bg1"/>
                        </a:solidFill>
                        <a:latin typeface="Bookman Old Style"/>
                      </a:rPr>
                      <a:t>x</a:t>
                    </a:r>
                    <a:endParaRPr lang="zh-CN" altLang="en-US" sz="3600" i="1" kern="10">
                      <a:ln w="762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Bookman Old Style"/>
                    </a:endParaRPr>
                  </a:p>
                </p:txBody>
              </p:sp>
              <p:sp>
                <p:nvSpPr>
                  <p:cNvPr id="26948" name="WordArt 508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104" y="2007"/>
                    <a:ext cx="109" cy="12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x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26945" name="WordArt 50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678" y="990"/>
                  <a:ext cx="88" cy="9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N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26946" name="WordArt 51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824" y="983"/>
                  <a:ext cx="373" cy="2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...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26935" name="WordArt 721"/>
              <p:cNvSpPr>
                <a:spLocks noChangeArrowheads="1" noChangeShapeType="1" noTextEdit="1"/>
              </p:cNvSpPr>
              <p:nvPr/>
            </p:nvSpPr>
            <p:spPr bwMode="auto">
              <a:xfrm>
                <a:off x="780" y="970"/>
                <a:ext cx="595" cy="16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latin typeface="华文中宋"/>
                    <a:ea typeface="华文中宋"/>
                  </a:rPr>
                  <a:t>合振动</a:t>
                </a:r>
              </a:p>
            </p:txBody>
          </p:sp>
          <p:sp>
            <p:nvSpPr>
              <p:cNvPr id="26936" name="WordArt 722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80" y="991"/>
                <a:ext cx="700" cy="16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latin typeface="华文中宋"/>
                    <a:ea typeface="华文中宋"/>
                  </a:rPr>
                  <a:t>的表达式</a:t>
                </a:r>
              </a:p>
            </p:txBody>
          </p:sp>
        </p:grpSp>
      </p:grpSp>
      <p:grpSp>
        <p:nvGrpSpPr>
          <p:cNvPr id="26632" name="Group 895"/>
          <p:cNvGrpSpPr>
            <a:grpSpLocks/>
          </p:cNvGrpSpPr>
          <p:nvPr/>
        </p:nvGrpSpPr>
        <p:grpSpPr bwMode="auto">
          <a:xfrm>
            <a:off x="938213" y="2254250"/>
            <a:ext cx="7331075" cy="803275"/>
            <a:chOff x="591" y="1420"/>
            <a:chExt cx="4618" cy="506"/>
          </a:xfrm>
        </p:grpSpPr>
        <p:grpSp>
          <p:nvGrpSpPr>
            <p:cNvPr id="26897" name="Group 649"/>
            <p:cNvGrpSpPr>
              <a:grpSpLocks/>
            </p:cNvGrpSpPr>
            <p:nvPr/>
          </p:nvGrpSpPr>
          <p:grpSpPr bwMode="auto">
            <a:xfrm>
              <a:off x="3104" y="1481"/>
              <a:ext cx="136" cy="53"/>
              <a:chOff x="1260" y="2371"/>
              <a:chExt cx="151" cy="53"/>
            </a:xfrm>
          </p:grpSpPr>
          <p:sp>
            <p:nvSpPr>
              <p:cNvPr id="26908" name="Line 650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909" name="Line 651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6898" name="WordArt 695"/>
            <p:cNvSpPr>
              <a:spLocks noChangeArrowheads="1" noChangeShapeType="1" noTextEdit="1"/>
            </p:cNvSpPr>
            <p:nvPr/>
          </p:nvSpPr>
          <p:spPr bwMode="auto">
            <a:xfrm>
              <a:off x="2957" y="1425"/>
              <a:ext cx="85" cy="14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t</a:t>
              </a:r>
              <a:endParaRPr lang="zh-CN" altLang="en-US" sz="36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6899" name="WordArt 723"/>
            <p:cNvSpPr>
              <a:spLocks noChangeArrowheads="1" noChangeShapeType="1" noTextEdit="1"/>
            </p:cNvSpPr>
            <p:nvPr/>
          </p:nvSpPr>
          <p:spPr bwMode="auto">
            <a:xfrm>
              <a:off x="1346" y="1420"/>
              <a:ext cx="3863" cy="17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latin typeface="华文中宋"/>
                  <a:ea typeface="华文中宋"/>
                </a:rPr>
                <a:t>由旋转矢量法，作出           时各分振动的旋转矢量</a:t>
              </a:r>
            </a:p>
          </p:txBody>
        </p:sp>
        <p:sp>
          <p:nvSpPr>
            <p:cNvPr id="26900" name="WordArt 725"/>
            <p:cNvSpPr>
              <a:spLocks noChangeArrowheads="1" noChangeShapeType="1" noTextEdit="1"/>
            </p:cNvSpPr>
            <p:nvPr/>
          </p:nvSpPr>
          <p:spPr bwMode="auto">
            <a:xfrm>
              <a:off x="3314" y="1436"/>
              <a:ext cx="85" cy="14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0</a:t>
              </a:r>
              <a:endParaRPr lang="zh-CN" altLang="en-US" sz="3600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6901" name="WordArt 730"/>
            <p:cNvSpPr>
              <a:spLocks noChangeArrowheads="1" noChangeShapeType="1" noTextEdit="1"/>
            </p:cNvSpPr>
            <p:nvPr/>
          </p:nvSpPr>
          <p:spPr bwMode="auto">
            <a:xfrm>
              <a:off x="591" y="1744"/>
              <a:ext cx="2010" cy="16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latin typeface="华文中宋"/>
                  <a:ea typeface="华文中宋"/>
                </a:rPr>
                <a:t>合振动的振幅     ，相位</a:t>
              </a:r>
            </a:p>
          </p:txBody>
        </p:sp>
        <p:grpSp>
          <p:nvGrpSpPr>
            <p:cNvPr id="26902" name="Group 731"/>
            <p:cNvGrpSpPr>
              <a:grpSpLocks/>
            </p:cNvGrpSpPr>
            <p:nvPr/>
          </p:nvGrpSpPr>
          <p:grpSpPr bwMode="auto">
            <a:xfrm>
              <a:off x="1795" y="1728"/>
              <a:ext cx="208" cy="191"/>
              <a:chOff x="1503" y="2747"/>
              <a:chExt cx="125" cy="174"/>
            </a:xfrm>
          </p:grpSpPr>
          <p:sp>
            <p:nvSpPr>
              <p:cNvPr id="26906" name="WordArt 732"/>
              <p:cNvSpPr>
                <a:spLocks noChangeArrowheads="1" noChangeShapeType="1" noTextEdit="1"/>
              </p:cNvSpPr>
              <p:nvPr/>
            </p:nvSpPr>
            <p:spPr bwMode="auto">
              <a:xfrm>
                <a:off x="1503" y="2747"/>
                <a:ext cx="125" cy="16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57150">
                      <a:solidFill>
                        <a:srgbClr val="FFFF99"/>
                      </a:solidFill>
                      <a:round/>
                      <a:headEnd/>
                      <a:tailEnd/>
                    </a:ln>
                    <a:solidFill>
                      <a:srgbClr val="FFFF99"/>
                    </a:solidFill>
                    <a:latin typeface="Symbol"/>
                  </a:rPr>
                  <a:t>A</a:t>
                </a:r>
                <a:endParaRPr lang="zh-CN" altLang="en-US" sz="3600" i="1" kern="10">
                  <a:ln w="57150">
                    <a:solidFill>
                      <a:srgbClr val="FFFF99"/>
                    </a:solidFill>
                    <a:round/>
                    <a:headEnd/>
                    <a:tailEnd/>
                  </a:ln>
                  <a:solidFill>
                    <a:srgbClr val="FFFF99"/>
                  </a:solidFill>
                  <a:latin typeface="Symbol"/>
                </a:endParaRPr>
              </a:p>
            </p:txBody>
          </p:sp>
          <p:sp>
            <p:nvSpPr>
              <p:cNvPr id="26907" name="WordArt 73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503" y="2755"/>
                <a:ext cx="125" cy="16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Symbol"/>
                  </a:rPr>
                  <a:t>A</a:t>
                </a:r>
                <a:endParaRPr lang="zh-CN" altLang="en-US" sz="3600" i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Symbol"/>
                </a:endParaRPr>
              </a:p>
            </p:txBody>
          </p:sp>
        </p:grpSp>
        <p:grpSp>
          <p:nvGrpSpPr>
            <p:cNvPr id="26903" name="Group 734"/>
            <p:cNvGrpSpPr>
              <a:grpSpLocks/>
            </p:cNvGrpSpPr>
            <p:nvPr/>
          </p:nvGrpSpPr>
          <p:grpSpPr bwMode="auto">
            <a:xfrm>
              <a:off x="2701" y="1738"/>
              <a:ext cx="155" cy="188"/>
              <a:chOff x="1598" y="2160"/>
              <a:chExt cx="155" cy="156"/>
            </a:xfrm>
          </p:grpSpPr>
          <p:sp>
            <p:nvSpPr>
              <p:cNvPr id="26904" name="WordArt 73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607" y="2160"/>
                <a:ext cx="146" cy="15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57150">
                      <a:solidFill>
                        <a:srgbClr val="FFFF99"/>
                      </a:solidFill>
                      <a:round/>
                      <a:headEnd/>
                      <a:tailEnd/>
                    </a:ln>
                    <a:solidFill>
                      <a:srgbClr val="FFFF66"/>
                    </a:solidFill>
                    <a:latin typeface="Symbol"/>
                  </a:rPr>
                  <a:t>j</a:t>
                </a:r>
                <a:endParaRPr lang="zh-CN" altLang="en-US" sz="3600" i="1" kern="10">
                  <a:ln w="57150">
                    <a:solidFill>
                      <a:srgbClr val="FFFF99"/>
                    </a:solidFill>
                    <a:round/>
                    <a:headEnd/>
                    <a:tailEnd/>
                  </a:ln>
                  <a:solidFill>
                    <a:srgbClr val="FFFF66"/>
                  </a:solidFill>
                  <a:latin typeface="Symbol"/>
                </a:endParaRPr>
              </a:p>
            </p:txBody>
          </p:sp>
          <p:sp>
            <p:nvSpPr>
              <p:cNvPr id="26905" name="WordArt 736"/>
              <p:cNvSpPr>
                <a:spLocks noChangeArrowheads="1" noChangeShapeType="1" noTextEdit="1"/>
              </p:cNvSpPr>
              <p:nvPr/>
            </p:nvSpPr>
            <p:spPr bwMode="auto">
              <a:xfrm>
                <a:off x="1598" y="2161"/>
                <a:ext cx="146" cy="15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 dirty="0">
                    <a:ln w="9525">
                      <a:solidFill>
                        <a:srgbClr val="006600"/>
                      </a:solidFill>
                      <a:round/>
                      <a:headEnd/>
                      <a:tailEnd/>
                    </a:ln>
                    <a:solidFill>
                      <a:srgbClr val="006600"/>
                    </a:solidFill>
                    <a:latin typeface="Symbol"/>
                  </a:rPr>
                  <a:t>j</a:t>
                </a:r>
                <a:endParaRPr lang="zh-CN" altLang="en-US" sz="3600" i="1" kern="10" dirty="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Symbol"/>
                </a:endParaRPr>
              </a:p>
            </p:txBody>
          </p:sp>
        </p:grpSp>
      </p:grpSp>
      <p:grpSp>
        <p:nvGrpSpPr>
          <p:cNvPr id="26633" name="Group 797"/>
          <p:cNvGrpSpPr>
            <a:grpSpLocks/>
          </p:cNvGrpSpPr>
          <p:nvPr/>
        </p:nvGrpSpPr>
        <p:grpSpPr bwMode="auto">
          <a:xfrm>
            <a:off x="963613" y="3209925"/>
            <a:ext cx="4613275" cy="441325"/>
            <a:chOff x="1477" y="3781"/>
            <a:chExt cx="2906" cy="278"/>
          </a:xfrm>
        </p:grpSpPr>
        <p:grpSp>
          <p:nvGrpSpPr>
            <p:cNvPr id="26840" name="Group 737"/>
            <p:cNvGrpSpPr>
              <a:grpSpLocks/>
            </p:cNvGrpSpPr>
            <p:nvPr/>
          </p:nvGrpSpPr>
          <p:grpSpPr bwMode="auto">
            <a:xfrm>
              <a:off x="1539" y="3809"/>
              <a:ext cx="193" cy="161"/>
              <a:chOff x="1178" y="3134"/>
              <a:chExt cx="211" cy="202"/>
            </a:xfrm>
          </p:grpSpPr>
          <p:grpSp>
            <p:nvGrpSpPr>
              <p:cNvPr id="26891" name="Group 738"/>
              <p:cNvGrpSpPr>
                <a:grpSpLocks/>
              </p:cNvGrpSpPr>
              <p:nvPr/>
            </p:nvGrpSpPr>
            <p:grpSpPr bwMode="auto">
              <a:xfrm>
                <a:off x="1178" y="3134"/>
                <a:ext cx="125" cy="174"/>
                <a:chOff x="1503" y="2747"/>
                <a:chExt cx="125" cy="174"/>
              </a:xfrm>
            </p:grpSpPr>
            <p:sp>
              <p:nvSpPr>
                <p:cNvPr id="26895" name="WordArt 73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503" y="2747"/>
                  <a:ext cx="125" cy="16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57150">
                        <a:solidFill>
                          <a:srgbClr val="FFFF99"/>
                        </a:solidFill>
                        <a:round/>
                        <a:headEnd/>
                        <a:tailEnd/>
                      </a:ln>
                      <a:solidFill>
                        <a:srgbClr val="FFFF99"/>
                      </a:solidFill>
                      <a:latin typeface="Symbol"/>
                    </a:rPr>
                    <a:t>A</a:t>
                  </a:r>
                  <a:endParaRPr lang="zh-CN" altLang="en-US" sz="3600" i="1" kern="10">
                    <a:ln w="57150">
                      <a:solidFill>
                        <a:srgbClr val="FFFF99"/>
                      </a:solidFill>
                      <a:round/>
                      <a:headEnd/>
                      <a:tailEnd/>
                    </a:ln>
                    <a:solidFill>
                      <a:srgbClr val="FFFF99"/>
                    </a:solidFill>
                    <a:latin typeface="Symbol"/>
                  </a:endParaRPr>
                </a:p>
              </p:txBody>
            </p:sp>
            <p:sp>
              <p:nvSpPr>
                <p:cNvPr id="26896" name="WordArt 74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503" y="2755"/>
                  <a:ext cx="125" cy="16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Symbol"/>
                    </a:rPr>
                    <a:t>A</a:t>
                  </a:r>
                  <a:endParaRPr lang="zh-CN" altLang="en-US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Symbol"/>
                  </a:endParaRPr>
                </a:p>
              </p:txBody>
            </p:sp>
          </p:grpSp>
          <p:grpSp>
            <p:nvGrpSpPr>
              <p:cNvPr id="26892" name="Group 741"/>
              <p:cNvGrpSpPr>
                <a:grpSpLocks/>
              </p:cNvGrpSpPr>
              <p:nvPr/>
            </p:nvGrpSpPr>
            <p:grpSpPr bwMode="auto">
              <a:xfrm>
                <a:off x="1326" y="3229"/>
                <a:ext cx="63" cy="107"/>
                <a:chOff x="1964" y="2988"/>
                <a:chExt cx="63" cy="107"/>
              </a:xfrm>
            </p:grpSpPr>
            <p:sp>
              <p:nvSpPr>
                <p:cNvPr id="26893" name="WordArt 74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964" y="2988"/>
                  <a:ext cx="63" cy="10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57150">
                        <a:solidFill>
                          <a:srgbClr val="FFFF99"/>
                        </a:solidFill>
                        <a:round/>
                        <a:headEnd/>
                        <a:tailEnd/>
                      </a:ln>
                      <a:solidFill>
                        <a:srgbClr val="FFFF99"/>
                      </a:solidFill>
                      <a:latin typeface="Symbol"/>
                    </a:rPr>
                    <a:t>1</a:t>
                  </a:r>
                  <a:endParaRPr lang="zh-CN" altLang="en-US" sz="3600" kern="10">
                    <a:ln w="57150">
                      <a:solidFill>
                        <a:srgbClr val="FFFF99"/>
                      </a:solidFill>
                      <a:round/>
                      <a:headEnd/>
                      <a:tailEnd/>
                    </a:ln>
                    <a:solidFill>
                      <a:srgbClr val="FFFF99"/>
                    </a:solidFill>
                    <a:latin typeface="Symbol"/>
                  </a:endParaRPr>
                </a:p>
              </p:txBody>
            </p:sp>
            <p:sp>
              <p:nvSpPr>
                <p:cNvPr id="26894" name="WordArt 74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964" y="2989"/>
                  <a:ext cx="63" cy="10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Symbol"/>
                    </a:rPr>
                    <a:t>1</a:t>
                  </a:r>
                  <a:endParaRPr lang="zh-CN" altLang="en-US" sz="36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Symbol"/>
                  </a:endParaRPr>
                </a:p>
              </p:txBody>
            </p:sp>
          </p:grpSp>
        </p:grpSp>
        <p:grpSp>
          <p:nvGrpSpPr>
            <p:cNvPr id="26841" name="Group 746"/>
            <p:cNvGrpSpPr>
              <a:grpSpLocks/>
            </p:cNvGrpSpPr>
            <p:nvPr/>
          </p:nvGrpSpPr>
          <p:grpSpPr bwMode="auto">
            <a:xfrm>
              <a:off x="1477" y="3781"/>
              <a:ext cx="285" cy="231"/>
              <a:chOff x="2032" y="3446"/>
              <a:chExt cx="285" cy="231"/>
            </a:xfrm>
          </p:grpSpPr>
          <p:sp>
            <p:nvSpPr>
              <p:cNvPr id="26889" name="Line 744"/>
              <p:cNvSpPr>
                <a:spLocks noChangeShapeType="1"/>
              </p:cNvSpPr>
              <p:nvPr/>
            </p:nvSpPr>
            <p:spPr bwMode="auto">
              <a:xfrm>
                <a:off x="2032" y="3446"/>
                <a:ext cx="0" cy="2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890" name="Line 745"/>
              <p:cNvSpPr>
                <a:spLocks noChangeShapeType="1"/>
              </p:cNvSpPr>
              <p:nvPr/>
            </p:nvSpPr>
            <p:spPr bwMode="auto">
              <a:xfrm>
                <a:off x="2317" y="3447"/>
                <a:ext cx="0" cy="2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6842" name="Group 747"/>
            <p:cNvGrpSpPr>
              <a:grpSpLocks/>
            </p:cNvGrpSpPr>
            <p:nvPr/>
          </p:nvGrpSpPr>
          <p:grpSpPr bwMode="auto">
            <a:xfrm>
              <a:off x="2011" y="3790"/>
              <a:ext cx="285" cy="231"/>
              <a:chOff x="2032" y="3446"/>
              <a:chExt cx="285" cy="231"/>
            </a:xfrm>
          </p:grpSpPr>
          <p:sp>
            <p:nvSpPr>
              <p:cNvPr id="26887" name="Line 748"/>
              <p:cNvSpPr>
                <a:spLocks noChangeShapeType="1"/>
              </p:cNvSpPr>
              <p:nvPr/>
            </p:nvSpPr>
            <p:spPr bwMode="auto">
              <a:xfrm>
                <a:off x="2032" y="3446"/>
                <a:ext cx="0" cy="2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888" name="Line 749"/>
              <p:cNvSpPr>
                <a:spLocks noChangeShapeType="1"/>
              </p:cNvSpPr>
              <p:nvPr/>
            </p:nvSpPr>
            <p:spPr bwMode="auto">
              <a:xfrm>
                <a:off x="2317" y="3447"/>
                <a:ext cx="0" cy="2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6843" name="Group 750"/>
            <p:cNvGrpSpPr>
              <a:grpSpLocks/>
            </p:cNvGrpSpPr>
            <p:nvPr/>
          </p:nvGrpSpPr>
          <p:grpSpPr bwMode="auto">
            <a:xfrm>
              <a:off x="3697" y="3828"/>
              <a:ext cx="285" cy="231"/>
              <a:chOff x="2032" y="3446"/>
              <a:chExt cx="285" cy="231"/>
            </a:xfrm>
          </p:grpSpPr>
          <p:sp>
            <p:nvSpPr>
              <p:cNvPr id="26885" name="Line 751"/>
              <p:cNvSpPr>
                <a:spLocks noChangeShapeType="1"/>
              </p:cNvSpPr>
              <p:nvPr/>
            </p:nvSpPr>
            <p:spPr bwMode="auto">
              <a:xfrm>
                <a:off x="2032" y="3446"/>
                <a:ext cx="0" cy="2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886" name="Line 752"/>
              <p:cNvSpPr>
                <a:spLocks noChangeShapeType="1"/>
              </p:cNvSpPr>
              <p:nvPr/>
            </p:nvSpPr>
            <p:spPr bwMode="auto">
              <a:xfrm>
                <a:off x="2317" y="3447"/>
                <a:ext cx="0" cy="2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6844" name="Group 753"/>
            <p:cNvGrpSpPr>
              <a:grpSpLocks/>
            </p:cNvGrpSpPr>
            <p:nvPr/>
          </p:nvGrpSpPr>
          <p:grpSpPr bwMode="auto">
            <a:xfrm>
              <a:off x="2525" y="3812"/>
              <a:ext cx="285" cy="231"/>
              <a:chOff x="2032" y="3446"/>
              <a:chExt cx="285" cy="231"/>
            </a:xfrm>
          </p:grpSpPr>
          <p:sp>
            <p:nvSpPr>
              <p:cNvPr id="26883" name="Line 754"/>
              <p:cNvSpPr>
                <a:spLocks noChangeShapeType="1"/>
              </p:cNvSpPr>
              <p:nvPr/>
            </p:nvSpPr>
            <p:spPr bwMode="auto">
              <a:xfrm>
                <a:off x="2032" y="3446"/>
                <a:ext cx="0" cy="2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884" name="Line 755"/>
              <p:cNvSpPr>
                <a:spLocks noChangeShapeType="1"/>
              </p:cNvSpPr>
              <p:nvPr/>
            </p:nvSpPr>
            <p:spPr bwMode="auto">
              <a:xfrm>
                <a:off x="2317" y="3447"/>
                <a:ext cx="0" cy="2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6845" name="Group 756"/>
            <p:cNvGrpSpPr>
              <a:grpSpLocks/>
            </p:cNvGrpSpPr>
            <p:nvPr/>
          </p:nvGrpSpPr>
          <p:grpSpPr bwMode="auto">
            <a:xfrm>
              <a:off x="2058" y="3835"/>
              <a:ext cx="204" cy="151"/>
              <a:chOff x="1721" y="1993"/>
              <a:chExt cx="223" cy="190"/>
            </a:xfrm>
          </p:grpSpPr>
          <p:grpSp>
            <p:nvGrpSpPr>
              <p:cNvPr id="26877" name="Group 757"/>
              <p:cNvGrpSpPr>
                <a:grpSpLocks/>
              </p:cNvGrpSpPr>
              <p:nvPr/>
            </p:nvGrpSpPr>
            <p:grpSpPr bwMode="auto">
              <a:xfrm>
                <a:off x="1721" y="1993"/>
                <a:ext cx="125" cy="174"/>
                <a:chOff x="1503" y="2747"/>
                <a:chExt cx="125" cy="174"/>
              </a:xfrm>
            </p:grpSpPr>
            <p:sp>
              <p:nvSpPr>
                <p:cNvPr id="26881" name="WordArt 75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503" y="2747"/>
                  <a:ext cx="125" cy="16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57150">
                        <a:solidFill>
                          <a:srgbClr val="FFFF99"/>
                        </a:solidFill>
                        <a:round/>
                        <a:headEnd/>
                        <a:tailEnd/>
                      </a:ln>
                      <a:solidFill>
                        <a:srgbClr val="FFFF99"/>
                      </a:solidFill>
                      <a:latin typeface="Symbol"/>
                    </a:rPr>
                    <a:t>A</a:t>
                  </a:r>
                  <a:endParaRPr lang="zh-CN" altLang="en-US" sz="3600" i="1" kern="10">
                    <a:ln w="57150">
                      <a:solidFill>
                        <a:srgbClr val="FFFF99"/>
                      </a:solidFill>
                      <a:round/>
                      <a:headEnd/>
                      <a:tailEnd/>
                    </a:ln>
                    <a:solidFill>
                      <a:srgbClr val="FFFF99"/>
                    </a:solidFill>
                    <a:latin typeface="Symbol"/>
                  </a:endParaRPr>
                </a:p>
              </p:txBody>
            </p:sp>
            <p:sp>
              <p:nvSpPr>
                <p:cNvPr id="26882" name="WordArt 75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503" y="2755"/>
                  <a:ext cx="125" cy="16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Symbol"/>
                    </a:rPr>
                    <a:t>A</a:t>
                  </a:r>
                  <a:endParaRPr lang="zh-CN" altLang="en-US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Symbol"/>
                  </a:endParaRPr>
                </a:p>
              </p:txBody>
            </p:sp>
          </p:grpSp>
          <p:grpSp>
            <p:nvGrpSpPr>
              <p:cNvPr id="26878" name="Group 760"/>
              <p:cNvGrpSpPr>
                <a:grpSpLocks/>
              </p:cNvGrpSpPr>
              <p:nvPr/>
            </p:nvGrpSpPr>
            <p:grpSpPr bwMode="auto">
              <a:xfrm>
                <a:off x="1881" y="2066"/>
                <a:ext cx="63" cy="117"/>
                <a:chOff x="1881" y="2066"/>
                <a:chExt cx="63" cy="117"/>
              </a:xfrm>
            </p:grpSpPr>
            <p:sp>
              <p:nvSpPr>
                <p:cNvPr id="26879" name="WordArt 76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881" y="2066"/>
                  <a:ext cx="63" cy="10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57150">
                        <a:solidFill>
                          <a:srgbClr val="FFFF99"/>
                        </a:solidFill>
                        <a:round/>
                        <a:headEnd/>
                        <a:tailEnd/>
                      </a:ln>
                      <a:solidFill>
                        <a:srgbClr val="FFFF99"/>
                      </a:solidFill>
                      <a:latin typeface="Symbol"/>
                    </a:rPr>
                    <a:t>2</a:t>
                  </a:r>
                  <a:endParaRPr lang="zh-CN" altLang="en-US" sz="3600" kern="10">
                    <a:ln w="57150">
                      <a:solidFill>
                        <a:srgbClr val="FFFF99"/>
                      </a:solidFill>
                      <a:round/>
                      <a:headEnd/>
                      <a:tailEnd/>
                    </a:ln>
                    <a:solidFill>
                      <a:srgbClr val="FFFF99"/>
                    </a:solidFill>
                    <a:latin typeface="Symbol"/>
                  </a:endParaRPr>
                </a:p>
              </p:txBody>
            </p:sp>
            <p:sp>
              <p:nvSpPr>
                <p:cNvPr id="26880" name="WordArt 76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881" y="2077"/>
                  <a:ext cx="63" cy="10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Symbol"/>
                    </a:rPr>
                    <a:t>2</a:t>
                  </a:r>
                  <a:endParaRPr lang="zh-CN" altLang="en-US" sz="36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Symbol"/>
                  </a:endParaRPr>
                </a:p>
              </p:txBody>
            </p:sp>
          </p:grpSp>
        </p:grpSp>
        <p:grpSp>
          <p:nvGrpSpPr>
            <p:cNvPr id="26846" name="Group 763"/>
            <p:cNvGrpSpPr>
              <a:grpSpLocks/>
            </p:cNvGrpSpPr>
            <p:nvPr/>
          </p:nvGrpSpPr>
          <p:grpSpPr bwMode="auto">
            <a:xfrm>
              <a:off x="2576" y="3844"/>
              <a:ext cx="201" cy="151"/>
              <a:chOff x="1670" y="2779"/>
              <a:chExt cx="221" cy="190"/>
            </a:xfrm>
          </p:grpSpPr>
          <p:grpSp>
            <p:nvGrpSpPr>
              <p:cNvPr id="26871" name="Group 764"/>
              <p:cNvGrpSpPr>
                <a:grpSpLocks/>
              </p:cNvGrpSpPr>
              <p:nvPr/>
            </p:nvGrpSpPr>
            <p:grpSpPr bwMode="auto">
              <a:xfrm>
                <a:off x="1828" y="2852"/>
                <a:ext cx="63" cy="117"/>
                <a:chOff x="1828" y="2852"/>
                <a:chExt cx="63" cy="117"/>
              </a:xfrm>
            </p:grpSpPr>
            <p:sp>
              <p:nvSpPr>
                <p:cNvPr id="26875" name="WordArt 76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828" y="2852"/>
                  <a:ext cx="63" cy="10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57150">
                        <a:solidFill>
                          <a:srgbClr val="FFFF99"/>
                        </a:solidFill>
                        <a:round/>
                        <a:headEnd/>
                        <a:tailEnd/>
                      </a:ln>
                      <a:solidFill>
                        <a:srgbClr val="FFFF99"/>
                      </a:solidFill>
                      <a:latin typeface="Symbol"/>
                    </a:rPr>
                    <a:t>3</a:t>
                  </a:r>
                  <a:endParaRPr lang="zh-CN" altLang="en-US" sz="3600" kern="10">
                    <a:ln w="57150">
                      <a:solidFill>
                        <a:srgbClr val="FFFF99"/>
                      </a:solidFill>
                      <a:round/>
                      <a:headEnd/>
                      <a:tailEnd/>
                    </a:ln>
                    <a:solidFill>
                      <a:srgbClr val="FFFF99"/>
                    </a:solidFill>
                    <a:latin typeface="Symbol"/>
                  </a:endParaRPr>
                </a:p>
              </p:txBody>
            </p:sp>
            <p:sp>
              <p:nvSpPr>
                <p:cNvPr id="26876" name="WordArt 76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828" y="2863"/>
                  <a:ext cx="63" cy="10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Symbol"/>
                    </a:rPr>
                    <a:t>3</a:t>
                  </a:r>
                  <a:endParaRPr lang="zh-CN" altLang="en-US" sz="36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Symbol"/>
                  </a:endParaRPr>
                </a:p>
              </p:txBody>
            </p:sp>
          </p:grpSp>
          <p:grpSp>
            <p:nvGrpSpPr>
              <p:cNvPr id="26872" name="Group 767"/>
              <p:cNvGrpSpPr>
                <a:grpSpLocks/>
              </p:cNvGrpSpPr>
              <p:nvPr/>
            </p:nvGrpSpPr>
            <p:grpSpPr bwMode="auto">
              <a:xfrm>
                <a:off x="1670" y="2779"/>
                <a:ext cx="125" cy="174"/>
                <a:chOff x="1503" y="2747"/>
                <a:chExt cx="125" cy="174"/>
              </a:xfrm>
            </p:grpSpPr>
            <p:sp>
              <p:nvSpPr>
                <p:cNvPr id="26873" name="WordArt 76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503" y="2747"/>
                  <a:ext cx="125" cy="16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57150">
                        <a:solidFill>
                          <a:srgbClr val="FFFF99"/>
                        </a:solidFill>
                        <a:round/>
                        <a:headEnd/>
                        <a:tailEnd/>
                      </a:ln>
                      <a:solidFill>
                        <a:srgbClr val="FFFF99"/>
                      </a:solidFill>
                      <a:latin typeface="Symbol"/>
                    </a:rPr>
                    <a:t>A</a:t>
                  </a:r>
                  <a:endParaRPr lang="zh-CN" altLang="en-US" sz="3600" i="1" kern="10">
                    <a:ln w="57150">
                      <a:solidFill>
                        <a:srgbClr val="FFFF99"/>
                      </a:solidFill>
                      <a:round/>
                      <a:headEnd/>
                      <a:tailEnd/>
                    </a:ln>
                    <a:solidFill>
                      <a:srgbClr val="FFFF99"/>
                    </a:solidFill>
                    <a:latin typeface="Symbol"/>
                  </a:endParaRPr>
                </a:p>
              </p:txBody>
            </p:sp>
            <p:sp>
              <p:nvSpPr>
                <p:cNvPr id="26874" name="WordArt 76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503" y="2755"/>
                  <a:ext cx="125" cy="16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Symbol"/>
                    </a:rPr>
                    <a:t>A</a:t>
                  </a:r>
                  <a:endParaRPr lang="zh-CN" altLang="en-US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Symbol"/>
                  </a:endParaRPr>
                </a:p>
              </p:txBody>
            </p:sp>
          </p:grpSp>
        </p:grpSp>
        <p:grpSp>
          <p:nvGrpSpPr>
            <p:cNvPr id="26847" name="Group 770"/>
            <p:cNvGrpSpPr>
              <a:grpSpLocks/>
            </p:cNvGrpSpPr>
            <p:nvPr/>
          </p:nvGrpSpPr>
          <p:grpSpPr bwMode="auto">
            <a:xfrm>
              <a:off x="3741" y="3850"/>
              <a:ext cx="193" cy="151"/>
              <a:chOff x="2120" y="1899"/>
              <a:chExt cx="211" cy="190"/>
            </a:xfrm>
          </p:grpSpPr>
          <p:grpSp>
            <p:nvGrpSpPr>
              <p:cNvPr id="26865" name="Group 771"/>
              <p:cNvGrpSpPr>
                <a:grpSpLocks/>
              </p:cNvGrpSpPr>
              <p:nvPr/>
            </p:nvGrpSpPr>
            <p:grpSpPr bwMode="auto">
              <a:xfrm>
                <a:off x="2268" y="1972"/>
                <a:ext cx="63" cy="117"/>
                <a:chOff x="2268" y="1972"/>
                <a:chExt cx="63" cy="117"/>
              </a:xfrm>
            </p:grpSpPr>
            <p:sp>
              <p:nvSpPr>
                <p:cNvPr id="26869" name="WordArt 77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268" y="1972"/>
                  <a:ext cx="63" cy="10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57150">
                        <a:solidFill>
                          <a:srgbClr val="FFFF99"/>
                        </a:solidFill>
                        <a:round/>
                        <a:headEnd/>
                        <a:tailEnd/>
                      </a:ln>
                      <a:solidFill>
                        <a:srgbClr val="FFFF99"/>
                      </a:solidFill>
                      <a:latin typeface="Symbol"/>
                    </a:rPr>
                    <a:t>N</a:t>
                  </a:r>
                  <a:endParaRPr lang="zh-CN" altLang="en-US" sz="3600" kern="10">
                    <a:ln w="57150">
                      <a:solidFill>
                        <a:srgbClr val="FFFF99"/>
                      </a:solidFill>
                      <a:round/>
                      <a:headEnd/>
                      <a:tailEnd/>
                    </a:ln>
                    <a:solidFill>
                      <a:srgbClr val="FFFF99"/>
                    </a:solidFill>
                    <a:latin typeface="Symbol"/>
                  </a:endParaRPr>
                </a:p>
              </p:txBody>
            </p:sp>
            <p:sp>
              <p:nvSpPr>
                <p:cNvPr id="26870" name="WordArt 77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268" y="1983"/>
                  <a:ext cx="63" cy="10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Symbol"/>
                    </a:rPr>
                    <a:t>N</a:t>
                  </a:r>
                  <a:endParaRPr lang="zh-CN" altLang="en-US" sz="36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Symbol"/>
                  </a:endParaRPr>
                </a:p>
              </p:txBody>
            </p:sp>
          </p:grpSp>
          <p:grpSp>
            <p:nvGrpSpPr>
              <p:cNvPr id="26866" name="Group 774"/>
              <p:cNvGrpSpPr>
                <a:grpSpLocks/>
              </p:cNvGrpSpPr>
              <p:nvPr/>
            </p:nvGrpSpPr>
            <p:grpSpPr bwMode="auto">
              <a:xfrm>
                <a:off x="2120" y="1899"/>
                <a:ext cx="125" cy="174"/>
                <a:chOff x="1503" y="2747"/>
                <a:chExt cx="125" cy="174"/>
              </a:xfrm>
            </p:grpSpPr>
            <p:sp>
              <p:nvSpPr>
                <p:cNvPr id="26867" name="WordArt 77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503" y="2747"/>
                  <a:ext cx="125" cy="16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57150">
                        <a:solidFill>
                          <a:srgbClr val="FFFF99"/>
                        </a:solidFill>
                        <a:round/>
                        <a:headEnd/>
                        <a:tailEnd/>
                      </a:ln>
                      <a:solidFill>
                        <a:srgbClr val="FFFF99"/>
                      </a:solidFill>
                      <a:latin typeface="Symbol"/>
                    </a:rPr>
                    <a:t>A</a:t>
                  </a:r>
                  <a:endParaRPr lang="zh-CN" altLang="en-US" sz="3600" i="1" kern="10">
                    <a:ln w="57150">
                      <a:solidFill>
                        <a:srgbClr val="FFFF99"/>
                      </a:solidFill>
                      <a:round/>
                      <a:headEnd/>
                      <a:tailEnd/>
                    </a:ln>
                    <a:solidFill>
                      <a:srgbClr val="FFFF99"/>
                    </a:solidFill>
                    <a:latin typeface="Symbol"/>
                  </a:endParaRPr>
                </a:p>
              </p:txBody>
            </p:sp>
            <p:sp>
              <p:nvSpPr>
                <p:cNvPr id="26868" name="WordArt 77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503" y="2755"/>
                  <a:ext cx="125" cy="16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Symbol"/>
                    </a:rPr>
                    <a:t>A</a:t>
                  </a:r>
                  <a:endParaRPr lang="zh-CN" altLang="en-US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Symbol"/>
                  </a:endParaRPr>
                </a:p>
              </p:txBody>
            </p:sp>
          </p:grpSp>
        </p:grpSp>
        <p:grpSp>
          <p:nvGrpSpPr>
            <p:cNvPr id="26848" name="Group 777"/>
            <p:cNvGrpSpPr>
              <a:grpSpLocks/>
            </p:cNvGrpSpPr>
            <p:nvPr/>
          </p:nvGrpSpPr>
          <p:grpSpPr bwMode="auto">
            <a:xfrm>
              <a:off x="1813" y="3890"/>
              <a:ext cx="136" cy="53"/>
              <a:chOff x="1260" y="2371"/>
              <a:chExt cx="151" cy="53"/>
            </a:xfrm>
          </p:grpSpPr>
          <p:sp>
            <p:nvSpPr>
              <p:cNvPr id="26863" name="Line 778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864" name="Line 779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6849" name="Group 780"/>
            <p:cNvGrpSpPr>
              <a:grpSpLocks/>
            </p:cNvGrpSpPr>
            <p:nvPr/>
          </p:nvGrpSpPr>
          <p:grpSpPr bwMode="auto">
            <a:xfrm>
              <a:off x="3520" y="3901"/>
              <a:ext cx="136" cy="53"/>
              <a:chOff x="1260" y="2371"/>
              <a:chExt cx="151" cy="53"/>
            </a:xfrm>
          </p:grpSpPr>
          <p:sp>
            <p:nvSpPr>
              <p:cNvPr id="26861" name="Line 781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862" name="Line 782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6850" name="Group 783"/>
            <p:cNvGrpSpPr>
              <a:grpSpLocks/>
            </p:cNvGrpSpPr>
            <p:nvPr/>
          </p:nvGrpSpPr>
          <p:grpSpPr bwMode="auto">
            <a:xfrm>
              <a:off x="2347" y="3889"/>
              <a:ext cx="136" cy="53"/>
              <a:chOff x="1260" y="2371"/>
              <a:chExt cx="151" cy="53"/>
            </a:xfrm>
          </p:grpSpPr>
          <p:sp>
            <p:nvSpPr>
              <p:cNvPr id="26859" name="Line 784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860" name="Line 785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6851" name="Group 786"/>
            <p:cNvGrpSpPr>
              <a:grpSpLocks/>
            </p:cNvGrpSpPr>
            <p:nvPr/>
          </p:nvGrpSpPr>
          <p:grpSpPr bwMode="auto">
            <a:xfrm>
              <a:off x="2872" y="3900"/>
              <a:ext cx="136" cy="53"/>
              <a:chOff x="1260" y="2371"/>
              <a:chExt cx="151" cy="53"/>
            </a:xfrm>
          </p:grpSpPr>
          <p:sp>
            <p:nvSpPr>
              <p:cNvPr id="26857" name="Line 787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858" name="Line 788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6852" name="WordArt 789"/>
            <p:cNvSpPr>
              <a:spLocks noChangeArrowheads="1" noChangeShapeType="1" noTextEdit="1"/>
            </p:cNvSpPr>
            <p:nvPr/>
          </p:nvSpPr>
          <p:spPr bwMode="auto">
            <a:xfrm>
              <a:off x="3086" y="3918"/>
              <a:ext cx="341" cy="2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...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grpSp>
          <p:nvGrpSpPr>
            <p:cNvPr id="26853" name="Group 790"/>
            <p:cNvGrpSpPr>
              <a:grpSpLocks/>
            </p:cNvGrpSpPr>
            <p:nvPr/>
          </p:nvGrpSpPr>
          <p:grpSpPr bwMode="auto">
            <a:xfrm>
              <a:off x="4055" y="3900"/>
              <a:ext cx="136" cy="53"/>
              <a:chOff x="1260" y="2371"/>
              <a:chExt cx="151" cy="53"/>
            </a:xfrm>
          </p:grpSpPr>
          <p:sp>
            <p:nvSpPr>
              <p:cNvPr id="26855" name="Line 791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856" name="Line 792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6854" name="WordArt 796"/>
            <p:cNvSpPr>
              <a:spLocks noChangeArrowheads="1" noChangeShapeType="1" noTextEdit="1"/>
            </p:cNvSpPr>
            <p:nvPr/>
          </p:nvSpPr>
          <p:spPr bwMode="auto">
            <a:xfrm>
              <a:off x="4267" y="3865"/>
              <a:ext cx="116" cy="14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a</a:t>
              </a:r>
              <a:endParaRPr lang="zh-CN" altLang="en-US" sz="3600" i="1" kern="10" dirty="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</p:grpSp>
      <p:grpSp>
        <p:nvGrpSpPr>
          <p:cNvPr id="26634" name="Group 893"/>
          <p:cNvGrpSpPr>
            <a:grpSpLocks/>
          </p:cNvGrpSpPr>
          <p:nvPr/>
        </p:nvGrpSpPr>
        <p:grpSpPr bwMode="auto">
          <a:xfrm>
            <a:off x="784225" y="3708400"/>
            <a:ext cx="4006850" cy="627063"/>
            <a:chOff x="494" y="2336"/>
            <a:chExt cx="2524" cy="395"/>
          </a:xfrm>
        </p:grpSpPr>
        <p:sp>
          <p:nvSpPr>
            <p:cNvPr id="26823" name="WordArt 648"/>
            <p:cNvSpPr>
              <a:spLocks noChangeArrowheads="1" noChangeShapeType="1" noTextEdit="1"/>
            </p:cNvSpPr>
            <p:nvPr/>
          </p:nvSpPr>
          <p:spPr bwMode="auto">
            <a:xfrm>
              <a:off x="1979" y="2354"/>
              <a:ext cx="118" cy="1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a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6824" name="Line 652"/>
            <p:cNvSpPr>
              <a:spLocks noChangeShapeType="1"/>
            </p:cNvSpPr>
            <p:nvPr/>
          </p:nvSpPr>
          <p:spPr bwMode="auto">
            <a:xfrm>
              <a:off x="1833" y="2533"/>
              <a:ext cx="3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825" name="WordArt 655"/>
            <p:cNvSpPr>
              <a:spLocks noChangeArrowheads="1" noChangeShapeType="1" noTextEdit="1"/>
            </p:cNvSpPr>
            <p:nvPr/>
          </p:nvSpPr>
          <p:spPr bwMode="auto">
            <a:xfrm>
              <a:off x="2015" y="2586"/>
              <a:ext cx="150" cy="14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R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6826" name="WordArt 656"/>
            <p:cNvSpPr>
              <a:spLocks noChangeArrowheads="1" noChangeShapeType="1" noTextEdit="1"/>
            </p:cNvSpPr>
            <p:nvPr/>
          </p:nvSpPr>
          <p:spPr bwMode="auto">
            <a:xfrm>
              <a:off x="2478" y="2450"/>
              <a:ext cx="277" cy="14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rPr>
                <a:t>sin</a:t>
              </a:r>
              <a:endParaRPr lang="zh-CN" altLang="en-US" sz="36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6827" name="Line 657"/>
            <p:cNvSpPr>
              <a:spLocks noChangeShapeType="1"/>
            </p:cNvSpPr>
            <p:nvPr/>
          </p:nvSpPr>
          <p:spPr bwMode="auto">
            <a:xfrm>
              <a:off x="2787" y="2542"/>
              <a:ext cx="2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6828" name="Group 658"/>
            <p:cNvGrpSpPr>
              <a:grpSpLocks/>
            </p:cNvGrpSpPr>
            <p:nvPr/>
          </p:nvGrpSpPr>
          <p:grpSpPr bwMode="auto">
            <a:xfrm>
              <a:off x="2836" y="2336"/>
              <a:ext cx="125" cy="172"/>
              <a:chOff x="1910" y="1930"/>
              <a:chExt cx="125" cy="172"/>
            </a:xfrm>
          </p:grpSpPr>
          <p:sp>
            <p:nvSpPr>
              <p:cNvPr id="26838" name="WordArt 659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10" y="1930"/>
                <a:ext cx="125" cy="16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57150">
                      <a:solidFill>
                        <a:srgbClr val="FFFF99"/>
                      </a:solidFill>
                      <a:round/>
                      <a:headEnd/>
                      <a:tailEnd/>
                    </a:ln>
                    <a:solidFill>
                      <a:srgbClr val="FFFF99"/>
                    </a:solidFill>
                    <a:latin typeface="Symbol"/>
                  </a:rPr>
                  <a:t>b</a:t>
                </a:r>
                <a:endParaRPr lang="zh-CN" altLang="en-US" sz="3600" i="1" kern="10">
                  <a:ln w="57150">
                    <a:solidFill>
                      <a:srgbClr val="FFFF99"/>
                    </a:solidFill>
                    <a:round/>
                    <a:headEnd/>
                    <a:tailEnd/>
                  </a:ln>
                  <a:solidFill>
                    <a:srgbClr val="FFFF99"/>
                  </a:solidFill>
                  <a:latin typeface="Symbol"/>
                </a:endParaRPr>
              </a:p>
            </p:txBody>
          </p:sp>
          <p:sp>
            <p:nvSpPr>
              <p:cNvPr id="26839" name="WordArt 66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10" y="1936"/>
                <a:ext cx="125" cy="16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Symbol"/>
                  </a:rPr>
                  <a:t>b</a:t>
                </a:r>
                <a:endParaRPr lang="zh-CN" altLang="en-US" sz="36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Symbol"/>
                </a:endParaRPr>
              </a:p>
            </p:txBody>
          </p:sp>
        </p:grpSp>
        <p:sp>
          <p:nvSpPr>
            <p:cNvPr id="26829" name="WordArt 662"/>
            <p:cNvSpPr>
              <a:spLocks noChangeArrowheads="1" noChangeShapeType="1" noTextEdit="1"/>
            </p:cNvSpPr>
            <p:nvPr/>
          </p:nvSpPr>
          <p:spPr bwMode="auto">
            <a:xfrm>
              <a:off x="2836" y="2594"/>
              <a:ext cx="118" cy="1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6830" name="WordArt 663"/>
            <p:cNvSpPr>
              <a:spLocks noChangeArrowheads="1" noChangeShapeType="1" noTextEdit="1"/>
            </p:cNvSpPr>
            <p:nvPr/>
          </p:nvSpPr>
          <p:spPr bwMode="auto">
            <a:xfrm>
              <a:off x="1892" y="2575"/>
              <a:ext cx="118" cy="1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26831" name="Group 726"/>
            <p:cNvGrpSpPr>
              <a:grpSpLocks/>
            </p:cNvGrpSpPr>
            <p:nvPr/>
          </p:nvGrpSpPr>
          <p:grpSpPr bwMode="auto">
            <a:xfrm>
              <a:off x="2274" y="2516"/>
              <a:ext cx="136" cy="53"/>
              <a:chOff x="1260" y="2371"/>
              <a:chExt cx="151" cy="53"/>
            </a:xfrm>
          </p:grpSpPr>
          <p:sp>
            <p:nvSpPr>
              <p:cNvPr id="26836" name="Line 727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837" name="Line 728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6832" name="WordArt 798"/>
            <p:cNvSpPr>
              <a:spLocks noChangeArrowheads="1" noChangeShapeType="1" noTextEdit="1"/>
            </p:cNvSpPr>
            <p:nvPr/>
          </p:nvSpPr>
          <p:spPr bwMode="auto">
            <a:xfrm>
              <a:off x="494" y="2436"/>
              <a:ext cx="198" cy="17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latin typeface="华文中宋"/>
                  <a:ea typeface="华文中宋"/>
                </a:rPr>
                <a:t>在</a:t>
              </a:r>
            </a:p>
          </p:txBody>
        </p:sp>
        <p:sp>
          <p:nvSpPr>
            <p:cNvPr id="26833" name="AutoShape 799"/>
            <p:cNvSpPr>
              <a:spLocks noChangeArrowheads="1"/>
            </p:cNvSpPr>
            <p:nvPr/>
          </p:nvSpPr>
          <p:spPr bwMode="auto">
            <a:xfrm>
              <a:off x="751" y="2463"/>
              <a:ext cx="122" cy="14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6834" name="WordArt 800"/>
            <p:cNvSpPr>
              <a:spLocks noChangeArrowheads="1" noChangeShapeType="1" noTextEdit="1"/>
            </p:cNvSpPr>
            <p:nvPr/>
          </p:nvSpPr>
          <p:spPr bwMode="auto">
            <a:xfrm>
              <a:off x="958" y="2471"/>
              <a:ext cx="391" cy="15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COB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6835" name="WordArt 802"/>
            <p:cNvSpPr>
              <a:spLocks noChangeArrowheads="1" noChangeShapeType="1" noTextEdit="1"/>
            </p:cNvSpPr>
            <p:nvPr/>
          </p:nvSpPr>
          <p:spPr bwMode="auto">
            <a:xfrm>
              <a:off x="1430" y="2456"/>
              <a:ext cx="167" cy="17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latin typeface="华文中宋"/>
                  <a:ea typeface="华文中宋"/>
                </a:rPr>
                <a:t>中</a:t>
              </a:r>
            </a:p>
          </p:txBody>
        </p:sp>
      </p:grpSp>
      <p:grpSp>
        <p:nvGrpSpPr>
          <p:cNvPr id="26635" name="Group 845"/>
          <p:cNvGrpSpPr>
            <a:grpSpLocks/>
          </p:cNvGrpSpPr>
          <p:nvPr/>
        </p:nvGrpSpPr>
        <p:grpSpPr bwMode="auto">
          <a:xfrm>
            <a:off x="1349375" y="5170488"/>
            <a:ext cx="3138488" cy="755650"/>
            <a:chOff x="841" y="3393"/>
            <a:chExt cx="1977" cy="476"/>
          </a:xfrm>
        </p:grpSpPr>
        <p:sp>
          <p:nvSpPr>
            <p:cNvPr id="26798" name="WordArt 669"/>
            <p:cNvSpPr>
              <a:spLocks noChangeArrowheads="1" noChangeShapeType="1" noTextEdit="1"/>
            </p:cNvSpPr>
            <p:nvPr/>
          </p:nvSpPr>
          <p:spPr bwMode="auto">
            <a:xfrm>
              <a:off x="1962" y="3420"/>
              <a:ext cx="150" cy="14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N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6799" name="Line 670"/>
            <p:cNvSpPr>
              <a:spLocks noChangeShapeType="1"/>
            </p:cNvSpPr>
            <p:nvPr/>
          </p:nvSpPr>
          <p:spPr bwMode="auto">
            <a:xfrm flipV="1">
              <a:off x="2242" y="3401"/>
              <a:ext cx="180" cy="1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6800" name="Group 671"/>
            <p:cNvGrpSpPr>
              <a:grpSpLocks/>
            </p:cNvGrpSpPr>
            <p:nvPr/>
          </p:nvGrpSpPr>
          <p:grpSpPr bwMode="auto">
            <a:xfrm>
              <a:off x="2113" y="3409"/>
              <a:ext cx="125" cy="172"/>
              <a:chOff x="1910" y="1930"/>
              <a:chExt cx="125" cy="172"/>
            </a:xfrm>
          </p:grpSpPr>
          <p:sp>
            <p:nvSpPr>
              <p:cNvPr id="26821" name="WordArt 672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10" y="1930"/>
                <a:ext cx="125" cy="16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57150">
                      <a:solidFill>
                        <a:srgbClr val="FFFF99"/>
                      </a:solidFill>
                      <a:round/>
                      <a:headEnd/>
                      <a:tailEnd/>
                    </a:ln>
                    <a:solidFill>
                      <a:srgbClr val="FFFF99"/>
                    </a:solidFill>
                    <a:latin typeface="Symbol"/>
                  </a:rPr>
                  <a:t>b</a:t>
                </a:r>
                <a:endParaRPr lang="zh-CN" altLang="en-US" sz="3600" i="1" kern="10">
                  <a:ln w="57150">
                    <a:solidFill>
                      <a:srgbClr val="FFFF99"/>
                    </a:solidFill>
                    <a:round/>
                    <a:headEnd/>
                    <a:tailEnd/>
                  </a:ln>
                  <a:solidFill>
                    <a:srgbClr val="FFFF99"/>
                  </a:solidFill>
                  <a:latin typeface="Symbol"/>
                </a:endParaRPr>
              </a:p>
            </p:txBody>
          </p:sp>
          <p:sp>
            <p:nvSpPr>
              <p:cNvPr id="26822" name="WordArt 67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10" y="1936"/>
                <a:ext cx="125" cy="16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Symbol"/>
                  </a:rPr>
                  <a:t>b</a:t>
                </a:r>
                <a:endParaRPr lang="zh-CN" altLang="en-US" sz="36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Symbol"/>
                </a:endParaRPr>
              </a:p>
            </p:txBody>
          </p:sp>
        </p:grpSp>
        <p:sp>
          <p:nvSpPr>
            <p:cNvPr id="26801" name="WordArt 674"/>
            <p:cNvSpPr>
              <a:spLocks noChangeArrowheads="1" noChangeShapeType="1" noTextEdit="1"/>
            </p:cNvSpPr>
            <p:nvPr/>
          </p:nvSpPr>
          <p:spPr bwMode="auto">
            <a:xfrm>
              <a:off x="2450" y="3421"/>
              <a:ext cx="118" cy="1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6802" name="WordArt 690"/>
            <p:cNvSpPr>
              <a:spLocks noChangeArrowheads="1" noChangeShapeType="1" noTextEdit="1"/>
            </p:cNvSpPr>
            <p:nvPr/>
          </p:nvSpPr>
          <p:spPr bwMode="auto">
            <a:xfrm>
              <a:off x="1587" y="3393"/>
              <a:ext cx="277" cy="14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rPr>
                <a:t>sin</a:t>
              </a:r>
              <a:endParaRPr lang="zh-CN" altLang="en-US" sz="36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26803" name="Group 811"/>
            <p:cNvGrpSpPr>
              <a:grpSpLocks/>
            </p:cNvGrpSpPr>
            <p:nvPr/>
          </p:nvGrpSpPr>
          <p:grpSpPr bwMode="auto">
            <a:xfrm>
              <a:off x="841" y="3498"/>
              <a:ext cx="177" cy="159"/>
              <a:chOff x="1503" y="2747"/>
              <a:chExt cx="125" cy="174"/>
            </a:xfrm>
          </p:grpSpPr>
          <p:sp>
            <p:nvSpPr>
              <p:cNvPr id="26819" name="WordArt 812"/>
              <p:cNvSpPr>
                <a:spLocks noChangeArrowheads="1" noChangeShapeType="1" noTextEdit="1"/>
              </p:cNvSpPr>
              <p:nvPr/>
            </p:nvSpPr>
            <p:spPr bwMode="auto">
              <a:xfrm>
                <a:off x="1503" y="2747"/>
                <a:ext cx="125" cy="16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57150">
                      <a:solidFill>
                        <a:srgbClr val="FFFF99"/>
                      </a:solidFill>
                      <a:round/>
                      <a:headEnd/>
                      <a:tailEnd/>
                    </a:ln>
                    <a:solidFill>
                      <a:srgbClr val="FFFF99"/>
                    </a:solidFill>
                    <a:latin typeface="Symbol"/>
                  </a:rPr>
                  <a:t>A</a:t>
                </a:r>
                <a:endParaRPr lang="zh-CN" altLang="en-US" sz="3600" i="1" kern="10">
                  <a:ln w="57150">
                    <a:solidFill>
                      <a:srgbClr val="FFFF99"/>
                    </a:solidFill>
                    <a:round/>
                    <a:headEnd/>
                    <a:tailEnd/>
                  </a:ln>
                  <a:solidFill>
                    <a:srgbClr val="FFFF99"/>
                  </a:solidFill>
                  <a:latin typeface="Symbol"/>
                </a:endParaRPr>
              </a:p>
            </p:txBody>
          </p:sp>
          <p:sp>
            <p:nvSpPr>
              <p:cNvPr id="26820" name="WordArt 8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503" y="2755"/>
                <a:ext cx="125" cy="16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Symbol"/>
                  </a:rPr>
                  <a:t>A</a:t>
                </a:r>
                <a:endParaRPr lang="zh-CN" altLang="en-US" sz="3600" i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Symbol"/>
                </a:endParaRPr>
              </a:p>
            </p:txBody>
          </p:sp>
        </p:grpSp>
        <p:grpSp>
          <p:nvGrpSpPr>
            <p:cNvPr id="26804" name="Group 814"/>
            <p:cNvGrpSpPr>
              <a:grpSpLocks/>
            </p:cNvGrpSpPr>
            <p:nvPr/>
          </p:nvGrpSpPr>
          <p:grpSpPr bwMode="auto">
            <a:xfrm>
              <a:off x="1101" y="3554"/>
              <a:ext cx="136" cy="53"/>
              <a:chOff x="1260" y="2371"/>
              <a:chExt cx="151" cy="53"/>
            </a:xfrm>
          </p:grpSpPr>
          <p:sp>
            <p:nvSpPr>
              <p:cNvPr id="26817" name="Line 815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818" name="Line 816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6805" name="WordArt 817"/>
            <p:cNvSpPr>
              <a:spLocks noChangeArrowheads="1" noChangeShapeType="1" noTextEdit="1"/>
            </p:cNvSpPr>
            <p:nvPr/>
          </p:nvSpPr>
          <p:spPr bwMode="auto">
            <a:xfrm>
              <a:off x="1308" y="3527"/>
              <a:ext cx="118" cy="1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a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6806" name="Line 818"/>
            <p:cNvSpPr>
              <a:spLocks noChangeShapeType="1"/>
            </p:cNvSpPr>
            <p:nvPr/>
          </p:nvSpPr>
          <p:spPr bwMode="auto">
            <a:xfrm>
              <a:off x="1509" y="3609"/>
              <a:ext cx="130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807" name="WordArt 819"/>
            <p:cNvSpPr>
              <a:spLocks noChangeArrowheads="1" noChangeShapeType="1" noTextEdit="1"/>
            </p:cNvSpPr>
            <p:nvPr/>
          </p:nvSpPr>
          <p:spPr bwMode="auto">
            <a:xfrm>
              <a:off x="1892" y="3410"/>
              <a:ext cx="46" cy="15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(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26808" name="WordArt 820"/>
            <p:cNvSpPr>
              <a:spLocks noChangeArrowheads="1" noChangeShapeType="1" noTextEdit="1"/>
            </p:cNvSpPr>
            <p:nvPr/>
          </p:nvSpPr>
          <p:spPr bwMode="auto">
            <a:xfrm>
              <a:off x="2619" y="3401"/>
              <a:ext cx="46" cy="16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)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26809" name="Line 822"/>
            <p:cNvSpPr>
              <a:spLocks noChangeShapeType="1"/>
            </p:cNvSpPr>
            <p:nvPr/>
          </p:nvSpPr>
          <p:spPr bwMode="auto">
            <a:xfrm flipV="1">
              <a:off x="2124" y="3689"/>
              <a:ext cx="180" cy="1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6810" name="Group 823"/>
            <p:cNvGrpSpPr>
              <a:grpSpLocks/>
            </p:cNvGrpSpPr>
            <p:nvPr/>
          </p:nvGrpSpPr>
          <p:grpSpPr bwMode="auto">
            <a:xfrm>
              <a:off x="1995" y="3697"/>
              <a:ext cx="125" cy="172"/>
              <a:chOff x="1910" y="1930"/>
              <a:chExt cx="125" cy="172"/>
            </a:xfrm>
          </p:grpSpPr>
          <p:sp>
            <p:nvSpPr>
              <p:cNvPr id="26815" name="WordArt 824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10" y="1930"/>
                <a:ext cx="125" cy="16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57150">
                      <a:solidFill>
                        <a:srgbClr val="FFFF99"/>
                      </a:solidFill>
                      <a:round/>
                      <a:headEnd/>
                      <a:tailEnd/>
                    </a:ln>
                    <a:solidFill>
                      <a:srgbClr val="FFFF99"/>
                    </a:solidFill>
                    <a:latin typeface="Symbol"/>
                  </a:rPr>
                  <a:t>b</a:t>
                </a:r>
                <a:endParaRPr lang="zh-CN" altLang="en-US" sz="3600" i="1" kern="10">
                  <a:ln w="57150">
                    <a:solidFill>
                      <a:srgbClr val="FFFF99"/>
                    </a:solidFill>
                    <a:round/>
                    <a:headEnd/>
                    <a:tailEnd/>
                  </a:ln>
                  <a:solidFill>
                    <a:srgbClr val="FFFF99"/>
                  </a:solidFill>
                  <a:latin typeface="Symbol"/>
                </a:endParaRPr>
              </a:p>
            </p:txBody>
          </p:sp>
          <p:sp>
            <p:nvSpPr>
              <p:cNvPr id="26816" name="WordArt 82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10" y="1936"/>
                <a:ext cx="125" cy="16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Symbol"/>
                  </a:rPr>
                  <a:t>b</a:t>
                </a:r>
                <a:endParaRPr lang="zh-CN" altLang="en-US" sz="36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Symbol"/>
                </a:endParaRPr>
              </a:p>
            </p:txBody>
          </p:sp>
        </p:grpSp>
        <p:sp>
          <p:nvSpPr>
            <p:cNvPr id="26811" name="WordArt 826"/>
            <p:cNvSpPr>
              <a:spLocks noChangeArrowheads="1" noChangeShapeType="1" noTextEdit="1"/>
            </p:cNvSpPr>
            <p:nvPr/>
          </p:nvSpPr>
          <p:spPr bwMode="auto">
            <a:xfrm>
              <a:off x="2342" y="3709"/>
              <a:ext cx="118" cy="1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6812" name="WordArt 827"/>
            <p:cNvSpPr>
              <a:spLocks noChangeArrowheads="1" noChangeShapeType="1" noTextEdit="1"/>
            </p:cNvSpPr>
            <p:nvPr/>
          </p:nvSpPr>
          <p:spPr bwMode="auto">
            <a:xfrm>
              <a:off x="1629" y="3681"/>
              <a:ext cx="277" cy="14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rPr>
                <a:t>sin</a:t>
              </a:r>
              <a:endParaRPr lang="zh-CN" altLang="en-US" sz="36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6813" name="WordArt 828"/>
            <p:cNvSpPr>
              <a:spLocks noChangeArrowheads="1" noChangeShapeType="1" noTextEdit="1"/>
            </p:cNvSpPr>
            <p:nvPr/>
          </p:nvSpPr>
          <p:spPr bwMode="auto">
            <a:xfrm>
              <a:off x="1934" y="3698"/>
              <a:ext cx="46" cy="15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(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26814" name="WordArt 829"/>
            <p:cNvSpPr>
              <a:spLocks noChangeArrowheads="1" noChangeShapeType="1" noTextEdit="1"/>
            </p:cNvSpPr>
            <p:nvPr/>
          </p:nvSpPr>
          <p:spPr bwMode="auto">
            <a:xfrm>
              <a:off x="2511" y="3689"/>
              <a:ext cx="46" cy="16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)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</p:grpSp>
      <p:grpSp>
        <p:nvGrpSpPr>
          <p:cNvPr id="26636" name="Group 894"/>
          <p:cNvGrpSpPr>
            <a:grpSpLocks/>
          </p:cNvGrpSpPr>
          <p:nvPr/>
        </p:nvGrpSpPr>
        <p:grpSpPr bwMode="auto">
          <a:xfrm>
            <a:off x="823913" y="4456113"/>
            <a:ext cx="4187825" cy="641350"/>
            <a:chOff x="519" y="2807"/>
            <a:chExt cx="2638" cy="404"/>
          </a:xfrm>
        </p:grpSpPr>
        <p:sp>
          <p:nvSpPr>
            <p:cNvPr id="26778" name="Line 684"/>
            <p:cNvSpPr>
              <a:spLocks noChangeShapeType="1"/>
            </p:cNvSpPr>
            <p:nvPr/>
          </p:nvSpPr>
          <p:spPr bwMode="auto">
            <a:xfrm>
              <a:off x="1802" y="3004"/>
              <a:ext cx="3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79" name="WordArt 685"/>
            <p:cNvSpPr>
              <a:spLocks noChangeArrowheads="1" noChangeShapeType="1" noTextEdit="1"/>
            </p:cNvSpPr>
            <p:nvPr/>
          </p:nvSpPr>
          <p:spPr bwMode="auto">
            <a:xfrm>
              <a:off x="1984" y="3057"/>
              <a:ext cx="150" cy="14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R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6780" name="WordArt 686"/>
            <p:cNvSpPr>
              <a:spLocks noChangeArrowheads="1" noChangeShapeType="1" noTextEdit="1"/>
            </p:cNvSpPr>
            <p:nvPr/>
          </p:nvSpPr>
          <p:spPr bwMode="auto">
            <a:xfrm>
              <a:off x="1861" y="3046"/>
              <a:ext cx="118" cy="1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26781" name="Group 687"/>
            <p:cNvGrpSpPr>
              <a:grpSpLocks/>
            </p:cNvGrpSpPr>
            <p:nvPr/>
          </p:nvGrpSpPr>
          <p:grpSpPr bwMode="auto">
            <a:xfrm>
              <a:off x="2244" y="2998"/>
              <a:ext cx="136" cy="53"/>
              <a:chOff x="1260" y="2371"/>
              <a:chExt cx="151" cy="53"/>
            </a:xfrm>
          </p:grpSpPr>
          <p:sp>
            <p:nvSpPr>
              <p:cNvPr id="26796" name="Line 688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97" name="Line 689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6782" name="WordArt 803"/>
            <p:cNvSpPr>
              <a:spLocks noChangeArrowheads="1" noChangeShapeType="1" noTextEdit="1"/>
            </p:cNvSpPr>
            <p:nvPr/>
          </p:nvSpPr>
          <p:spPr bwMode="auto">
            <a:xfrm>
              <a:off x="519" y="2937"/>
              <a:ext cx="198" cy="17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latin typeface="华文中宋"/>
                  <a:ea typeface="华文中宋"/>
                </a:rPr>
                <a:t>在</a:t>
              </a:r>
            </a:p>
          </p:txBody>
        </p:sp>
        <p:sp>
          <p:nvSpPr>
            <p:cNvPr id="26783" name="AutoShape 804"/>
            <p:cNvSpPr>
              <a:spLocks noChangeArrowheads="1"/>
            </p:cNvSpPr>
            <p:nvPr/>
          </p:nvSpPr>
          <p:spPr bwMode="auto">
            <a:xfrm>
              <a:off x="776" y="2964"/>
              <a:ext cx="122" cy="14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6784" name="WordArt 805"/>
            <p:cNvSpPr>
              <a:spLocks noChangeArrowheads="1" noChangeShapeType="1" noTextEdit="1"/>
            </p:cNvSpPr>
            <p:nvPr/>
          </p:nvSpPr>
          <p:spPr bwMode="auto">
            <a:xfrm>
              <a:off x="983" y="2951"/>
              <a:ext cx="391" cy="15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OCP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6785" name="WordArt 807"/>
            <p:cNvSpPr>
              <a:spLocks noChangeArrowheads="1" noChangeShapeType="1" noTextEdit="1"/>
            </p:cNvSpPr>
            <p:nvPr/>
          </p:nvSpPr>
          <p:spPr bwMode="auto">
            <a:xfrm>
              <a:off x="1440" y="2937"/>
              <a:ext cx="167" cy="17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latin typeface="华文中宋"/>
                  <a:ea typeface="华文中宋"/>
                </a:rPr>
                <a:t>中</a:t>
              </a:r>
            </a:p>
          </p:txBody>
        </p:sp>
        <p:grpSp>
          <p:nvGrpSpPr>
            <p:cNvPr id="26786" name="Group 808"/>
            <p:cNvGrpSpPr>
              <a:grpSpLocks/>
            </p:cNvGrpSpPr>
            <p:nvPr/>
          </p:nvGrpSpPr>
          <p:grpSpPr bwMode="auto">
            <a:xfrm>
              <a:off x="1890" y="2807"/>
              <a:ext cx="177" cy="159"/>
              <a:chOff x="1503" y="2747"/>
              <a:chExt cx="125" cy="174"/>
            </a:xfrm>
          </p:grpSpPr>
          <p:sp>
            <p:nvSpPr>
              <p:cNvPr id="26794" name="WordArt 809"/>
              <p:cNvSpPr>
                <a:spLocks noChangeArrowheads="1" noChangeShapeType="1" noTextEdit="1"/>
              </p:cNvSpPr>
              <p:nvPr/>
            </p:nvSpPr>
            <p:spPr bwMode="auto">
              <a:xfrm>
                <a:off x="1503" y="2747"/>
                <a:ext cx="125" cy="16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57150">
                      <a:solidFill>
                        <a:srgbClr val="FFFF99"/>
                      </a:solidFill>
                      <a:round/>
                      <a:headEnd/>
                      <a:tailEnd/>
                    </a:ln>
                    <a:solidFill>
                      <a:srgbClr val="FFFF99"/>
                    </a:solidFill>
                    <a:latin typeface="Symbol"/>
                  </a:rPr>
                  <a:t>A</a:t>
                </a:r>
                <a:endParaRPr lang="zh-CN" altLang="en-US" sz="3600" i="1" kern="10">
                  <a:ln w="57150">
                    <a:solidFill>
                      <a:srgbClr val="FFFF99"/>
                    </a:solidFill>
                    <a:round/>
                    <a:headEnd/>
                    <a:tailEnd/>
                  </a:ln>
                  <a:solidFill>
                    <a:srgbClr val="FFFF99"/>
                  </a:solidFill>
                  <a:latin typeface="Symbol"/>
                </a:endParaRPr>
              </a:p>
            </p:txBody>
          </p:sp>
          <p:sp>
            <p:nvSpPr>
              <p:cNvPr id="26795" name="WordArt 81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503" y="2755"/>
                <a:ext cx="125" cy="16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Symbol"/>
                  </a:rPr>
                  <a:t>A</a:t>
                </a:r>
                <a:endParaRPr lang="zh-CN" altLang="en-US" sz="3600" i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Symbol"/>
                </a:endParaRPr>
              </a:p>
            </p:txBody>
          </p:sp>
        </p:grpSp>
        <p:sp>
          <p:nvSpPr>
            <p:cNvPr id="26787" name="WordArt 830"/>
            <p:cNvSpPr>
              <a:spLocks noChangeArrowheads="1" noChangeShapeType="1" noTextEdit="1"/>
            </p:cNvSpPr>
            <p:nvPr/>
          </p:nvSpPr>
          <p:spPr bwMode="auto">
            <a:xfrm>
              <a:off x="2832" y="2863"/>
              <a:ext cx="150" cy="14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N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6788" name="Line 831"/>
            <p:cNvSpPr>
              <a:spLocks noChangeShapeType="1"/>
            </p:cNvSpPr>
            <p:nvPr/>
          </p:nvSpPr>
          <p:spPr bwMode="auto">
            <a:xfrm flipV="1">
              <a:off x="2789" y="3043"/>
              <a:ext cx="36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6789" name="Group 832"/>
            <p:cNvGrpSpPr>
              <a:grpSpLocks/>
            </p:cNvGrpSpPr>
            <p:nvPr/>
          </p:nvGrpSpPr>
          <p:grpSpPr bwMode="auto">
            <a:xfrm>
              <a:off x="2983" y="2852"/>
              <a:ext cx="125" cy="172"/>
              <a:chOff x="1910" y="1930"/>
              <a:chExt cx="125" cy="172"/>
            </a:xfrm>
          </p:grpSpPr>
          <p:sp>
            <p:nvSpPr>
              <p:cNvPr id="26792" name="WordArt 83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10" y="1930"/>
                <a:ext cx="125" cy="16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57150">
                      <a:solidFill>
                        <a:srgbClr val="FFFF99"/>
                      </a:solidFill>
                      <a:round/>
                      <a:headEnd/>
                      <a:tailEnd/>
                    </a:ln>
                    <a:solidFill>
                      <a:srgbClr val="FFFF99"/>
                    </a:solidFill>
                    <a:latin typeface="Symbol"/>
                  </a:rPr>
                  <a:t>b</a:t>
                </a:r>
                <a:endParaRPr lang="zh-CN" altLang="en-US" sz="3600" i="1" kern="10">
                  <a:ln w="57150">
                    <a:solidFill>
                      <a:srgbClr val="FFFF99"/>
                    </a:solidFill>
                    <a:round/>
                    <a:headEnd/>
                    <a:tailEnd/>
                  </a:ln>
                  <a:solidFill>
                    <a:srgbClr val="FFFF99"/>
                  </a:solidFill>
                  <a:latin typeface="Symbol"/>
                </a:endParaRPr>
              </a:p>
            </p:txBody>
          </p:sp>
          <p:sp>
            <p:nvSpPr>
              <p:cNvPr id="26793" name="WordArt 834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10" y="1936"/>
                <a:ext cx="125" cy="16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Symbol"/>
                  </a:rPr>
                  <a:t>b</a:t>
                </a:r>
                <a:endParaRPr lang="zh-CN" altLang="en-US" sz="36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Symbol"/>
                </a:endParaRPr>
              </a:p>
            </p:txBody>
          </p:sp>
        </p:grpSp>
        <p:sp>
          <p:nvSpPr>
            <p:cNvPr id="26790" name="WordArt 835"/>
            <p:cNvSpPr>
              <a:spLocks noChangeArrowheads="1" noChangeShapeType="1" noTextEdit="1"/>
            </p:cNvSpPr>
            <p:nvPr/>
          </p:nvSpPr>
          <p:spPr bwMode="auto">
            <a:xfrm>
              <a:off x="2923" y="3074"/>
              <a:ext cx="118" cy="1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6791" name="WordArt 836"/>
            <p:cNvSpPr>
              <a:spLocks noChangeArrowheads="1" noChangeShapeType="1" noTextEdit="1"/>
            </p:cNvSpPr>
            <p:nvPr/>
          </p:nvSpPr>
          <p:spPr bwMode="auto">
            <a:xfrm>
              <a:off x="2457" y="2941"/>
              <a:ext cx="277" cy="14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rPr>
                <a:t>sin</a:t>
              </a:r>
              <a:endParaRPr lang="zh-CN" altLang="en-US" sz="36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26637" name="Group 891"/>
          <p:cNvGrpSpPr>
            <a:grpSpLocks/>
          </p:cNvGrpSpPr>
          <p:nvPr/>
        </p:nvGrpSpPr>
        <p:grpSpPr bwMode="auto">
          <a:xfrm>
            <a:off x="6008688" y="2674938"/>
            <a:ext cx="2506662" cy="2741612"/>
            <a:chOff x="3785" y="1843"/>
            <a:chExt cx="1579" cy="1727"/>
          </a:xfrm>
        </p:grpSpPr>
        <p:sp>
          <p:nvSpPr>
            <p:cNvPr id="26682" name="Line 518"/>
            <p:cNvSpPr>
              <a:spLocks noChangeShapeType="1"/>
            </p:cNvSpPr>
            <p:nvPr/>
          </p:nvSpPr>
          <p:spPr bwMode="auto">
            <a:xfrm>
              <a:off x="3960" y="3361"/>
              <a:ext cx="13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3" name="Line 515"/>
            <p:cNvSpPr>
              <a:spLocks noChangeShapeType="1"/>
            </p:cNvSpPr>
            <p:nvPr/>
          </p:nvSpPr>
          <p:spPr bwMode="auto">
            <a:xfrm flipV="1">
              <a:off x="3962" y="2377"/>
              <a:ext cx="154" cy="9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4" name="Line 517"/>
            <p:cNvSpPr>
              <a:spLocks noChangeShapeType="1"/>
            </p:cNvSpPr>
            <p:nvPr/>
          </p:nvSpPr>
          <p:spPr bwMode="auto">
            <a:xfrm rot="20520743" flipV="1">
              <a:off x="4129" y="2376"/>
              <a:ext cx="154" cy="9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5" name="Line 527"/>
            <p:cNvSpPr>
              <a:spLocks noChangeShapeType="1"/>
            </p:cNvSpPr>
            <p:nvPr/>
          </p:nvSpPr>
          <p:spPr bwMode="auto">
            <a:xfrm>
              <a:off x="4117" y="2376"/>
              <a:ext cx="0" cy="9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6686" name="Group 529"/>
            <p:cNvGrpSpPr>
              <a:grpSpLocks/>
            </p:cNvGrpSpPr>
            <p:nvPr/>
          </p:nvGrpSpPr>
          <p:grpSpPr bwMode="auto">
            <a:xfrm rot="-1098783">
              <a:off x="4129" y="2344"/>
              <a:ext cx="321" cy="984"/>
              <a:chOff x="2788" y="2136"/>
              <a:chExt cx="321" cy="984"/>
            </a:xfrm>
          </p:grpSpPr>
          <p:sp>
            <p:nvSpPr>
              <p:cNvPr id="26774" name="Line 530"/>
              <p:cNvSpPr>
                <a:spLocks noChangeShapeType="1"/>
              </p:cNvSpPr>
              <p:nvPr/>
            </p:nvSpPr>
            <p:spPr bwMode="auto">
              <a:xfrm flipV="1">
                <a:off x="2788" y="2137"/>
                <a:ext cx="154" cy="9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75" name="Line 531"/>
              <p:cNvSpPr>
                <a:spLocks noChangeShapeType="1"/>
              </p:cNvSpPr>
              <p:nvPr/>
            </p:nvSpPr>
            <p:spPr bwMode="auto">
              <a:xfrm rot="20520743" flipV="1">
                <a:off x="2955" y="2136"/>
                <a:ext cx="154" cy="9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76" name="Line 532"/>
              <p:cNvSpPr>
                <a:spLocks noChangeShapeType="1"/>
              </p:cNvSpPr>
              <p:nvPr/>
            </p:nvSpPr>
            <p:spPr bwMode="auto">
              <a:xfrm flipV="1">
                <a:off x="2796" y="3120"/>
                <a:ext cx="30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77" name="Line 533"/>
              <p:cNvSpPr>
                <a:spLocks noChangeShapeType="1"/>
              </p:cNvSpPr>
              <p:nvPr/>
            </p:nvSpPr>
            <p:spPr bwMode="auto">
              <a:xfrm>
                <a:off x="2943" y="2136"/>
                <a:ext cx="0" cy="9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6687" name="Line 535"/>
            <p:cNvSpPr>
              <a:spLocks noChangeShapeType="1"/>
            </p:cNvSpPr>
            <p:nvPr/>
          </p:nvSpPr>
          <p:spPr bwMode="auto">
            <a:xfrm rot="19428350" flipV="1">
              <a:off x="4291" y="2320"/>
              <a:ext cx="154" cy="9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8" name="Line 536"/>
            <p:cNvSpPr>
              <a:spLocks noChangeShapeType="1"/>
            </p:cNvSpPr>
            <p:nvPr/>
          </p:nvSpPr>
          <p:spPr bwMode="auto">
            <a:xfrm rot="18349093" flipV="1">
              <a:off x="4294" y="2281"/>
              <a:ext cx="60" cy="4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9" name="Line 537"/>
            <p:cNvSpPr>
              <a:spLocks noChangeShapeType="1"/>
            </p:cNvSpPr>
            <p:nvPr/>
          </p:nvSpPr>
          <p:spPr bwMode="auto">
            <a:xfrm rot="19428350" flipV="1">
              <a:off x="4575" y="3158"/>
              <a:ext cx="3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0" name="Oval 539"/>
            <p:cNvSpPr>
              <a:spLocks noChangeArrowheads="1"/>
            </p:cNvSpPr>
            <p:nvPr/>
          </p:nvSpPr>
          <p:spPr bwMode="auto">
            <a:xfrm>
              <a:off x="4115" y="2344"/>
              <a:ext cx="27" cy="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6691" name="Line 540"/>
            <p:cNvSpPr>
              <a:spLocks noChangeShapeType="1"/>
            </p:cNvSpPr>
            <p:nvPr/>
          </p:nvSpPr>
          <p:spPr bwMode="auto">
            <a:xfrm flipV="1">
              <a:off x="4295" y="3046"/>
              <a:ext cx="953" cy="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2" name="Line 541"/>
            <p:cNvSpPr>
              <a:spLocks noChangeShapeType="1"/>
            </p:cNvSpPr>
            <p:nvPr/>
          </p:nvSpPr>
          <p:spPr bwMode="auto">
            <a:xfrm flipV="1">
              <a:off x="3960" y="2052"/>
              <a:ext cx="1131" cy="129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3" name="Line 545"/>
            <p:cNvSpPr>
              <a:spLocks noChangeShapeType="1"/>
            </p:cNvSpPr>
            <p:nvPr/>
          </p:nvSpPr>
          <p:spPr bwMode="auto">
            <a:xfrm rot="14595352" flipV="1">
              <a:off x="4540" y="1711"/>
              <a:ext cx="154" cy="9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4" name="Line 546"/>
            <p:cNvSpPr>
              <a:spLocks noChangeShapeType="1"/>
            </p:cNvSpPr>
            <p:nvPr/>
          </p:nvSpPr>
          <p:spPr bwMode="auto">
            <a:xfrm rot="15674612" flipV="1">
              <a:off x="4968" y="2197"/>
              <a:ext cx="3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5" name="Line 548"/>
            <p:cNvSpPr>
              <a:spLocks noChangeShapeType="1"/>
            </p:cNvSpPr>
            <p:nvPr/>
          </p:nvSpPr>
          <p:spPr bwMode="auto">
            <a:xfrm flipV="1">
              <a:off x="4882" y="2637"/>
              <a:ext cx="482" cy="3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6" name="Line 549"/>
            <p:cNvSpPr>
              <a:spLocks noChangeShapeType="1"/>
            </p:cNvSpPr>
            <p:nvPr/>
          </p:nvSpPr>
          <p:spPr bwMode="auto">
            <a:xfrm flipV="1">
              <a:off x="5133" y="2354"/>
              <a:ext cx="2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7" name="Arc 550"/>
            <p:cNvSpPr>
              <a:spLocks/>
            </p:cNvSpPr>
            <p:nvPr/>
          </p:nvSpPr>
          <p:spPr bwMode="auto">
            <a:xfrm rot="19176432" flipV="1">
              <a:off x="4597" y="3267"/>
              <a:ext cx="56" cy="7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6698" name="Arc 551"/>
            <p:cNvSpPr>
              <a:spLocks/>
            </p:cNvSpPr>
            <p:nvPr/>
          </p:nvSpPr>
          <p:spPr bwMode="auto">
            <a:xfrm rot="2976432" flipV="1">
              <a:off x="4078" y="2682"/>
              <a:ext cx="56" cy="7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grpSp>
          <p:nvGrpSpPr>
            <p:cNvPr id="26699" name="Group 554"/>
            <p:cNvGrpSpPr>
              <a:grpSpLocks/>
            </p:cNvGrpSpPr>
            <p:nvPr/>
          </p:nvGrpSpPr>
          <p:grpSpPr bwMode="auto">
            <a:xfrm>
              <a:off x="4070" y="2778"/>
              <a:ext cx="178" cy="172"/>
              <a:chOff x="1857" y="1930"/>
              <a:chExt cx="178" cy="172"/>
            </a:xfrm>
          </p:grpSpPr>
          <p:sp>
            <p:nvSpPr>
              <p:cNvPr id="26772" name="WordArt 552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10" y="1930"/>
                <a:ext cx="125" cy="16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57150">
                      <a:solidFill>
                        <a:srgbClr val="FFFF99"/>
                      </a:solidFill>
                      <a:round/>
                      <a:headEnd/>
                      <a:tailEnd/>
                    </a:ln>
                    <a:solidFill>
                      <a:srgbClr val="FFFF99"/>
                    </a:solidFill>
                    <a:latin typeface="Symbol"/>
                  </a:rPr>
                  <a:t>b</a:t>
                </a:r>
                <a:endParaRPr lang="zh-CN" altLang="en-US" sz="3600" i="1" kern="10">
                  <a:ln w="57150">
                    <a:solidFill>
                      <a:srgbClr val="FFFF99"/>
                    </a:solidFill>
                    <a:round/>
                    <a:headEnd/>
                    <a:tailEnd/>
                  </a:ln>
                  <a:solidFill>
                    <a:srgbClr val="FFFF99"/>
                  </a:solidFill>
                  <a:latin typeface="Symbol"/>
                </a:endParaRPr>
              </a:p>
            </p:txBody>
          </p:sp>
          <p:sp>
            <p:nvSpPr>
              <p:cNvPr id="26773" name="WordArt 55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857" y="1936"/>
                <a:ext cx="125" cy="16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 dirty="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Symbol"/>
                  </a:rPr>
                  <a:t>b</a:t>
                </a:r>
                <a:endParaRPr lang="zh-CN" altLang="en-US" sz="3600" i="1" kern="10" dirty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Symbol"/>
                </a:endParaRPr>
              </a:p>
            </p:txBody>
          </p:sp>
        </p:grpSp>
        <p:grpSp>
          <p:nvGrpSpPr>
            <p:cNvPr id="26700" name="Group 555"/>
            <p:cNvGrpSpPr>
              <a:grpSpLocks/>
            </p:cNvGrpSpPr>
            <p:nvPr/>
          </p:nvGrpSpPr>
          <p:grpSpPr bwMode="auto">
            <a:xfrm>
              <a:off x="4793" y="3186"/>
              <a:ext cx="125" cy="172"/>
              <a:chOff x="1910" y="1930"/>
              <a:chExt cx="125" cy="172"/>
            </a:xfrm>
          </p:grpSpPr>
          <p:sp>
            <p:nvSpPr>
              <p:cNvPr id="26770" name="WordArt 556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10" y="1930"/>
                <a:ext cx="125" cy="16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57150">
                      <a:solidFill>
                        <a:srgbClr val="FFFF99"/>
                      </a:solidFill>
                      <a:round/>
                      <a:headEnd/>
                      <a:tailEnd/>
                    </a:ln>
                    <a:solidFill>
                      <a:srgbClr val="FFFF99"/>
                    </a:solidFill>
                    <a:latin typeface="Symbol"/>
                  </a:rPr>
                  <a:t>b</a:t>
                </a:r>
                <a:endParaRPr lang="zh-CN" altLang="en-US" sz="3600" i="1" kern="10">
                  <a:ln w="57150">
                    <a:solidFill>
                      <a:srgbClr val="FFFF99"/>
                    </a:solidFill>
                    <a:round/>
                    <a:headEnd/>
                    <a:tailEnd/>
                  </a:ln>
                  <a:solidFill>
                    <a:srgbClr val="FFFF99"/>
                  </a:solidFill>
                  <a:latin typeface="Symbol"/>
                </a:endParaRPr>
              </a:p>
            </p:txBody>
          </p:sp>
          <p:sp>
            <p:nvSpPr>
              <p:cNvPr id="26771" name="WordArt 55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10" y="1936"/>
                <a:ext cx="125" cy="16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Symbol"/>
                  </a:rPr>
                  <a:t>b</a:t>
                </a:r>
                <a:endParaRPr lang="zh-CN" altLang="en-US" sz="36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Symbol"/>
                </a:endParaRPr>
              </a:p>
            </p:txBody>
          </p:sp>
        </p:grpSp>
        <p:grpSp>
          <p:nvGrpSpPr>
            <p:cNvPr id="26701" name="Group 558"/>
            <p:cNvGrpSpPr>
              <a:grpSpLocks/>
            </p:cNvGrpSpPr>
            <p:nvPr/>
          </p:nvGrpSpPr>
          <p:grpSpPr bwMode="auto">
            <a:xfrm>
              <a:off x="5034" y="2924"/>
              <a:ext cx="125" cy="172"/>
              <a:chOff x="1910" y="1930"/>
              <a:chExt cx="125" cy="172"/>
            </a:xfrm>
          </p:grpSpPr>
          <p:sp>
            <p:nvSpPr>
              <p:cNvPr id="26768" name="WordArt 559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10" y="1930"/>
                <a:ext cx="125" cy="16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57150">
                      <a:solidFill>
                        <a:srgbClr val="FFFF99"/>
                      </a:solidFill>
                      <a:round/>
                      <a:headEnd/>
                      <a:tailEnd/>
                    </a:ln>
                    <a:solidFill>
                      <a:srgbClr val="FFFF99"/>
                    </a:solidFill>
                    <a:latin typeface="Symbol"/>
                  </a:rPr>
                  <a:t>b</a:t>
                </a:r>
                <a:endParaRPr lang="zh-CN" altLang="en-US" sz="3600" i="1" kern="10">
                  <a:ln w="57150">
                    <a:solidFill>
                      <a:srgbClr val="FFFF99"/>
                    </a:solidFill>
                    <a:round/>
                    <a:headEnd/>
                    <a:tailEnd/>
                  </a:ln>
                  <a:solidFill>
                    <a:srgbClr val="FFFF99"/>
                  </a:solidFill>
                  <a:latin typeface="Symbol"/>
                </a:endParaRPr>
              </a:p>
            </p:txBody>
          </p:sp>
          <p:sp>
            <p:nvSpPr>
              <p:cNvPr id="26769" name="WordArt 56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10" y="1936"/>
                <a:ext cx="125" cy="16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Symbol"/>
                  </a:rPr>
                  <a:t>b</a:t>
                </a:r>
                <a:endParaRPr lang="zh-CN" altLang="en-US" sz="36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Symbol"/>
                </a:endParaRPr>
              </a:p>
            </p:txBody>
          </p:sp>
        </p:grpSp>
        <p:sp>
          <p:nvSpPr>
            <p:cNvPr id="26702" name="Arc 561"/>
            <p:cNvSpPr>
              <a:spLocks/>
            </p:cNvSpPr>
            <p:nvPr/>
          </p:nvSpPr>
          <p:spPr bwMode="auto">
            <a:xfrm rot="17918220" flipV="1">
              <a:off x="4883" y="3053"/>
              <a:ext cx="56" cy="7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grpSp>
          <p:nvGrpSpPr>
            <p:cNvPr id="26703" name="Group 591"/>
            <p:cNvGrpSpPr>
              <a:grpSpLocks/>
            </p:cNvGrpSpPr>
            <p:nvPr/>
          </p:nvGrpSpPr>
          <p:grpSpPr bwMode="auto">
            <a:xfrm>
              <a:off x="4000" y="3402"/>
              <a:ext cx="193" cy="161"/>
              <a:chOff x="1178" y="3134"/>
              <a:chExt cx="211" cy="202"/>
            </a:xfrm>
          </p:grpSpPr>
          <p:grpSp>
            <p:nvGrpSpPr>
              <p:cNvPr id="26762" name="Group 572"/>
              <p:cNvGrpSpPr>
                <a:grpSpLocks/>
              </p:cNvGrpSpPr>
              <p:nvPr/>
            </p:nvGrpSpPr>
            <p:grpSpPr bwMode="auto">
              <a:xfrm>
                <a:off x="1178" y="3134"/>
                <a:ext cx="125" cy="174"/>
                <a:chOff x="1503" y="2747"/>
                <a:chExt cx="125" cy="174"/>
              </a:xfrm>
            </p:grpSpPr>
            <p:sp>
              <p:nvSpPr>
                <p:cNvPr id="26766" name="WordArt 56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503" y="2747"/>
                  <a:ext cx="125" cy="16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57150">
                        <a:solidFill>
                          <a:srgbClr val="FFFF99"/>
                        </a:solidFill>
                        <a:round/>
                        <a:headEnd/>
                        <a:tailEnd/>
                      </a:ln>
                      <a:solidFill>
                        <a:srgbClr val="FFFF99"/>
                      </a:solidFill>
                      <a:latin typeface="Symbol"/>
                    </a:rPr>
                    <a:t>A</a:t>
                  </a:r>
                  <a:endParaRPr lang="zh-CN" altLang="en-US" sz="3600" i="1" kern="10">
                    <a:ln w="57150">
                      <a:solidFill>
                        <a:srgbClr val="FFFF99"/>
                      </a:solidFill>
                      <a:round/>
                      <a:headEnd/>
                      <a:tailEnd/>
                    </a:ln>
                    <a:solidFill>
                      <a:srgbClr val="FFFF99"/>
                    </a:solidFill>
                    <a:latin typeface="Symbol"/>
                  </a:endParaRPr>
                </a:p>
              </p:txBody>
            </p:sp>
            <p:sp>
              <p:nvSpPr>
                <p:cNvPr id="26767" name="WordArt 56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503" y="2755"/>
                  <a:ext cx="125" cy="16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Symbol"/>
                    </a:rPr>
                    <a:t>A</a:t>
                  </a:r>
                  <a:endParaRPr lang="zh-CN" altLang="en-US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Symbol"/>
                  </a:endParaRPr>
                </a:p>
              </p:txBody>
            </p:sp>
          </p:grpSp>
          <p:grpSp>
            <p:nvGrpSpPr>
              <p:cNvPr id="26763" name="Group 571"/>
              <p:cNvGrpSpPr>
                <a:grpSpLocks/>
              </p:cNvGrpSpPr>
              <p:nvPr/>
            </p:nvGrpSpPr>
            <p:grpSpPr bwMode="auto">
              <a:xfrm>
                <a:off x="1326" y="3229"/>
                <a:ext cx="63" cy="107"/>
                <a:chOff x="1964" y="2988"/>
                <a:chExt cx="63" cy="107"/>
              </a:xfrm>
            </p:grpSpPr>
            <p:sp>
              <p:nvSpPr>
                <p:cNvPr id="26764" name="WordArt 56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964" y="2988"/>
                  <a:ext cx="63" cy="10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57150">
                        <a:solidFill>
                          <a:srgbClr val="FFFF99"/>
                        </a:solidFill>
                        <a:round/>
                        <a:headEnd/>
                        <a:tailEnd/>
                      </a:ln>
                      <a:solidFill>
                        <a:srgbClr val="FFFF99"/>
                      </a:solidFill>
                      <a:latin typeface="Symbol"/>
                    </a:rPr>
                    <a:t>1</a:t>
                  </a:r>
                  <a:endParaRPr lang="zh-CN" altLang="en-US" sz="3600" kern="10">
                    <a:ln w="57150">
                      <a:solidFill>
                        <a:srgbClr val="FFFF99"/>
                      </a:solidFill>
                      <a:round/>
                      <a:headEnd/>
                      <a:tailEnd/>
                    </a:ln>
                    <a:solidFill>
                      <a:srgbClr val="FFFF99"/>
                    </a:solidFill>
                    <a:latin typeface="Symbol"/>
                  </a:endParaRPr>
                </a:p>
              </p:txBody>
            </p:sp>
            <p:sp>
              <p:nvSpPr>
                <p:cNvPr id="26765" name="WordArt 57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964" y="2989"/>
                  <a:ext cx="63" cy="10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Symbol"/>
                    </a:rPr>
                    <a:t>1</a:t>
                  </a:r>
                  <a:endParaRPr lang="zh-CN" altLang="en-US" sz="36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Symbol"/>
                  </a:endParaRPr>
                </a:p>
              </p:txBody>
            </p:sp>
          </p:grpSp>
        </p:grpSp>
        <p:grpSp>
          <p:nvGrpSpPr>
            <p:cNvPr id="26704" name="Group 592"/>
            <p:cNvGrpSpPr>
              <a:grpSpLocks/>
            </p:cNvGrpSpPr>
            <p:nvPr/>
          </p:nvGrpSpPr>
          <p:grpSpPr bwMode="auto">
            <a:xfrm>
              <a:off x="4415" y="3061"/>
              <a:ext cx="204" cy="151"/>
              <a:chOff x="1721" y="1993"/>
              <a:chExt cx="223" cy="190"/>
            </a:xfrm>
          </p:grpSpPr>
          <p:grpSp>
            <p:nvGrpSpPr>
              <p:cNvPr id="26756" name="Group 573"/>
              <p:cNvGrpSpPr>
                <a:grpSpLocks/>
              </p:cNvGrpSpPr>
              <p:nvPr/>
            </p:nvGrpSpPr>
            <p:grpSpPr bwMode="auto">
              <a:xfrm>
                <a:off x="1721" y="1993"/>
                <a:ext cx="125" cy="174"/>
                <a:chOff x="1503" y="2747"/>
                <a:chExt cx="125" cy="174"/>
              </a:xfrm>
            </p:grpSpPr>
            <p:sp>
              <p:nvSpPr>
                <p:cNvPr id="26760" name="WordArt 57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503" y="2747"/>
                  <a:ext cx="125" cy="16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57150">
                        <a:solidFill>
                          <a:srgbClr val="FFFF99"/>
                        </a:solidFill>
                        <a:round/>
                        <a:headEnd/>
                        <a:tailEnd/>
                      </a:ln>
                      <a:solidFill>
                        <a:srgbClr val="FFFF99"/>
                      </a:solidFill>
                      <a:latin typeface="Symbol"/>
                    </a:rPr>
                    <a:t>A</a:t>
                  </a:r>
                  <a:endParaRPr lang="zh-CN" altLang="en-US" sz="3600" i="1" kern="10">
                    <a:ln w="57150">
                      <a:solidFill>
                        <a:srgbClr val="FFFF99"/>
                      </a:solidFill>
                      <a:round/>
                      <a:headEnd/>
                      <a:tailEnd/>
                    </a:ln>
                    <a:solidFill>
                      <a:srgbClr val="FFFF99"/>
                    </a:solidFill>
                    <a:latin typeface="Symbol"/>
                  </a:endParaRPr>
                </a:p>
              </p:txBody>
            </p:sp>
            <p:sp>
              <p:nvSpPr>
                <p:cNvPr id="26761" name="WordArt 57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503" y="2755"/>
                  <a:ext cx="125" cy="16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Symbol"/>
                    </a:rPr>
                    <a:t>A</a:t>
                  </a:r>
                  <a:endParaRPr lang="zh-CN" altLang="en-US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Symbol"/>
                  </a:endParaRPr>
                </a:p>
              </p:txBody>
            </p:sp>
          </p:grpSp>
          <p:grpSp>
            <p:nvGrpSpPr>
              <p:cNvPr id="26757" name="Group 583"/>
              <p:cNvGrpSpPr>
                <a:grpSpLocks/>
              </p:cNvGrpSpPr>
              <p:nvPr/>
            </p:nvGrpSpPr>
            <p:grpSpPr bwMode="auto">
              <a:xfrm>
                <a:off x="1881" y="2066"/>
                <a:ext cx="63" cy="117"/>
                <a:chOff x="1881" y="2066"/>
                <a:chExt cx="63" cy="117"/>
              </a:xfrm>
            </p:grpSpPr>
            <p:sp>
              <p:nvSpPr>
                <p:cNvPr id="26758" name="WordArt 57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881" y="2066"/>
                  <a:ext cx="63" cy="10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57150">
                        <a:solidFill>
                          <a:srgbClr val="FFFF99"/>
                        </a:solidFill>
                        <a:round/>
                        <a:headEnd/>
                        <a:tailEnd/>
                      </a:ln>
                      <a:solidFill>
                        <a:srgbClr val="FFFF99"/>
                      </a:solidFill>
                      <a:latin typeface="Symbol"/>
                    </a:rPr>
                    <a:t>2</a:t>
                  </a:r>
                  <a:endParaRPr lang="zh-CN" altLang="en-US" sz="3600" kern="10">
                    <a:ln w="57150">
                      <a:solidFill>
                        <a:srgbClr val="FFFF99"/>
                      </a:solidFill>
                      <a:round/>
                      <a:headEnd/>
                      <a:tailEnd/>
                    </a:ln>
                    <a:solidFill>
                      <a:srgbClr val="FFFF99"/>
                    </a:solidFill>
                    <a:latin typeface="Symbol"/>
                  </a:endParaRPr>
                </a:p>
              </p:txBody>
            </p:sp>
            <p:sp>
              <p:nvSpPr>
                <p:cNvPr id="26759" name="WordArt 57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881" y="2077"/>
                  <a:ext cx="63" cy="10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Symbol"/>
                    </a:rPr>
                    <a:t>2</a:t>
                  </a:r>
                  <a:endParaRPr lang="zh-CN" altLang="en-US" sz="36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Symbol"/>
                  </a:endParaRPr>
                </a:p>
              </p:txBody>
            </p:sp>
          </p:grpSp>
        </p:grpSp>
        <p:grpSp>
          <p:nvGrpSpPr>
            <p:cNvPr id="26705" name="Group 594"/>
            <p:cNvGrpSpPr>
              <a:grpSpLocks/>
            </p:cNvGrpSpPr>
            <p:nvPr/>
          </p:nvGrpSpPr>
          <p:grpSpPr bwMode="auto">
            <a:xfrm>
              <a:off x="4670" y="2880"/>
              <a:ext cx="201" cy="151"/>
              <a:chOff x="1670" y="2779"/>
              <a:chExt cx="221" cy="190"/>
            </a:xfrm>
          </p:grpSpPr>
          <p:grpSp>
            <p:nvGrpSpPr>
              <p:cNvPr id="26750" name="Group 582"/>
              <p:cNvGrpSpPr>
                <a:grpSpLocks/>
              </p:cNvGrpSpPr>
              <p:nvPr/>
            </p:nvGrpSpPr>
            <p:grpSpPr bwMode="auto">
              <a:xfrm>
                <a:off x="1828" y="2852"/>
                <a:ext cx="63" cy="117"/>
                <a:chOff x="1828" y="2852"/>
                <a:chExt cx="63" cy="117"/>
              </a:xfrm>
            </p:grpSpPr>
            <p:sp>
              <p:nvSpPr>
                <p:cNvPr id="26754" name="WordArt 56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828" y="2852"/>
                  <a:ext cx="63" cy="10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57150">
                        <a:solidFill>
                          <a:srgbClr val="FFFF99"/>
                        </a:solidFill>
                        <a:round/>
                        <a:headEnd/>
                        <a:tailEnd/>
                      </a:ln>
                      <a:solidFill>
                        <a:srgbClr val="FFFF99"/>
                      </a:solidFill>
                      <a:latin typeface="Symbol"/>
                    </a:rPr>
                    <a:t>3</a:t>
                  </a:r>
                  <a:endParaRPr lang="zh-CN" altLang="en-US" sz="3600" kern="10">
                    <a:ln w="57150">
                      <a:solidFill>
                        <a:srgbClr val="FFFF99"/>
                      </a:solidFill>
                      <a:round/>
                      <a:headEnd/>
                      <a:tailEnd/>
                    </a:ln>
                    <a:solidFill>
                      <a:srgbClr val="FFFF99"/>
                    </a:solidFill>
                    <a:latin typeface="Symbol"/>
                  </a:endParaRPr>
                </a:p>
              </p:txBody>
            </p:sp>
            <p:sp>
              <p:nvSpPr>
                <p:cNvPr id="26755" name="WordArt 56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828" y="2863"/>
                  <a:ext cx="63" cy="10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Symbol"/>
                    </a:rPr>
                    <a:t>3</a:t>
                  </a:r>
                  <a:endParaRPr lang="zh-CN" altLang="en-US" sz="36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Symbol"/>
                  </a:endParaRPr>
                </a:p>
              </p:txBody>
            </p:sp>
          </p:grpSp>
          <p:grpSp>
            <p:nvGrpSpPr>
              <p:cNvPr id="26751" name="Group 585"/>
              <p:cNvGrpSpPr>
                <a:grpSpLocks/>
              </p:cNvGrpSpPr>
              <p:nvPr/>
            </p:nvGrpSpPr>
            <p:grpSpPr bwMode="auto">
              <a:xfrm>
                <a:off x="1670" y="2779"/>
                <a:ext cx="125" cy="174"/>
                <a:chOff x="1503" y="2747"/>
                <a:chExt cx="125" cy="174"/>
              </a:xfrm>
            </p:grpSpPr>
            <p:sp>
              <p:nvSpPr>
                <p:cNvPr id="26752" name="WordArt 58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503" y="2747"/>
                  <a:ext cx="125" cy="16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57150">
                        <a:solidFill>
                          <a:srgbClr val="FFFF99"/>
                        </a:solidFill>
                        <a:round/>
                        <a:headEnd/>
                        <a:tailEnd/>
                      </a:ln>
                      <a:solidFill>
                        <a:srgbClr val="FFFF99"/>
                      </a:solidFill>
                      <a:latin typeface="Symbol"/>
                    </a:rPr>
                    <a:t>A</a:t>
                  </a:r>
                  <a:endParaRPr lang="zh-CN" altLang="en-US" sz="3600" i="1" kern="10">
                    <a:ln w="57150">
                      <a:solidFill>
                        <a:srgbClr val="FFFF99"/>
                      </a:solidFill>
                      <a:round/>
                      <a:headEnd/>
                      <a:tailEnd/>
                    </a:ln>
                    <a:solidFill>
                      <a:srgbClr val="FFFF99"/>
                    </a:solidFill>
                    <a:latin typeface="Symbol"/>
                  </a:endParaRPr>
                </a:p>
              </p:txBody>
            </p:sp>
            <p:sp>
              <p:nvSpPr>
                <p:cNvPr id="26753" name="WordArt 58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503" y="2755"/>
                  <a:ext cx="125" cy="16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Symbol"/>
                    </a:rPr>
                    <a:t>A</a:t>
                  </a:r>
                  <a:endParaRPr lang="zh-CN" altLang="en-US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Symbol"/>
                  </a:endParaRPr>
                </a:p>
              </p:txBody>
            </p:sp>
          </p:grpSp>
        </p:grpSp>
        <p:grpSp>
          <p:nvGrpSpPr>
            <p:cNvPr id="26706" name="Group 593"/>
            <p:cNvGrpSpPr>
              <a:grpSpLocks/>
            </p:cNvGrpSpPr>
            <p:nvPr/>
          </p:nvGrpSpPr>
          <p:grpSpPr bwMode="auto">
            <a:xfrm>
              <a:off x="5155" y="2101"/>
              <a:ext cx="193" cy="151"/>
              <a:chOff x="2120" y="1899"/>
              <a:chExt cx="211" cy="190"/>
            </a:xfrm>
          </p:grpSpPr>
          <p:grpSp>
            <p:nvGrpSpPr>
              <p:cNvPr id="26744" name="Group 584"/>
              <p:cNvGrpSpPr>
                <a:grpSpLocks/>
              </p:cNvGrpSpPr>
              <p:nvPr/>
            </p:nvGrpSpPr>
            <p:grpSpPr bwMode="auto">
              <a:xfrm>
                <a:off x="2268" y="1972"/>
                <a:ext cx="63" cy="117"/>
                <a:chOff x="2268" y="1972"/>
                <a:chExt cx="63" cy="117"/>
              </a:xfrm>
            </p:grpSpPr>
            <p:sp>
              <p:nvSpPr>
                <p:cNvPr id="26748" name="WordArt 58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268" y="1972"/>
                  <a:ext cx="63" cy="10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57150">
                        <a:solidFill>
                          <a:srgbClr val="FFFF99"/>
                        </a:solidFill>
                        <a:round/>
                        <a:headEnd/>
                        <a:tailEnd/>
                      </a:ln>
                      <a:solidFill>
                        <a:srgbClr val="FFFF99"/>
                      </a:solidFill>
                      <a:latin typeface="Symbol"/>
                    </a:rPr>
                    <a:t>N</a:t>
                  </a:r>
                  <a:endParaRPr lang="zh-CN" altLang="en-US" sz="3600" kern="10">
                    <a:ln w="57150">
                      <a:solidFill>
                        <a:srgbClr val="FFFF99"/>
                      </a:solidFill>
                      <a:round/>
                      <a:headEnd/>
                      <a:tailEnd/>
                    </a:ln>
                    <a:solidFill>
                      <a:srgbClr val="FFFF99"/>
                    </a:solidFill>
                    <a:latin typeface="Symbol"/>
                  </a:endParaRPr>
                </a:p>
              </p:txBody>
            </p:sp>
            <p:sp>
              <p:nvSpPr>
                <p:cNvPr id="26749" name="WordArt 58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268" y="1983"/>
                  <a:ext cx="63" cy="10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Symbol"/>
                    </a:rPr>
                    <a:t>N</a:t>
                  </a:r>
                  <a:endParaRPr lang="zh-CN" altLang="en-US" sz="36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Symbol"/>
                  </a:endParaRPr>
                </a:p>
              </p:txBody>
            </p:sp>
          </p:grpSp>
          <p:grpSp>
            <p:nvGrpSpPr>
              <p:cNvPr id="26745" name="Group 588"/>
              <p:cNvGrpSpPr>
                <a:grpSpLocks/>
              </p:cNvGrpSpPr>
              <p:nvPr/>
            </p:nvGrpSpPr>
            <p:grpSpPr bwMode="auto">
              <a:xfrm>
                <a:off x="2120" y="1899"/>
                <a:ext cx="125" cy="174"/>
                <a:chOff x="1503" y="2747"/>
                <a:chExt cx="125" cy="174"/>
              </a:xfrm>
            </p:grpSpPr>
            <p:sp>
              <p:nvSpPr>
                <p:cNvPr id="26746" name="WordArt 58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503" y="2747"/>
                  <a:ext cx="125" cy="16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57150">
                        <a:solidFill>
                          <a:srgbClr val="FFFF99"/>
                        </a:solidFill>
                        <a:round/>
                        <a:headEnd/>
                        <a:tailEnd/>
                      </a:ln>
                      <a:solidFill>
                        <a:srgbClr val="FFFF99"/>
                      </a:solidFill>
                      <a:latin typeface="Symbol"/>
                    </a:rPr>
                    <a:t>A</a:t>
                  </a:r>
                  <a:endParaRPr lang="zh-CN" altLang="en-US" sz="3600" i="1" kern="10">
                    <a:ln w="57150">
                      <a:solidFill>
                        <a:srgbClr val="FFFF99"/>
                      </a:solidFill>
                      <a:round/>
                      <a:headEnd/>
                      <a:tailEnd/>
                    </a:ln>
                    <a:solidFill>
                      <a:srgbClr val="FFFF99"/>
                    </a:solidFill>
                    <a:latin typeface="Symbol"/>
                  </a:endParaRPr>
                </a:p>
              </p:txBody>
            </p:sp>
            <p:sp>
              <p:nvSpPr>
                <p:cNvPr id="26747" name="WordArt 59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503" y="2755"/>
                  <a:ext cx="125" cy="16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Symbol"/>
                    </a:rPr>
                    <a:t>A</a:t>
                  </a:r>
                  <a:endParaRPr lang="zh-CN" altLang="en-US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Symbol"/>
                  </a:endParaRPr>
                </a:p>
              </p:txBody>
            </p:sp>
          </p:grpSp>
        </p:grpSp>
        <p:grpSp>
          <p:nvGrpSpPr>
            <p:cNvPr id="26707" name="Group 600"/>
            <p:cNvGrpSpPr>
              <a:grpSpLocks/>
            </p:cNvGrpSpPr>
            <p:nvPr/>
          </p:nvGrpSpPr>
          <p:grpSpPr bwMode="auto">
            <a:xfrm>
              <a:off x="4644" y="2504"/>
              <a:ext cx="208" cy="191"/>
              <a:chOff x="1503" y="2747"/>
              <a:chExt cx="125" cy="174"/>
            </a:xfrm>
          </p:grpSpPr>
          <p:sp>
            <p:nvSpPr>
              <p:cNvPr id="26742" name="WordArt 60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503" y="2747"/>
                <a:ext cx="125" cy="16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57150">
                      <a:solidFill>
                        <a:srgbClr val="FFFF99"/>
                      </a:solidFill>
                      <a:round/>
                      <a:headEnd/>
                      <a:tailEnd/>
                    </a:ln>
                    <a:solidFill>
                      <a:srgbClr val="FFFF99"/>
                    </a:solidFill>
                    <a:latin typeface="Symbol"/>
                  </a:rPr>
                  <a:t>A</a:t>
                </a:r>
                <a:endParaRPr lang="zh-CN" altLang="en-US" sz="3600" i="1" kern="10">
                  <a:ln w="57150">
                    <a:solidFill>
                      <a:srgbClr val="FFFF99"/>
                    </a:solidFill>
                    <a:round/>
                    <a:headEnd/>
                    <a:tailEnd/>
                  </a:ln>
                  <a:solidFill>
                    <a:srgbClr val="FFFF99"/>
                  </a:solidFill>
                  <a:latin typeface="Symbol"/>
                </a:endParaRPr>
              </a:p>
            </p:txBody>
          </p:sp>
          <p:sp>
            <p:nvSpPr>
              <p:cNvPr id="26743" name="WordArt 602"/>
              <p:cNvSpPr>
                <a:spLocks noChangeArrowheads="1" noChangeShapeType="1" noTextEdit="1"/>
              </p:cNvSpPr>
              <p:nvPr/>
            </p:nvSpPr>
            <p:spPr bwMode="auto">
              <a:xfrm>
                <a:off x="1503" y="2755"/>
                <a:ext cx="125" cy="16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Symbol"/>
                  </a:rPr>
                  <a:t>A</a:t>
                </a:r>
                <a:endParaRPr lang="zh-CN" altLang="en-US" sz="3600" i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Symbol"/>
                </a:endParaRPr>
              </a:p>
            </p:txBody>
          </p:sp>
        </p:grpSp>
        <p:grpSp>
          <p:nvGrpSpPr>
            <p:cNvPr id="26708" name="Group 604"/>
            <p:cNvGrpSpPr>
              <a:grpSpLocks/>
            </p:cNvGrpSpPr>
            <p:nvPr/>
          </p:nvGrpSpPr>
          <p:grpSpPr bwMode="auto">
            <a:xfrm>
              <a:off x="5137" y="3426"/>
              <a:ext cx="171" cy="144"/>
              <a:chOff x="1104" y="2007"/>
              <a:chExt cx="109" cy="130"/>
            </a:xfrm>
          </p:grpSpPr>
          <p:sp>
            <p:nvSpPr>
              <p:cNvPr id="26740" name="WordArt 60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04" y="2011"/>
                <a:ext cx="109" cy="12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762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Bookman Old Style"/>
                  </a:rPr>
                  <a:t>x</a:t>
                </a:r>
                <a:endParaRPr lang="zh-CN" altLang="en-US" sz="3600" i="1" kern="10">
                  <a:ln w="76200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Bookman Old Style"/>
                </a:endParaRPr>
              </a:p>
            </p:txBody>
          </p:sp>
          <p:sp>
            <p:nvSpPr>
              <p:cNvPr id="26741" name="WordArt 606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04" y="2007"/>
                <a:ext cx="109" cy="12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x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26709" name="Group 628"/>
            <p:cNvGrpSpPr>
              <a:grpSpLocks/>
            </p:cNvGrpSpPr>
            <p:nvPr/>
          </p:nvGrpSpPr>
          <p:grpSpPr bwMode="auto">
            <a:xfrm>
              <a:off x="3797" y="3383"/>
              <a:ext cx="139" cy="144"/>
              <a:chOff x="1104" y="2007"/>
              <a:chExt cx="109" cy="130"/>
            </a:xfrm>
          </p:grpSpPr>
          <p:sp>
            <p:nvSpPr>
              <p:cNvPr id="26738" name="WordArt 629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04" y="2011"/>
                <a:ext cx="109" cy="12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762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Bookman Old Style"/>
                  </a:rPr>
                  <a:t>x</a:t>
                </a:r>
                <a:endParaRPr lang="zh-CN" altLang="en-US" sz="3600" i="1" kern="10">
                  <a:ln w="76200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Bookman Old Style"/>
                </a:endParaRPr>
              </a:p>
            </p:txBody>
          </p:sp>
          <p:sp>
            <p:nvSpPr>
              <p:cNvPr id="26739" name="WordArt 63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04" y="2007"/>
                <a:ext cx="109" cy="12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o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26710" name="Group 631"/>
            <p:cNvGrpSpPr>
              <a:grpSpLocks/>
            </p:cNvGrpSpPr>
            <p:nvPr/>
          </p:nvGrpSpPr>
          <p:grpSpPr bwMode="auto">
            <a:xfrm>
              <a:off x="3912" y="2201"/>
              <a:ext cx="150" cy="144"/>
              <a:chOff x="1104" y="2007"/>
              <a:chExt cx="109" cy="130"/>
            </a:xfrm>
          </p:grpSpPr>
          <p:sp>
            <p:nvSpPr>
              <p:cNvPr id="26736" name="WordArt 632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04" y="2011"/>
                <a:ext cx="109" cy="12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762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Bookman Old Style"/>
                  </a:rPr>
                  <a:t>x</a:t>
                </a:r>
                <a:endParaRPr lang="zh-CN" altLang="en-US" sz="3600" i="1" kern="10">
                  <a:ln w="76200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Bookman Old Style"/>
                </a:endParaRPr>
              </a:p>
            </p:txBody>
          </p:sp>
          <p:sp>
            <p:nvSpPr>
              <p:cNvPr id="26737" name="WordArt 63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04" y="2007"/>
                <a:ext cx="109" cy="12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C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26711" name="Group 634"/>
            <p:cNvGrpSpPr>
              <a:grpSpLocks/>
            </p:cNvGrpSpPr>
            <p:nvPr/>
          </p:nvGrpSpPr>
          <p:grpSpPr bwMode="auto">
            <a:xfrm>
              <a:off x="5000" y="1843"/>
              <a:ext cx="150" cy="144"/>
              <a:chOff x="1104" y="2007"/>
              <a:chExt cx="109" cy="130"/>
            </a:xfrm>
          </p:grpSpPr>
          <p:sp>
            <p:nvSpPr>
              <p:cNvPr id="26734" name="WordArt 63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04" y="2011"/>
                <a:ext cx="109" cy="12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762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Bookman Old Style"/>
                  </a:rPr>
                  <a:t>x</a:t>
                </a:r>
                <a:endParaRPr lang="zh-CN" altLang="en-US" sz="3600" i="1" kern="10">
                  <a:ln w="76200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Bookman Old Style"/>
                </a:endParaRPr>
              </a:p>
            </p:txBody>
          </p:sp>
          <p:sp>
            <p:nvSpPr>
              <p:cNvPr id="26735" name="WordArt 636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04" y="2007"/>
                <a:ext cx="109" cy="12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P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26712" name="Group 637"/>
            <p:cNvGrpSpPr>
              <a:grpSpLocks/>
            </p:cNvGrpSpPr>
            <p:nvPr/>
          </p:nvGrpSpPr>
          <p:grpSpPr bwMode="auto">
            <a:xfrm>
              <a:off x="3785" y="2745"/>
              <a:ext cx="150" cy="144"/>
              <a:chOff x="1104" y="2007"/>
              <a:chExt cx="109" cy="130"/>
            </a:xfrm>
          </p:grpSpPr>
          <p:sp>
            <p:nvSpPr>
              <p:cNvPr id="26732" name="WordArt 638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04" y="2011"/>
                <a:ext cx="109" cy="12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762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Bookman Old Style"/>
                  </a:rPr>
                  <a:t>x</a:t>
                </a:r>
                <a:endParaRPr lang="zh-CN" altLang="en-US" sz="3600" i="1" kern="10">
                  <a:ln w="76200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Bookman Old Style"/>
                </a:endParaRPr>
              </a:p>
            </p:txBody>
          </p:sp>
          <p:sp>
            <p:nvSpPr>
              <p:cNvPr id="26733" name="WordArt 639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04" y="2007"/>
                <a:ext cx="109" cy="12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R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26713" name="Group 640"/>
            <p:cNvGrpSpPr>
              <a:grpSpLocks/>
            </p:cNvGrpSpPr>
            <p:nvPr/>
          </p:nvGrpSpPr>
          <p:grpSpPr bwMode="auto">
            <a:xfrm>
              <a:off x="4413" y="2022"/>
              <a:ext cx="150" cy="144"/>
              <a:chOff x="1104" y="2007"/>
              <a:chExt cx="109" cy="130"/>
            </a:xfrm>
          </p:grpSpPr>
          <p:sp>
            <p:nvSpPr>
              <p:cNvPr id="26730" name="WordArt 64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04" y="2011"/>
                <a:ext cx="109" cy="12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762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Bookman Old Style"/>
                  </a:rPr>
                  <a:t>x</a:t>
                </a:r>
                <a:endParaRPr lang="zh-CN" altLang="en-US" sz="3600" i="1" kern="10">
                  <a:ln w="76200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Bookman Old Style"/>
                </a:endParaRPr>
              </a:p>
            </p:txBody>
          </p:sp>
          <p:sp>
            <p:nvSpPr>
              <p:cNvPr id="26731" name="WordArt 642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04" y="2007"/>
                <a:ext cx="109" cy="12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R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26714" name="Arc 643"/>
            <p:cNvSpPr>
              <a:spLocks/>
            </p:cNvSpPr>
            <p:nvPr/>
          </p:nvSpPr>
          <p:spPr bwMode="auto">
            <a:xfrm rot="3808404">
              <a:off x="4030" y="3208"/>
              <a:ext cx="214" cy="149"/>
            </a:xfrm>
            <a:custGeom>
              <a:avLst/>
              <a:gdLst>
                <a:gd name="T0" fmla="*/ 0 w 22031"/>
                <a:gd name="T1" fmla="*/ 0 h 21600"/>
                <a:gd name="T2" fmla="*/ 0 w 22031"/>
                <a:gd name="T3" fmla="*/ 0 h 21600"/>
                <a:gd name="T4" fmla="*/ 0 w 22031"/>
                <a:gd name="T5" fmla="*/ 0 h 21600"/>
                <a:gd name="T6" fmla="*/ 0 60000 65536"/>
                <a:gd name="T7" fmla="*/ 0 60000 65536"/>
                <a:gd name="T8" fmla="*/ 0 60000 65536"/>
                <a:gd name="T9" fmla="*/ 0 w 22031"/>
                <a:gd name="T10" fmla="*/ 0 h 21600"/>
                <a:gd name="T11" fmla="*/ 22031 w 2203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31" h="21600" fill="none" extrusionOk="0">
                  <a:moveTo>
                    <a:pt x="-1" y="4877"/>
                  </a:moveTo>
                  <a:cubicBezTo>
                    <a:pt x="3858" y="1723"/>
                    <a:pt x="8688" y="-1"/>
                    <a:pt x="13672" y="0"/>
                  </a:cubicBezTo>
                  <a:cubicBezTo>
                    <a:pt x="16542" y="0"/>
                    <a:pt x="19384" y="572"/>
                    <a:pt x="22031" y="1682"/>
                  </a:cubicBezTo>
                </a:path>
                <a:path w="22031" h="21600" stroke="0" extrusionOk="0">
                  <a:moveTo>
                    <a:pt x="-1" y="4877"/>
                  </a:moveTo>
                  <a:cubicBezTo>
                    <a:pt x="3858" y="1723"/>
                    <a:pt x="8688" y="-1"/>
                    <a:pt x="13672" y="0"/>
                  </a:cubicBezTo>
                  <a:cubicBezTo>
                    <a:pt x="16542" y="0"/>
                    <a:pt x="19384" y="572"/>
                    <a:pt x="22031" y="1682"/>
                  </a:cubicBezTo>
                  <a:lnTo>
                    <a:pt x="13672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grpSp>
          <p:nvGrpSpPr>
            <p:cNvPr id="26715" name="Group 646"/>
            <p:cNvGrpSpPr>
              <a:grpSpLocks/>
            </p:cNvGrpSpPr>
            <p:nvPr/>
          </p:nvGrpSpPr>
          <p:grpSpPr bwMode="auto">
            <a:xfrm>
              <a:off x="4229" y="3089"/>
              <a:ext cx="155" cy="188"/>
              <a:chOff x="1598" y="2160"/>
              <a:chExt cx="155" cy="156"/>
            </a:xfrm>
          </p:grpSpPr>
          <p:sp>
            <p:nvSpPr>
              <p:cNvPr id="26728" name="WordArt 644"/>
              <p:cNvSpPr>
                <a:spLocks noChangeArrowheads="1" noChangeShapeType="1" noTextEdit="1"/>
              </p:cNvSpPr>
              <p:nvPr/>
            </p:nvSpPr>
            <p:spPr bwMode="auto">
              <a:xfrm>
                <a:off x="1607" y="2160"/>
                <a:ext cx="146" cy="15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57150">
                      <a:solidFill>
                        <a:srgbClr val="FFFF99"/>
                      </a:solidFill>
                      <a:round/>
                      <a:headEnd/>
                      <a:tailEnd/>
                    </a:ln>
                    <a:solidFill>
                      <a:srgbClr val="FFFF66"/>
                    </a:solidFill>
                    <a:latin typeface="Symbol"/>
                  </a:rPr>
                  <a:t>j</a:t>
                </a:r>
                <a:endParaRPr lang="zh-CN" altLang="en-US" sz="3600" i="1" kern="10">
                  <a:ln w="57150">
                    <a:solidFill>
                      <a:srgbClr val="FFFF99"/>
                    </a:solidFill>
                    <a:round/>
                    <a:headEnd/>
                    <a:tailEnd/>
                  </a:ln>
                  <a:solidFill>
                    <a:srgbClr val="FFFF66"/>
                  </a:solidFill>
                  <a:latin typeface="Symbol"/>
                </a:endParaRPr>
              </a:p>
            </p:txBody>
          </p:sp>
          <p:sp>
            <p:nvSpPr>
              <p:cNvPr id="26729" name="WordArt 64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598" y="2161"/>
                <a:ext cx="146" cy="15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006600"/>
                      </a:solidFill>
                      <a:round/>
                      <a:headEnd/>
                      <a:tailEnd/>
                    </a:ln>
                    <a:solidFill>
                      <a:srgbClr val="006600"/>
                    </a:solidFill>
                    <a:latin typeface="Symbol"/>
                  </a:rPr>
                  <a:t>j</a:t>
                </a:r>
                <a:endParaRPr lang="zh-CN" altLang="en-US" sz="3600" i="1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Symbol"/>
                </a:endParaRPr>
              </a:p>
            </p:txBody>
          </p:sp>
        </p:grpSp>
        <p:sp>
          <p:nvSpPr>
            <p:cNvPr id="26716" name="Arc 664"/>
            <p:cNvSpPr>
              <a:spLocks/>
            </p:cNvSpPr>
            <p:nvPr/>
          </p:nvSpPr>
          <p:spPr bwMode="auto">
            <a:xfrm rot="6366383">
              <a:off x="4177" y="2306"/>
              <a:ext cx="214" cy="149"/>
            </a:xfrm>
            <a:custGeom>
              <a:avLst/>
              <a:gdLst>
                <a:gd name="T0" fmla="*/ 0 w 22031"/>
                <a:gd name="T1" fmla="*/ 0 h 21600"/>
                <a:gd name="T2" fmla="*/ 0 w 22031"/>
                <a:gd name="T3" fmla="*/ 0 h 21600"/>
                <a:gd name="T4" fmla="*/ 0 w 22031"/>
                <a:gd name="T5" fmla="*/ 0 h 21600"/>
                <a:gd name="T6" fmla="*/ 0 60000 65536"/>
                <a:gd name="T7" fmla="*/ 0 60000 65536"/>
                <a:gd name="T8" fmla="*/ 0 60000 65536"/>
                <a:gd name="T9" fmla="*/ 0 w 22031"/>
                <a:gd name="T10" fmla="*/ 0 h 21600"/>
                <a:gd name="T11" fmla="*/ 22031 w 2203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31" h="21600" fill="none" extrusionOk="0">
                  <a:moveTo>
                    <a:pt x="-1" y="4877"/>
                  </a:moveTo>
                  <a:cubicBezTo>
                    <a:pt x="3858" y="1723"/>
                    <a:pt x="8688" y="-1"/>
                    <a:pt x="13672" y="0"/>
                  </a:cubicBezTo>
                  <a:cubicBezTo>
                    <a:pt x="16542" y="0"/>
                    <a:pt x="19384" y="572"/>
                    <a:pt x="22031" y="1682"/>
                  </a:cubicBezTo>
                </a:path>
                <a:path w="22031" h="21600" stroke="0" extrusionOk="0">
                  <a:moveTo>
                    <a:pt x="-1" y="4877"/>
                  </a:moveTo>
                  <a:cubicBezTo>
                    <a:pt x="3858" y="1723"/>
                    <a:pt x="8688" y="-1"/>
                    <a:pt x="13672" y="0"/>
                  </a:cubicBezTo>
                  <a:cubicBezTo>
                    <a:pt x="16542" y="0"/>
                    <a:pt x="19384" y="572"/>
                    <a:pt x="22031" y="1682"/>
                  </a:cubicBezTo>
                  <a:lnTo>
                    <a:pt x="13672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grpSp>
          <p:nvGrpSpPr>
            <p:cNvPr id="26717" name="Group 676"/>
            <p:cNvGrpSpPr>
              <a:grpSpLocks/>
            </p:cNvGrpSpPr>
            <p:nvPr/>
          </p:nvGrpSpPr>
          <p:grpSpPr bwMode="auto">
            <a:xfrm>
              <a:off x="4399" y="2305"/>
              <a:ext cx="253" cy="259"/>
              <a:chOff x="2326" y="2191"/>
              <a:chExt cx="378" cy="385"/>
            </a:xfrm>
          </p:grpSpPr>
          <p:sp>
            <p:nvSpPr>
              <p:cNvPr id="26722" name="WordArt 67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71" y="2202"/>
                <a:ext cx="150" cy="14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N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6723" name="Line 678"/>
              <p:cNvSpPr>
                <a:spLocks noChangeShapeType="1"/>
              </p:cNvSpPr>
              <p:nvPr/>
            </p:nvSpPr>
            <p:spPr bwMode="auto">
              <a:xfrm>
                <a:off x="2326" y="2397"/>
                <a:ext cx="37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6724" name="Group 679"/>
              <p:cNvGrpSpPr>
                <a:grpSpLocks/>
              </p:cNvGrpSpPr>
              <p:nvPr/>
            </p:nvGrpSpPr>
            <p:grpSpPr bwMode="auto">
              <a:xfrm>
                <a:off x="2542" y="2191"/>
                <a:ext cx="125" cy="172"/>
                <a:chOff x="1910" y="1930"/>
                <a:chExt cx="125" cy="172"/>
              </a:xfrm>
            </p:grpSpPr>
            <p:sp>
              <p:nvSpPr>
                <p:cNvPr id="26726" name="WordArt 68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910" y="1930"/>
                  <a:ext cx="125" cy="16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57150">
                        <a:solidFill>
                          <a:srgbClr val="FFFF99"/>
                        </a:solidFill>
                        <a:round/>
                        <a:headEnd/>
                        <a:tailEnd/>
                      </a:ln>
                      <a:solidFill>
                        <a:srgbClr val="FFFF99"/>
                      </a:solidFill>
                      <a:latin typeface="Symbol"/>
                    </a:rPr>
                    <a:t>b</a:t>
                  </a:r>
                  <a:endParaRPr lang="zh-CN" altLang="en-US" sz="3600" i="1" kern="10">
                    <a:ln w="57150">
                      <a:solidFill>
                        <a:srgbClr val="FFFF99"/>
                      </a:solidFill>
                      <a:round/>
                      <a:headEnd/>
                      <a:tailEnd/>
                    </a:ln>
                    <a:solidFill>
                      <a:srgbClr val="FFFF99"/>
                    </a:solidFill>
                    <a:latin typeface="Symbol"/>
                  </a:endParaRPr>
                </a:p>
              </p:txBody>
            </p:sp>
            <p:sp>
              <p:nvSpPr>
                <p:cNvPr id="26727" name="WordArt 68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910" y="1936"/>
                  <a:ext cx="125" cy="16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Symbol"/>
                    </a:rPr>
                    <a:t>b</a:t>
                  </a:r>
                  <a:endParaRPr lang="zh-CN" altLang="en-US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Symbol"/>
                  </a:endParaRPr>
                </a:p>
              </p:txBody>
            </p:sp>
          </p:grpSp>
          <p:sp>
            <p:nvSpPr>
              <p:cNvPr id="26725" name="WordArt 682"/>
              <p:cNvSpPr>
                <a:spLocks noChangeArrowheads="1" noChangeShapeType="1" noTextEdit="1"/>
              </p:cNvSpPr>
              <p:nvPr/>
            </p:nvSpPr>
            <p:spPr bwMode="auto">
              <a:xfrm>
                <a:off x="2459" y="2439"/>
                <a:ext cx="118" cy="13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26718" name="Line 526"/>
            <p:cNvSpPr>
              <a:spLocks noChangeShapeType="1"/>
            </p:cNvSpPr>
            <p:nvPr/>
          </p:nvSpPr>
          <p:spPr bwMode="auto">
            <a:xfrm flipV="1">
              <a:off x="3970" y="3360"/>
              <a:ext cx="3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6719" name="Group 849"/>
            <p:cNvGrpSpPr>
              <a:grpSpLocks/>
            </p:cNvGrpSpPr>
            <p:nvPr/>
          </p:nvGrpSpPr>
          <p:grpSpPr bwMode="auto">
            <a:xfrm>
              <a:off x="4240" y="3405"/>
              <a:ext cx="150" cy="144"/>
              <a:chOff x="1104" y="2007"/>
              <a:chExt cx="109" cy="130"/>
            </a:xfrm>
          </p:grpSpPr>
          <p:sp>
            <p:nvSpPr>
              <p:cNvPr id="26720" name="WordArt 85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04" y="2011"/>
                <a:ext cx="109" cy="12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762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Bookman Old Style"/>
                  </a:rPr>
                  <a:t>x</a:t>
                </a:r>
                <a:endParaRPr lang="zh-CN" altLang="en-US" sz="3600" i="1" kern="10">
                  <a:ln w="76200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Bookman Old Style"/>
                </a:endParaRPr>
              </a:p>
            </p:txBody>
          </p:sp>
          <p:sp>
            <p:nvSpPr>
              <p:cNvPr id="26721" name="WordArt 85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04" y="2007"/>
                <a:ext cx="109" cy="12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B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26638" name="Group 892"/>
          <p:cNvGrpSpPr>
            <a:grpSpLocks/>
          </p:cNvGrpSpPr>
          <p:nvPr/>
        </p:nvGrpSpPr>
        <p:grpSpPr bwMode="auto">
          <a:xfrm>
            <a:off x="1393825" y="5972175"/>
            <a:ext cx="6691313" cy="604838"/>
            <a:chOff x="878" y="3762"/>
            <a:chExt cx="4215" cy="381"/>
          </a:xfrm>
        </p:grpSpPr>
        <p:grpSp>
          <p:nvGrpSpPr>
            <p:cNvPr id="26639" name="Group 839"/>
            <p:cNvGrpSpPr>
              <a:grpSpLocks/>
            </p:cNvGrpSpPr>
            <p:nvPr/>
          </p:nvGrpSpPr>
          <p:grpSpPr bwMode="auto">
            <a:xfrm>
              <a:off x="878" y="3865"/>
              <a:ext cx="155" cy="188"/>
              <a:chOff x="1598" y="2160"/>
              <a:chExt cx="155" cy="156"/>
            </a:xfrm>
          </p:grpSpPr>
          <p:sp>
            <p:nvSpPr>
              <p:cNvPr id="26680" name="WordArt 84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607" y="2160"/>
                <a:ext cx="146" cy="15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57150">
                      <a:solidFill>
                        <a:srgbClr val="FFFF99"/>
                      </a:solidFill>
                      <a:round/>
                      <a:headEnd/>
                      <a:tailEnd/>
                    </a:ln>
                    <a:solidFill>
                      <a:srgbClr val="FFFF66"/>
                    </a:solidFill>
                    <a:latin typeface="Symbol"/>
                  </a:rPr>
                  <a:t>j</a:t>
                </a:r>
                <a:endParaRPr lang="zh-CN" altLang="en-US" sz="3600" i="1" kern="10">
                  <a:ln w="57150">
                    <a:solidFill>
                      <a:srgbClr val="FFFF99"/>
                    </a:solidFill>
                    <a:round/>
                    <a:headEnd/>
                    <a:tailEnd/>
                  </a:ln>
                  <a:solidFill>
                    <a:srgbClr val="FFFF66"/>
                  </a:solidFill>
                  <a:latin typeface="Symbol"/>
                </a:endParaRPr>
              </a:p>
            </p:txBody>
          </p:sp>
          <p:sp>
            <p:nvSpPr>
              <p:cNvPr id="26681" name="WordArt 84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598" y="2161"/>
                <a:ext cx="146" cy="15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006600"/>
                      </a:solidFill>
                      <a:round/>
                      <a:headEnd/>
                      <a:tailEnd/>
                    </a:ln>
                    <a:solidFill>
                      <a:srgbClr val="006600"/>
                    </a:solidFill>
                    <a:latin typeface="Symbol"/>
                  </a:rPr>
                  <a:t>j</a:t>
                </a:r>
                <a:endParaRPr lang="zh-CN" altLang="en-US" sz="3600" i="1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Symbol"/>
                </a:endParaRPr>
              </a:p>
            </p:txBody>
          </p:sp>
        </p:grpSp>
        <p:grpSp>
          <p:nvGrpSpPr>
            <p:cNvPr id="26640" name="Group 842"/>
            <p:cNvGrpSpPr>
              <a:grpSpLocks/>
            </p:cNvGrpSpPr>
            <p:nvPr/>
          </p:nvGrpSpPr>
          <p:grpSpPr bwMode="auto">
            <a:xfrm>
              <a:off x="1100" y="3921"/>
              <a:ext cx="136" cy="53"/>
              <a:chOff x="1260" y="2371"/>
              <a:chExt cx="151" cy="53"/>
            </a:xfrm>
          </p:grpSpPr>
          <p:sp>
            <p:nvSpPr>
              <p:cNvPr id="26678" name="Line 843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79" name="Line 844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6641" name="Freeform 847"/>
            <p:cNvSpPr>
              <a:spLocks/>
            </p:cNvSpPr>
            <p:nvPr/>
          </p:nvSpPr>
          <p:spPr bwMode="auto">
            <a:xfrm>
              <a:off x="1289" y="3886"/>
              <a:ext cx="104" cy="126"/>
            </a:xfrm>
            <a:custGeom>
              <a:avLst/>
              <a:gdLst>
                <a:gd name="T0" fmla="*/ 2 w 272"/>
                <a:gd name="T1" fmla="*/ 0 h 314"/>
                <a:gd name="T2" fmla="*/ 0 w 272"/>
                <a:gd name="T3" fmla="*/ 3 h 314"/>
                <a:gd name="T4" fmla="*/ 2 w 272"/>
                <a:gd name="T5" fmla="*/ 3 h 314"/>
                <a:gd name="T6" fmla="*/ 0 60000 65536"/>
                <a:gd name="T7" fmla="*/ 0 60000 65536"/>
                <a:gd name="T8" fmla="*/ 0 60000 65536"/>
                <a:gd name="T9" fmla="*/ 0 w 272"/>
                <a:gd name="T10" fmla="*/ 0 h 314"/>
                <a:gd name="T11" fmla="*/ 272 w 272"/>
                <a:gd name="T12" fmla="*/ 314 h 3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2" h="314">
                  <a:moveTo>
                    <a:pt x="262" y="0"/>
                  </a:moveTo>
                  <a:lnTo>
                    <a:pt x="0" y="314"/>
                  </a:lnTo>
                  <a:lnTo>
                    <a:pt x="272" y="31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6642" name="WordArt 848"/>
            <p:cNvSpPr>
              <a:spLocks noChangeArrowheads="1" noChangeShapeType="1" noTextEdit="1"/>
            </p:cNvSpPr>
            <p:nvPr/>
          </p:nvSpPr>
          <p:spPr bwMode="auto">
            <a:xfrm>
              <a:off x="1443" y="3863"/>
              <a:ext cx="391" cy="15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COB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6643" name="Line 852"/>
            <p:cNvSpPr>
              <a:spLocks noChangeShapeType="1"/>
            </p:cNvSpPr>
            <p:nvPr/>
          </p:nvSpPr>
          <p:spPr bwMode="auto">
            <a:xfrm>
              <a:off x="1885" y="3959"/>
              <a:ext cx="1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4" name="Freeform 853"/>
            <p:cNvSpPr>
              <a:spLocks/>
            </p:cNvSpPr>
            <p:nvPr/>
          </p:nvSpPr>
          <p:spPr bwMode="auto">
            <a:xfrm>
              <a:off x="2012" y="3896"/>
              <a:ext cx="104" cy="126"/>
            </a:xfrm>
            <a:custGeom>
              <a:avLst/>
              <a:gdLst>
                <a:gd name="T0" fmla="*/ 2 w 272"/>
                <a:gd name="T1" fmla="*/ 0 h 314"/>
                <a:gd name="T2" fmla="*/ 0 w 272"/>
                <a:gd name="T3" fmla="*/ 3 h 314"/>
                <a:gd name="T4" fmla="*/ 2 w 272"/>
                <a:gd name="T5" fmla="*/ 3 h 314"/>
                <a:gd name="T6" fmla="*/ 0 60000 65536"/>
                <a:gd name="T7" fmla="*/ 0 60000 65536"/>
                <a:gd name="T8" fmla="*/ 0 60000 65536"/>
                <a:gd name="T9" fmla="*/ 0 w 272"/>
                <a:gd name="T10" fmla="*/ 0 h 314"/>
                <a:gd name="T11" fmla="*/ 272 w 272"/>
                <a:gd name="T12" fmla="*/ 314 h 3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2" h="314">
                  <a:moveTo>
                    <a:pt x="262" y="0"/>
                  </a:moveTo>
                  <a:lnTo>
                    <a:pt x="0" y="314"/>
                  </a:lnTo>
                  <a:lnTo>
                    <a:pt x="272" y="31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6645" name="WordArt 854"/>
            <p:cNvSpPr>
              <a:spLocks noChangeArrowheads="1" noChangeShapeType="1" noTextEdit="1"/>
            </p:cNvSpPr>
            <p:nvPr/>
          </p:nvSpPr>
          <p:spPr bwMode="auto">
            <a:xfrm>
              <a:off x="2166" y="3873"/>
              <a:ext cx="391" cy="15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COP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6646" name="WordArt 855"/>
            <p:cNvSpPr>
              <a:spLocks noChangeArrowheads="1" noChangeShapeType="1" noTextEdit="1"/>
            </p:cNvSpPr>
            <p:nvPr/>
          </p:nvSpPr>
          <p:spPr bwMode="auto">
            <a:xfrm>
              <a:off x="2862" y="3817"/>
              <a:ext cx="150" cy="1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rPr>
                <a:t>p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Symbol"/>
              </a:endParaRPr>
            </a:p>
          </p:txBody>
        </p:sp>
        <p:sp>
          <p:nvSpPr>
            <p:cNvPr id="26647" name="Line 856"/>
            <p:cNvSpPr>
              <a:spLocks noChangeShapeType="1"/>
            </p:cNvSpPr>
            <p:nvPr/>
          </p:nvSpPr>
          <p:spPr bwMode="auto">
            <a:xfrm flipV="1">
              <a:off x="2819" y="3965"/>
              <a:ext cx="483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6648" name="Group 857"/>
            <p:cNvGrpSpPr>
              <a:grpSpLocks/>
            </p:cNvGrpSpPr>
            <p:nvPr/>
          </p:nvGrpSpPr>
          <p:grpSpPr bwMode="auto">
            <a:xfrm>
              <a:off x="3192" y="3762"/>
              <a:ext cx="125" cy="172"/>
              <a:chOff x="1910" y="1930"/>
              <a:chExt cx="125" cy="172"/>
            </a:xfrm>
          </p:grpSpPr>
          <p:sp>
            <p:nvSpPr>
              <p:cNvPr id="26676" name="WordArt 858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10" y="1930"/>
                <a:ext cx="125" cy="16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57150">
                      <a:solidFill>
                        <a:srgbClr val="FFFF99"/>
                      </a:solidFill>
                      <a:round/>
                      <a:headEnd/>
                      <a:tailEnd/>
                    </a:ln>
                    <a:solidFill>
                      <a:srgbClr val="FFFF99"/>
                    </a:solidFill>
                    <a:latin typeface="Symbol"/>
                  </a:rPr>
                  <a:t>b</a:t>
                </a:r>
                <a:endParaRPr lang="zh-CN" altLang="en-US" sz="3600" i="1" kern="10">
                  <a:ln w="57150">
                    <a:solidFill>
                      <a:srgbClr val="FFFF99"/>
                    </a:solidFill>
                    <a:round/>
                    <a:headEnd/>
                    <a:tailEnd/>
                  </a:ln>
                  <a:solidFill>
                    <a:srgbClr val="FFFF99"/>
                  </a:solidFill>
                  <a:latin typeface="Symbol"/>
                </a:endParaRPr>
              </a:p>
            </p:txBody>
          </p:sp>
          <p:sp>
            <p:nvSpPr>
              <p:cNvPr id="26677" name="WordArt 859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10" y="1936"/>
                <a:ext cx="125" cy="16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Symbol"/>
                  </a:rPr>
                  <a:t>b</a:t>
                </a:r>
                <a:endParaRPr lang="zh-CN" altLang="en-US" sz="36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Symbol"/>
                </a:endParaRPr>
              </a:p>
            </p:txBody>
          </p:sp>
        </p:grpSp>
        <p:sp>
          <p:nvSpPr>
            <p:cNvPr id="26649" name="WordArt 860"/>
            <p:cNvSpPr>
              <a:spLocks noChangeArrowheads="1" noChangeShapeType="1" noTextEdit="1"/>
            </p:cNvSpPr>
            <p:nvPr/>
          </p:nvSpPr>
          <p:spPr bwMode="auto">
            <a:xfrm>
              <a:off x="3003" y="3996"/>
              <a:ext cx="118" cy="1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26650" name="Group 861"/>
            <p:cNvGrpSpPr>
              <a:grpSpLocks/>
            </p:cNvGrpSpPr>
            <p:nvPr/>
          </p:nvGrpSpPr>
          <p:grpSpPr bwMode="auto">
            <a:xfrm>
              <a:off x="2628" y="3920"/>
              <a:ext cx="136" cy="53"/>
              <a:chOff x="1260" y="2371"/>
              <a:chExt cx="151" cy="53"/>
            </a:xfrm>
          </p:grpSpPr>
          <p:sp>
            <p:nvSpPr>
              <p:cNvPr id="26674" name="Line 862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75" name="Line 863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6651" name="Line 867"/>
            <p:cNvSpPr>
              <a:spLocks noChangeShapeType="1"/>
            </p:cNvSpPr>
            <p:nvPr/>
          </p:nvSpPr>
          <p:spPr bwMode="auto">
            <a:xfrm>
              <a:off x="3037" y="3864"/>
              <a:ext cx="1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2" name="Line 868"/>
            <p:cNvSpPr>
              <a:spLocks noChangeShapeType="1"/>
            </p:cNvSpPr>
            <p:nvPr/>
          </p:nvSpPr>
          <p:spPr bwMode="auto">
            <a:xfrm>
              <a:off x="3373" y="3968"/>
              <a:ext cx="1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3" name="WordArt 869"/>
            <p:cNvSpPr>
              <a:spLocks noChangeArrowheads="1" noChangeShapeType="1" noTextEdit="1"/>
            </p:cNvSpPr>
            <p:nvPr/>
          </p:nvSpPr>
          <p:spPr bwMode="auto">
            <a:xfrm>
              <a:off x="3605" y="3827"/>
              <a:ext cx="150" cy="1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rPr>
                <a:t>p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Symbol"/>
              </a:endParaRPr>
            </a:p>
          </p:txBody>
        </p:sp>
        <p:sp>
          <p:nvSpPr>
            <p:cNvPr id="26654" name="Line 870"/>
            <p:cNvSpPr>
              <a:spLocks noChangeShapeType="1"/>
            </p:cNvSpPr>
            <p:nvPr/>
          </p:nvSpPr>
          <p:spPr bwMode="auto">
            <a:xfrm flipV="1">
              <a:off x="3562" y="3975"/>
              <a:ext cx="60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6655" name="Group 871"/>
            <p:cNvGrpSpPr>
              <a:grpSpLocks/>
            </p:cNvGrpSpPr>
            <p:nvPr/>
          </p:nvGrpSpPr>
          <p:grpSpPr bwMode="auto">
            <a:xfrm>
              <a:off x="4045" y="3772"/>
              <a:ext cx="125" cy="172"/>
              <a:chOff x="1910" y="1930"/>
              <a:chExt cx="125" cy="172"/>
            </a:xfrm>
          </p:grpSpPr>
          <p:sp>
            <p:nvSpPr>
              <p:cNvPr id="26672" name="WordArt 872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10" y="1930"/>
                <a:ext cx="125" cy="16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57150">
                      <a:solidFill>
                        <a:srgbClr val="FFFF99"/>
                      </a:solidFill>
                      <a:round/>
                      <a:headEnd/>
                      <a:tailEnd/>
                    </a:ln>
                    <a:solidFill>
                      <a:srgbClr val="FFFF99"/>
                    </a:solidFill>
                    <a:latin typeface="Symbol"/>
                  </a:rPr>
                  <a:t>b</a:t>
                </a:r>
                <a:endParaRPr lang="zh-CN" altLang="en-US" sz="3600" i="1" kern="10">
                  <a:ln w="57150">
                    <a:solidFill>
                      <a:srgbClr val="FFFF99"/>
                    </a:solidFill>
                    <a:round/>
                    <a:headEnd/>
                    <a:tailEnd/>
                  </a:ln>
                  <a:solidFill>
                    <a:srgbClr val="FFFF99"/>
                  </a:solidFill>
                  <a:latin typeface="Symbol"/>
                </a:endParaRPr>
              </a:p>
            </p:txBody>
          </p:sp>
          <p:sp>
            <p:nvSpPr>
              <p:cNvPr id="26673" name="WordArt 87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10" y="1936"/>
                <a:ext cx="125" cy="16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Symbol"/>
                  </a:rPr>
                  <a:t>b</a:t>
                </a:r>
                <a:endParaRPr lang="zh-CN" altLang="en-US" sz="36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Symbol"/>
                </a:endParaRPr>
              </a:p>
            </p:txBody>
          </p:sp>
        </p:grpSp>
        <p:sp>
          <p:nvSpPr>
            <p:cNvPr id="26656" name="WordArt 874"/>
            <p:cNvSpPr>
              <a:spLocks noChangeArrowheads="1" noChangeShapeType="1" noTextEdit="1"/>
            </p:cNvSpPr>
            <p:nvPr/>
          </p:nvSpPr>
          <p:spPr bwMode="auto">
            <a:xfrm>
              <a:off x="3776" y="4006"/>
              <a:ext cx="118" cy="1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6657" name="Line 875"/>
            <p:cNvSpPr>
              <a:spLocks noChangeShapeType="1"/>
            </p:cNvSpPr>
            <p:nvPr/>
          </p:nvSpPr>
          <p:spPr bwMode="auto">
            <a:xfrm>
              <a:off x="3780" y="3874"/>
              <a:ext cx="1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8" name="WordArt 876"/>
            <p:cNvSpPr>
              <a:spLocks noChangeArrowheads="1" noChangeShapeType="1" noTextEdit="1"/>
            </p:cNvSpPr>
            <p:nvPr/>
          </p:nvSpPr>
          <p:spPr bwMode="auto">
            <a:xfrm>
              <a:off x="3908" y="3795"/>
              <a:ext cx="150" cy="14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N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6659" name="Line 878"/>
            <p:cNvSpPr>
              <a:spLocks noChangeShapeType="1"/>
            </p:cNvSpPr>
            <p:nvPr/>
          </p:nvSpPr>
          <p:spPr bwMode="auto">
            <a:xfrm flipV="1">
              <a:off x="4465" y="3975"/>
              <a:ext cx="60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6660" name="Group 879"/>
            <p:cNvGrpSpPr>
              <a:grpSpLocks/>
            </p:cNvGrpSpPr>
            <p:nvPr/>
          </p:nvGrpSpPr>
          <p:grpSpPr bwMode="auto">
            <a:xfrm>
              <a:off x="4968" y="3772"/>
              <a:ext cx="125" cy="172"/>
              <a:chOff x="1910" y="1930"/>
              <a:chExt cx="125" cy="172"/>
            </a:xfrm>
          </p:grpSpPr>
          <p:sp>
            <p:nvSpPr>
              <p:cNvPr id="26670" name="WordArt 88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10" y="1930"/>
                <a:ext cx="125" cy="16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57150">
                      <a:solidFill>
                        <a:srgbClr val="FFFF99"/>
                      </a:solidFill>
                      <a:round/>
                      <a:headEnd/>
                      <a:tailEnd/>
                    </a:ln>
                    <a:solidFill>
                      <a:srgbClr val="FFFF99"/>
                    </a:solidFill>
                    <a:latin typeface="Symbol"/>
                  </a:rPr>
                  <a:t>b</a:t>
                </a:r>
                <a:endParaRPr lang="zh-CN" altLang="en-US" sz="3600" i="1" kern="10">
                  <a:ln w="57150">
                    <a:solidFill>
                      <a:srgbClr val="FFFF99"/>
                    </a:solidFill>
                    <a:round/>
                    <a:headEnd/>
                    <a:tailEnd/>
                  </a:ln>
                  <a:solidFill>
                    <a:srgbClr val="FFFF99"/>
                  </a:solidFill>
                  <a:latin typeface="Symbol"/>
                </a:endParaRPr>
              </a:p>
            </p:txBody>
          </p:sp>
          <p:sp>
            <p:nvSpPr>
              <p:cNvPr id="26671" name="WordArt 88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10" y="1936"/>
                <a:ext cx="125" cy="16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Symbol"/>
                  </a:rPr>
                  <a:t>b</a:t>
                </a:r>
                <a:endParaRPr lang="zh-CN" altLang="en-US" sz="36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Symbol"/>
                </a:endParaRPr>
              </a:p>
            </p:txBody>
          </p:sp>
        </p:grpSp>
        <p:sp>
          <p:nvSpPr>
            <p:cNvPr id="26661" name="WordArt 882"/>
            <p:cNvSpPr>
              <a:spLocks noChangeArrowheads="1" noChangeShapeType="1" noTextEdit="1"/>
            </p:cNvSpPr>
            <p:nvPr/>
          </p:nvSpPr>
          <p:spPr bwMode="auto">
            <a:xfrm>
              <a:off x="4679" y="4006"/>
              <a:ext cx="118" cy="1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6662" name="Line 883"/>
            <p:cNvSpPr>
              <a:spLocks noChangeShapeType="1"/>
            </p:cNvSpPr>
            <p:nvPr/>
          </p:nvSpPr>
          <p:spPr bwMode="auto">
            <a:xfrm>
              <a:off x="4683" y="3874"/>
              <a:ext cx="1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3" name="WordArt 884"/>
            <p:cNvSpPr>
              <a:spLocks noChangeArrowheads="1" noChangeShapeType="1" noTextEdit="1"/>
            </p:cNvSpPr>
            <p:nvPr/>
          </p:nvSpPr>
          <p:spPr bwMode="auto">
            <a:xfrm>
              <a:off x="4508" y="3796"/>
              <a:ext cx="150" cy="14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N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6664" name="WordArt 885"/>
            <p:cNvSpPr>
              <a:spLocks noChangeArrowheads="1" noChangeShapeType="1" noTextEdit="1"/>
            </p:cNvSpPr>
            <p:nvPr/>
          </p:nvSpPr>
          <p:spPr bwMode="auto">
            <a:xfrm>
              <a:off x="4825" y="3794"/>
              <a:ext cx="44" cy="14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1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6665" name="WordArt 886"/>
            <p:cNvSpPr>
              <a:spLocks noChangeArrowheads="1" noChangeShapeType="1" noTextEdit="1"/>
            </p:cNvSpPr>
            <p:nvPr/>
          </p:nvSpPr>
          <p:spPr bwMode="auto">
            <a:xfrm>
              <a:off x="4445" y="3784"/>
              <a:ext cx="46" cy="15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(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26666" name="WordArt 887"/>
            <p:cNvSpPr>
              <a:spLocks noChangeArrowheads="1" noChangeShapeType="1" noTextEdit="1"/>
            </p:cNvSpPr>
            <p:nvPr/>
          </p:nvSpPr>
          <p:spPr bwMode="auto">
            <a:xfrm>
              <a:off x="4903" y="3778"/>
              <a:ext cx="46" cy="16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)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grpSp>
          <p:nvGrpSpPr>
            <p:cNvPr id="26667" name="Group 888"/>
            <p:cNvGrpSpPr>
              <a:grpSpLocks/>
            </p:cNvGrpSpPr>
            <p:nvPr/>
          </p:nvGrpSpPr>
          <p:grpSpPr bwMode="auto">
            <a:xfrm>
              <a:off x="4241" y="3940"/>
              <a:ext cx="136" cy="53"/>
              <a:chOff x="1260" y="2371"/>
              <a:chExt cx="151" cy="53"/>
            </a:xfrm>
          </p:grpSpPr>
          <p:sp>
            <p:nvSpPr>
              <p:cNvPr id="26668" name="Line 889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69" name="Line 890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92" name="爆炸形 1 391"/>
          <p:cNvSpPr/>
          <p:nvPr/>
        </p:nvSpPr>
        <p:spPr>
          <a:xfrm>
            <a:off x="-20637" y="5812357"/>
            <a:ext cx="1423988" cy="58654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3.25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705225" y="0"/>
            <a:ext cx="5438775" cy="72231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mtClean="0">
                <a:solidFill>
                  <a:schemeClr val="bg1"/>
                </a:solidFill>
              </a:rPr>
              <a:t>例八</a:t>
            </a:r>
          </a:p>
        </p:txBody>
      </p:sp>
      <p:sp>
        <p:nvSpPr>
          <p:cNvPr id="27651" name="Rectangle 3" descr="新闻纸"/>
          <p:cNvSpPr>
            <a:spLocks noChangeArrowheads="1"/>
          </p:cNvSpPr>
          <p:nvPr/>
        </p:nvSpPr>
        <p:spPr bwMode="auto">
          <a:xfrm>
            <a:off x="0" y="0"/>
            <a:ext cx="9144000" cy="1539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27652" name="Rectangle 4" descr="新闻纸"/>
          <p:cNvSpPr>
            <a:spLocks noChangeArrowheads="1"/>
          </p:cNvSpPr>
          <p:nvPr/>
        </p:nvSpPr>
        <p:spPr bwMode="auto">
          <a:xfrm>
            <a:off x="0" y="6635750"/>
            <a:ext cx="9144000" cy="1778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grpSp>
        <p:nvGrpSpPr>
          <p:cNvPr id="27653" name="Group 513"/>
          <p:cNvGrpSpPr>
            <a:grpSpLocks/>
          </p:cNvGrpSpPr>
          <p:nvPr/>
        </p:nvGrpSpPr>
        <p:grpSpPr bwMode="auto">
          <a:xfrm>
            <a:off x="0" y="222250"/>
            <a:ext cx="9144000" cy="1919288"/>
            <a:chOff x="0" y="140"/>
            <a:chExt cx="5760" cy="1209"/>
          </a:xfrm>
        </p:grpSpPr>
        <p:sp>
          <p:nvSpPr>
            <p:cNvPr id="27894" name="WordArt 5"/>
            <p:cNvSpPr>
              <a:spLocks noChangeArrowheads="1" noChangeShapeType="1" noTextEdit="1"/>
            </p:cNvSpPr>
            <p:nvPr/>
          </p:nvSpPr>
          <p:spPr bwMode="auto">
            <a:xfrm>
              <a:off x="812" y="186"/>
              <a:ext cx="3977" cy="17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latin typeface="华文中宋"/>
                  <a:ea typeface="华文中宋"/>
                </a:rPr>
                <a:t>已知    个同方向、同频率、同振幅的简谐振动</a:t>
              </a:r>
            </a:p>
          </p:txBody>
        </p:sp>
        <p:grpSp>
          <p:nvGrpSpPr>
            <p:cNvPr id="27895" name="Group 6"/>
            <p:cNvGrpSpPr>
              <a:grpSpLocks/>
            </p:cNvGrpSpPr>
            <p:nvPr/>
          </p:nvGrpSpPr>
          <p:grpSpPr bwMode="auto">
            <a:xfrm>
              <a:off x="210" y="140"/>
              <a:ext cx="468" cy="256"/>
              <a:chOff x="127" y="728"/>
              <a:chExt cx="437" cy="256"/>
            </a:xfrm>
          </p:grpSpPr>
          <p:sp>
            <p:nvSpPr>
              <p:cNvPr id="28001" name="Oval 7" descr="栎木"/>
              <p:cNvSpPr>
                <a:spLocks noChangeArrowheads="1"/>
              </p:cNvSpPr>
              <p:nvPr/>
            </p:nvSpPr>
            <p:spPr bwMode="auto">
              <a:xfrm>
                <a:off x="127" y="728"/>
                <a:ext cx="437" cy="256"/>
              </a:xfrm>
              <a:prstGeom prst="ellipse">
                <a:avLst/>
              </a:prstGeom>
              <a:blipFill dpi="0" rotWithShape="0">
                <a:blip r:embed="rId4" cstate="print"/>
                <a:srcRect/>
                <a:tile tx="0" ty="0" sx="100000" sy="100000" flip="none" algn="tl"/>
              </a:blipFill>
              <a:ln w="38100">
                <a:solidFill>
                  <a:srgbClr val="00CC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28002" name="WordArt 8"/>
              <p:cNvSpPr>
                <a:spLocks noChangeArrowheads="1" noChangeShapeType="1" noTextEdit="1"/>
              </p:cNvSpPr>
              <p:nvPr/>
            </p:nvSpPr>
            <p:spPr bwMode="auto">
              <a:xfrm>
                <a:off x="187" y="780"/>
                <a:ext cx="305" cy="14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287"/>
                  </a:avLst>
                </a:prstTxWarp>
              </a:bodyPr>
              <a:lstStyle/>
              <a:p>
                <a:pPr algn="ctr"/>
                <a:r>
                  <a:rPr lang="zh-CN" altLang="en-US" sz="3600" kern="10" dirty="0" smtClean="0">
                    <a:ln w="1905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effectLst>
                      <a:outerShdw dist="35921" dir="2700000" algn="ctr" rotWithShape="0">
                        <a:schemeClr val="tx1"/>
                      </a:outerShdw>
                    </a:effectLst>
                    <a:latin typeface="宋体"/>
                    <a:ea typeface="宋体"/>
                  </a:rPr>
                  <a:t>例</a:t>
                </a:r>
                <a:r>
                  <a:rPr lang="en-US" altLang="zh-CN" sz="3600" kern="10" dirty="0" smtClean="0">
                    <a:ln w="1905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effectLst>
                      <a:outerShdw dist="35921" dir="2700000" algn="ctr" rotWithShape="0">
                        <a:schemeClr val="tx1"/>
                      </a:outerShdw>
                    </a:effectLst>
                    <a:latin typeface="宋体"/>
                    <a:ea typeface="宋体"/>
                  </a:rPr>
                  <a:t>2</a:t>
                </a:r>
                <a:endParaRPr lang="zh-CN" altLang="en-US" sz="3600" kern="10" dirty="0">
                  <a:ln w="19050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effectLst>
                    <a:outerShdw dist="35921" dir="2700000" algn="ctr" rotWithShape="0">
                      <a:schemeClr val="tx1"/>
                    </a:outerShdw>
                  </a:effectLst>
                  <a:latin typeface="宋体"/>
                  <a:ea typeface="宋体"/>
                </a:endParaRPr>
              </a:p>
            </p:txBody>
          </p:sp>
        </p:grpSp>
        <p:sp>
          <p:nvSpPr>
            <p:cNvPr id="27896" name="Rectangle 9" descr="新闻纸"/>
            <p:cNvSpPr>
              <a:spLocks noChangeArrowheads="1"/>
            </p:cNvSpPr>
            <p:nvPr/>
          </p:nvSpPr>
          <p:spPr bwMode="auto">
            <a:xfrm>
              <a:off x="0" y="1260"/>
              <a:ext cx="5760" cy="89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7897" name="WordArt 14"/>
            <p:cNvSpPr>
              <a:spLocks noChangeArrowheads="1" noChangeShapeType="1" noTextEdit="1"/>
            </p:cNvSpPr>
            <p:nvPr/>
          </p:nvSpPr>
          <p:spPr bwMode="auto">
            <a:xfrm>
              <a:off x="1237" y="216"/>
              <a:ext cx="165" cy="14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5088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rPr>
                <a:t>N</a:t>
              </a:r>
              <a:endParaRPr lang="zh-CN" altLang="en-US" sz="3600" i="1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27898" name="Group 15"/>
            <p:cNvGrpSpPr>
              <a:grpSpLocks/>
            </p:cNvGrpSpPr>
            <p:nvPr/>
          </p:nvGrpSpPr>
          <p:grpSpPr bwMode="auto">
            <a:xfrm>
              <a:off x="289" y="450"/>
              <a:ext cx="1204" cy="180"/>
              <a:chOff x="801" y="407"/>
              <a:chExt cx="1287" cy="159"/>
            </a:xfrm>
          </p:grpSpPr>
          <p:grpSp>
            <p:nvGrpSpPr>
              <p:cNvPr id="27989" name="Group 16"/>
              <p:cNvGrpSpPr>
                <a:grpSpLocks/>
              </p:cNvGrpSpPr>
              <p:nvPr/>
            </p:nvGrpSpPr>
            <p:grpSpPr bwMode="auto">
              <a:xfrm>
                <a:off x="1081" y="466"/>
                <a:ext cx="136" cy="53"/>
                <a:chOff x="1260" y="2371"/>
                <a:chExt cx="151" cy="53"/>
              </a:xfrm>
            </p:grpSpPr>
            <p:sp>
              <p:nvSpPr>
                <p:cNvPr id="27999" name="Line 17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000" name="Line 18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990" name="Group 19"/>
              <p:cNvGrpSpPr>
                <a:grpSpLocks/>
              </p:cNvGrpSpPr>
              <p:nvPr/>
            </p:nvGrpSpPr>
            <p:grpSpPr bwMode="auto">
              <a:xfrm>
                <a:off x="801" y="416"/>
                <a:ext cx="243" cy="144"/>
                <a:chOff x="323" y="1600"/>
                <a:chExt cx="274" cy="188"/>
              </a:xfrm>
            </p:grpSpPr>
            <p:grpSp>
              <p:nvGrpSpPr>
                <p:cNvPr id="27995" name="Group 20"/>
                <p:cNvGrpSpPr>
                  <a:grpSpLocks/>
                </p:cNvGrpSpPr>
                <p:nvPr/>
              </p:nvGrpSpPr>
              <p:grpSpPr bwMode="auto">
                <a:xfrm>
                  <a:off x="323" y="1600"/>
                  <a:ext cx="191" cy="188"/>
                  <a:chOff x="1104" y="2007"/>
                  <a:chExt cx="109" cy="130"/>
                </a:xfrm>
              </p:grpSpPr>
              <p:sp>
                <p:nvSpPr>
                  <p:cNvPr id="27997" name="WordArt 21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104" y="2011"/>
                    <a:ext cx="109" cy="12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76200">
                          <a:solidFill>
                            <a:schemeClr val="bg1"/>
                          </a:solidFill>
                          <a:round/>
                          <a:headEnd/>
                          <a:tailEnd/>
                        </a:ln>
                        <a:solidFill>
                          <a:schemeClr val="bg1"/>
                        </a:solidFill>
                        <a:latin typeface="Bookman Old Style"/>
                      </a:rPr>
                      <a:t>x</a:t>
                    </a:r>
                    <a:endParaRPr lang="zh-CN" altLang="en-US" sz="3600" i="1" kern="10">
                      <a:ln w="762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Bookman Old Style"/>
                    </a:endParaRPr>
                  </a:p>
                </p:txBody>
              </p:sp>
              <p:sp>
                <p:nvSpPr>
                  <p:cNvPr id="27998" name="WordArt 22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104" y="2007"/>
                    <a:ext cx="109" cy="12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x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27996" name="WordArt 2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36" y="1679"/>
                  <a:ext cx="61" cy="10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27991" name="WordArt 24"/>
              <p:cNvSpPr>
                <a:spLocks noChangeArrowheads="1" noChangeShapeType="1" noTextEdit="1"/>
              </p:cNvSpPr>
              <p:nvPr/>
            </p:nvSpPr>
            <p:spPr bwMode="auto">
              <a:xfrm>
                <a:off x="1461" y="452"/>
                <a:ext cx="277" cy="10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cos</a:t>
                </a:r>
                <a:endParaRPr lang="zh-CN" altLang="en-US" sz="36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7992" name="WordArt 25"/>
              <p:cNvSpPr>
                <a:spLocks noChangeArrowheads="1" noChangeShapeType="1" noTextEdit="1"/>
              </p:cNvSpPr>
              <p:nvPr/>
            </p:nvSpPr>
            <p:spPr bwMode="auto">
              <a:xfrm>
                <a:off x="2010" y="407"/>
                <a:ext cx="78" cy="14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7993" name="WordArt 26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89" y="437"/>
                <a:ext cx="181" cy="12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1199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rPr>
                  <a:t>w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endParaRPr>
              </a:p>
            </p:txBody>
          </p:sp>
          <p:sp>
            <p:nvSpPr>
              <p:cNvPr id="27994" name="WordArt 2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285" y="429"/>
                <a:ext cx="118" cy="13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a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27899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782" y="807"/>
              <a:ext cx="1137" cy="3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.......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grpSp>
          <p:nvGrpSpPr>
            <p:cNvPr id="27900" name="Group 29"/>
            <p:cNvGrpSpPr>
              <a:grpSpLocks/>
            </p:cNvGrpSpPr>
            <p:nvPr/>
          </p:nvGrpSpPr>
          <p:grpSpPr bwMode="auto">
            <a:xfrm>
              <a:off x="1782" y="437"/>
              <a:ext cx="1653" cy="186"/>
              <a:chOff x="2998" y="374"/>
              <a:chExt cx="1810" cy="175"/>
            </a:xfrm>
          </p:grpSpPr>
          <p:sp>
            <p:nvSpPr>
              <p:cNvPr id="27973" name="WordArt 3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653" y="432"/>
                <a:ext cx="277" cy="10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cos</a:t>
                </a:r>
                <a:endParaRPr lang="zh-CN" altLang="en-US" sz="36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7974" name="WordArt 3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68" y="390"/>
                <a:ext cx="67" cy="15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(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7975" name="WordArt 32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41" y="374"/>
                <a:ext cx="67" cy="16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)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7976" name="WordArt 33"/>
              <p:cNvSpPr>
                <a:spLocks noChangeArrowheads="1" noChangeShapeType="1" noTextEdit="1"/>
              </p:cNvSpPr>
              <p:nvPr/>
            </p:nvSpPr>
            <p:spPr bwMode="auto">
              <a:xfrm>
                <a:off x="4258" y="386"/>
                <a:ext cx="80" cy="14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7977" name="WordArt 34"/>
              <p:cNvSpPr>
                <a:spLocks noChangeArrowheads="1" noChangeShapeType="1" noTextEdit="1"/>
              </p:cNvSpPr>
              <p:nvPr/>
            </p:nvSpPr>
            <p:spPr bwMode="auto">
              <a:xfrm>
                <a:off x="4382" y="406"/>
                <a:ext cx="159" cy="12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2857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rPr>
                  <a:t>+</a:t>
                </a:r>
                <a:endParaRPr lang="zh-CN" altLang="en-US" sz="3600" kern="10"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endParaRPr>
              </a:p>
            </p:txBody>
          </p:sp>
          <p:grpSp>
            <p:nvGrpSpPr>
              <p:cNvPr id="27978" name="Group 35"/>
              <p:cNvGrpSpPr>
                <a:grpSpLocks/>
              </p:cNvGrpSpPr>
              <p:nvPr/>
            </p:nvGrpSpPr>
            <p:grpSpPr bwMode="auto">
              <a:xfrm>
                <a:off x="2998" y="395"/>
                <a:ext cx="243" cy="146"/>
                <a:chOff x="343" y="1954"/>
                <a:chExt cx="273" cy="189"/>
              </a:xfrm>
            </p:grpSpPr>
            <p:grpSp>
              <p:nvGrpSpPr>
                <p:cNvPr id="27985" name="Group 36"/>
                <p:cNvGrpSpPr>
                  <a:grpSpLocks/>
                </p:cNvGrpSpPr>
                <p:nvPr/>
              </p:nvGrpSpPr>
              <p:grpSpPr bwMode="auto">
                <a:xfrm>
                  <a:off x="343" y="1954"/>
                  <a:ext cx="191" cy="188"/>
                  <a:chOff x="1104" y="2007"/>
                  <a:chExt cx="109" cy="130"/>
                </a:xfrm>
              </p:grpSpPr>
              <p:sp>
                <p:nvSpPr>
                  <p:cNvPr id="27987" name="WordArt 37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104" y="2011"/>
                    <a:ext cx="109" cy="12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76200">
                          <a:solidFill>
                            <a:schemeClr val="bg1"/>
                          </a:solidFill>
                          <a:round/>
                          <a:headEnd/>
                          <a:tailEnd/>
                        </a:ln>
                        <a:solidFill>
                          <a:schemeClr val="bg1"/>
                        </a:solidFill>
                        <a:latin typeface="Bookman Old Style"/>
                      </a:rPr>
                      <a:t>x</a:t>
                    </a:r>
                    <a:endParaRPr lang="zh-CN" altLang="en-US" sz="3600" i="1" kern="10">
                      <a:ln w="762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Bookman Old Style"/>
                    </a:endParaRPr>
                  </a:p>
                </p:txBody>
              </p:sp>
              <p:sp>
                <p:nvSpPr>
                  <p:cNvPr id="27988" name="WordArt 38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104" y="2007"/>
                    <a:ext cx="109" cy="12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x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27986" name="WordArt 3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47" y="2041"/>
                  <a:ext cx="69" cy="10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27979" name="Group 40"/>
              <p:cNvGrpSpPr>
                <a:grpSpLocks/>
              </p:cNvGrpSpPr>
              <p:nvPr/>
            </p:nvGrpSpPr>
            <p:grpSpPr bwMode="auto">
              <a:xfrm>
                <a:off x="3292" y="450"/>
                <a:ext cx="136" cy="53"/>
                <a:chOff x="1260" y="2371"/>
                <a:chExt cx="151" cy="53"/>
              </a:xfrm>
            </p:grpSpPr>
            <p:sp>
              <p:nvSpPr>
                <p:cNvPr id="27983" name="Line 41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984" name="Line 42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7980" name="WordArt 43"/>
              <p:cNvSpPr>
                <a:spLocks noChangeArrowheads="1" noChangeShapeType="1" noTextEdit="1"/>
              </p:cNvSpPr>
              <p:nvPr/>
            </p:nvSpPr>
            <p:spPr bwMode="auto">
              <a:xfrm>
                <a:off x="4056" y="419"/>
                <a:ext cx="182" cy="11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1199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rPr>
                  <a:t>w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endParaRPr>
              </a:p>
            </p:txBody>
          </p:sp>
          <p:sp>
            <p:nvSpPr>
              <p:cNvPr id="27981" name="WordArt 44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82" y="394"/>
                <a:ext cx="146" cy="15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Symbol"/>
                  </a:rPr>
                  <a:t>b</a:t>
                </a:r>
                <a:endParaRPr lang="zh-CN" altLang="en-US" sz="3600" i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Symbol"/>
                </a:endParaRPr>
              </a:p>
            </p:txBody>
          </p:sp>
          <p:sp>
            <p:nvSpPr>
              <p:cNvPr id="27982" name="WordArt 45"/>
              <p:cNvSpPr>
                <a:spLocks noChangeArrowheads="1" noChangeShapeType="1" noTextEdit="1"/>
              </p:cNvSpPr>
              <p:nvPr/>
            </p:nvSpPr>
            <p:spPr bwMode="auto">
              <a:xfrm>
                <a:off x="3492" y="403"/>
                <a:ext cx="118" cy="13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a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27901" name="WordArt 69"/>
            <p:cNvSpPr>
              <a:spLocks noChangeArrowheads="1" noChangeShapeType="1" noTextEdit="1"/>
            </p:cNvSpPr>
            <p:nvPr/>
          </p:nvSpPr>
          <p:spPr bwMode="auto">
            <a:xfrm>
              <a:off x="4323" y="500"/>
              <a:ext cx="262" cy="11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rPr>
                <a:t>cos</a:t>
              </a:r>
              <a:endParaRPr lang="zh-CN" altLang="en-US" sz="36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7902" name="WordArt 70"/>
            <p:cNvSpPr>
              <a:spLocks noChangeArrowheads="1" noChangeShapeType="1" noTextEdit="1"/>
            </p:cNvSpPr>
            <p:nvPr/>
          </p:nvSpPr>
          <p:spPr bwMode="auto">
            <a:xfrm>
              <a:off x="4621" y="455"/>
              <a:ext cx="63" cy="16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(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27903" name="WordArt 71"/>
            <p:cNvSpPr>
              <a:spLocks noChangeArrowheads="1" noChangeShapeType="1" noTextEdit="1"/>
            </p:cNvSpPr>
            <p:nvPr/>
          </p:nvSpPr>
          <p:spPr bwMode="auto">
            <a:xfrm>
              <a:off x="5456" y="438"/>
              <a:ext cx="63" cy="17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)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27904" name="WordArt 72"/>
            <p:cNvSpPr>
              <a:spLocks noChangeArrowheads="1" noChangeShapeType="1" noTextEdit="1"/>
            </p:cNvSpPr>
            <p:nvPr/>
          </p:nvSpPr>
          <p:spPr bwMode="auto">
            <a:xfrm>
              <a:off x="4895" y="451"/>
              <a:ext cx="76" cy="15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t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7905" name="WordArt 73"/>
            <p:cNvSpPr>
              <a:spLocks noChangeArrowheads="1" noChangeShapeType="1" noTextEdit="1"/>
            </p:cNvSpPr>
            <p:nvPr/>
          </p:nvSpPr>
          <p:spPr bwMode="auto">
            <a:xfrm>
              <a:off x="5012" y="472"/>
              <a:ext cx="151" cy="13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rPr>
                <a:t>+</a:t>
              </a:r>
              <a:endParaRPr lang="zh-CN" altLang="en-US" sz="3600" kern="10">
                <a:ln w="2857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宋体"/>
                <a:ea typeface="宋体"/>
              </a:endParaRPr>
            </a:p>
          </p:txBody>
        </p:sp>
        <p:grpSp>
          <p:nvGrpSpPr>
            <p:cNvPr id="27906" name="Group 74"/>
            <p:cNvGrpSpPr>
              <a:grpSpLocks/>
            </p:cNvGrpSpPr>
            <p:nvPr/>
          </p:nvGrpSpPr>
          <p:grpSpPr bwMode="auto">
            <a:xfrm>
              <a:off x="3704" y="460"/>
              <a:ext cx="230" cy="155"/>
              <a:chOff x="343" y="1954"/>
              <a:chExt cx="273" cy="189"/>
            </a:xfrm>
          </p:grpSpPr>
          <p:grpSp>
            <p:nvGrpSpPr>
              <p:cNvPr id="27969" name="Group 75"/>
              <p:cNvGrpSpPr>
                <a:grpSpLocks/>
              </p:cNvGrpSpPr>
              <p:nvPr/>
            </p:nvGrpSpPr>
            <p:grpSpPr bwMode="auto">
              <a:xfrm>
                <a:off x="343" y="1954"/>
                <a:ext cx="191" cy="188"/>
                <a:chOff x="1104" y="2007"/>
                <a:chExt cx="109" cy="130"/>
              </a:xfrm>
            </p:grpSpPr>
            <p:sp>
              <p:nvSpPr>
                <p:cNvPr id="27971" name="WordArt 7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104" y="2011"/>
                  <a:ext cx="109" cy="12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762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Bookman Old Style"/>
                    </a:rPr>
                    <a:t>x</a:t>
                  </a:r>
                  <a:endParaRPr lang="zh-CN" altLang="en-US" sz="3600" i="1" kern="10">
                    <a:ln w="762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Bookman Old Style"/>
                  </a:endParaRPr>
                </a:p>
              </p:txBody>
            </p:sp>
            <p:sp>
              <p:nvSpPr>
                <p:cNvPr id="27972" name="WordArt 7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104" y="2007"/>
                  <a:ext cx="109" cy="12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x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27970" name="WordArt 78"/>
              <p:cNvSpPr>
                <a:spLocks noChangeArrowheads="1" noChangeShapeType="1" noTextEdit="1"/>
              </p:cNvSpPr>
              <p:nvPr/>
            </p:nvSpPr>
            <p:spPr bwMode="auto">
              <a:xfrm>
                <a:off x="547" y="2041"/>
                <a:ext cx="69" cy="10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3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grpSp>
          <p:nvGrpSpPr>
            <p:cNvPr id="27907" name="Group 79"/>
            <p:cNvGrpSpPr>
              <a:grpSpLocks/>
            </p:cNvGrpSpPr>
            <p:nvPr/>
          </p:nvGrpSpPr>
          <p:grpSpPr bwMode="auto">
            <a:xfrm>
              <a:off x="3982" y="519"/>
              <a:ext cx="128" cy="56"/>
              <a:chOff x="1260" y="2371"/>
              <a:chExt cx="151" cy="53"/>
            </a:xfrm>
          </p:grpSpPr>
          <p:sp>
            <p:nvSpPr>
              <p:cNvPr id="27967" name="Line 80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968" name="Line 81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908" name="WordArt 82"/>
            <p:cNvSpPr>
              <a:spLocks noChangeArrowheads="1" noChangeShapeType="1" noTextEdit="1"/>
            </p:cNvSpPr>
            <p:nvPr/>
          </p:nvSpPr>
          <p:spPr bwMode="auto">
            <a:xfrm>
              <a:off x="4704" y="486"/>
              <a:ext cx="172" cy="12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1199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rPr>
                <a:t>w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Symbol"/>
              </a:endParaRPr>
            </a:p>
          </p:txBody>
        </p:sp>
        <p:grpSp>
          <p:nvGrpSpPr>
            <p:cNvPr id="27909" name="Group 83"/>
            <p:cNvGrpSpPr>
              <a:grpSpLocks/>
            </p:cNvGrpSpPr>
            <p:nvPr/>
          </p:nvGrpSpPr>
          <p:grpSpPr bwMode="auto">
            <a:xfrm>
              <a:off x="5190" y="455"/>
              <a:ext cx="253" cy="169"/>
              <a:chOff x="1773" y="1334"/>
              <a:chExt cx="272" cy="180"/>
            </a:xfrm>
          </p:grpSpPr>
          <p:sp>
            <p:nvSpPr>
              <p:cNvPr id="27965" name="WordArt 84"/>
              <p:cNvSpPr>
                <a:spLocks noChangeArrowheads="1" noChangeShapeType="1" noTextEdit="1"/>
              </p:cNvSpPr>
              <p:nvPr/>
            </p:nvSpPr>
            <p:spPr bwMode="auto">
              <a:xfrm>
                <a:off x="1897" y="1338"/>
                <a:ext cx="148" cy="17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Symbol"/>
                  </a:rPr>
                  <a:t>b</a:t>
                </a:r>
                <a:endParaRPr lang="zh-CN" altLang="en-US" sz="3600" i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Symbol"/>
                </a:endParaRPr>
              </a:p>
            </p:txBody>
          </p:sp>
          <p:sp>
            <p:nvSpPr>
              <p:cNvPr id="27966" name="WordArt 8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73" y="1334"/>
                <a:ext cx="86" cy="15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sp>
          <p:nvSpPr>
            <p:cNvPr id="27910" name="WordArt 86"/>
            <p:cNvSpPr>
              <a:spLocks noChangeArrowheads="1" noChangeShapeType="1" noTextEdit="1"/>
            </p:cNvSpPr>
            <p:nvPr/>
          </p:nvSpPr>
          <p:spPr bwMode="auto">
            <a:xfrm>
              <a:off x="4171" y="469"/>
              <a:ext cx="112" cy="14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a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7911" name="WordArt 87"/>
            <p:cNvSpPr>
              <a:spLocks noChangeArrowheads="1" noChangeShapeType="1" noTextEdit="1"/>
            </p:cNvSpPr>
            <p:nvPr/>
          </p:nvSpPr>
          <p:spPr bwMode="auto">
            <a:xfrm>
              <a:off x="3246" y="772"/>
              <a:ext cx="278" cy="10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rPr>
                <a:t>cos</a:t>
              </a:r>
              <a:endParaRPr lang="zh-CN" altLang="en-US" sz="36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7912" name="WordArt 88"/>
            <p:cNvSpPr>
              <a:spLocks noChangeArrowheads="1" noChangeShapeType="1" noTextEdit="1"/>
            </p:cNvSpPr>
            <p:nvPr/>
          </p:nvSpPr>
          <p:spPr bwMode="auto">
            <a:xfrm>
              <a:off x="4186" y="750"/>
              <a:ext cx="46" cy="15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(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27913" name="WordArt 89"/>
            <p:cNvSpPr>
              <a:spLocks noChangeArrowheads="1" noChangeShapeType="1" noTextEdit="1"/>
            </p:cNvSpPr>
            <p:nvPr/>
          </p:nvSpPr>
          <p:spPr bwMode="auto">
            <a:xfrm>
              <a:off x="4733" y="741"/>
              <a:ext cx="46" cy="16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)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27914" name="WordArt 90"/>
            <p:cNvSpPr>
              <a:spLocks noChangeArrowheads="1" noChangeShapeType="1" noTextEdit="1"/>
            </p:cNvSpPr>
            <p:nvPr/>
          </p:nvSpPr>
          <p:spPr bwMode="auto">
            <a:xfrm>
              <a:off x="3842" y="747"/>
              <a:ext cx="80" cy="14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t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7915" name="WordArt 91"/>
            <p:cNvSpPr>
              <a:spLocks noChangeArrowheads="1" noChangeShapeType="1" noTextEdit="1"/>
            </p:cNvSpPr>
            <p:nvPr/>
          </p:nvSpPr>
          <p:spPr bwMode="auto">
            <a:xfrm>
              <a:off x="3976" y="766"/>
              <a:ext cx="159" cy="12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rPr>
                <a:t>+</a:t>
              </a:r>
              <a:endParaRPr lang="zh-CN" altLang="en-US" sz="3600" kern="10">
                <a:ln w="2857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宋体"/>
                <a:ea typeface="宋体"/>
              </a:endParaRPr>
            </a:p>
          </p:txBody>
        </p:sp>
        <p:grpSp>
          <p:nvGrpSpPr>
            <p:cNvPr id="27916" name="Group 92"/>
            <p:cNvGrpSpPr>
              <a:grpSpLocks/>
            </p:cNvGrpSpPr>
            <p:nvPr/>
          </p:nvGrpSpPr>
          <p:grpSpPr bwMode="auto">
            <a:xfrm>
              <a:off x="2886" y="790"/>
              <a:ext cx="136" cy="53"/>
              <a:chOff x="1260" y="2371"/>
              <a:chExt cx="151" cy="53"/>
            </a:xfrm>
          </p:grpSpPr>
          <p:sp>
            <p:nvSpPr>
              <p:cNvPr id="27963" name="Line 93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964" name="Line 94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917" name="WordArt 95"/>
            <p:cNvSpPr>
              <a:spLocks noChangeArrowheads="1" noChangeShapeType="1" noTextEdit="1"/>
            </p:cNvSpPr>
            <p:nvPr/>
          </p:nvSpPr>
          <p:spPr bwMode="auto">
            <a:xfrm>
              <a:off x="4804" y="741"/>
              <a:ext cx="145" cy="15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Symbol"/>
                </a:rPr>
                <a:t>b</a:t>
              </a:r>
              <a:endParaRPr lang="zh-CN" altLang="en-US" sz="3600" i="1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Symbol"/>
              </a:endParaRPr>
            </a:p>
          </p:txBody>
        </p:sp>
        <p:sp>
          <p:nvSpPr>
            <p:cNvPr id="27918" name="WordArt 96"/>
            <p:cNvSpPr>
              <a:spLocks noChangeArrowheads="1" noChangeShapeType="1" noTextEdit="1"/>
            </p:cNvSpPr>
            <p:nvPr/>
          </p:nvSpPr>
          <p:spPr bwMode="auto">
            <a:xfrm>
              <a:off x="4247" y="758"/>
              <a:ext cx="167" cy="14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N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grpSp>
          <p:nvGrpSpPr>
            <p:cNvPr id="27919" name="Group 97"/>
            <p:cNvGrpSpPr>
              <a:grpSpLocks/>
            </p:cNvGrpSpPr>
            <p:nvPr/>
          </p:nvGrpSpPr>
          <p:grpSpPr bwMode="auto">
            <a:xfrm>
              <a:off x="2591" y="736"/>
              <a:ext cx="171" cy="144"/>
              <a:chOff x="1104" y="2007"/>
              <a:chExt cx="109" cy="130"/>
            </a:xfrm>
          </p:grpSpPr>
          <p:sp>
            <p:nvSpPr>
              <p:cNvPr id="27961" name="WordArt 98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04" y="2011"/>
                <a:ext cx="109" cy="12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762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Bookman Old Style"/>
                  </a:rPr>
                  <a:t>x</a:t>
                </a:r>
                <a:endParaRPr lang="zh-CN" altLang="en-US" sz="3600" i="1" kern="10">
                  <a:ln w="76200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Bookman Old Style"/>
                </a:endParaRPr>
              </a:p>
            </p:txBody>
          </p:sp>
          <p:sp>
            <p:nvSpPr>
              <p:cNvPr id="27962" name="WordArt 99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04" y="2007"/>
                <a:ext cx="109" cy="12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x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27920" name="WordArt 100"/>
            <p:cNvSpPr>
              <a:spLocks noChangeArrowheads="1" noChangeShapeType="1" noTextEdit="1"/>
            </p:cNvSpPr>
            <p:nvPr/>
          </p:nvSpPr>
          <p:spPr bwMode="auto">
            <a:xfrm>
              <a:off x="2765" y="802"/>
              <a:ext cx="88" cy="9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N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27921" name="WordArt 101"/>
            <p:cNvSpPr>
              <a:spLocks noChangeArrowheads="1" noChangeShapeType="1" noTextEdit="1"/>
            </p:cNvSpPr>
            <p:nvPr/>
          </p:nvSpPr>
          <p:spPr bwMode="auto">
            <a:xfrm>
              <a:off x="3637" y="778"/>
              <a:ext cx="172" cy="11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1199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rPr>
                <a:t>w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Symbol"/>
              </a:endParaRPr>
            </a:p>
          </p:txBody>
        </p:sp>
        <p:sp>
          <p:nvSpPr>
            <p:cNvPr id="27922" name="WordArt 102"/>
            <p:cNvSpPr>
              <a:spLocks noChangeArrowheads="1" noChangeShapeType="1" noTextEdit="1"/>
            </p:cNvSpPr>
            <p:nvPr/>
          </p:nvSpPr>
          <p:spPr bwMode="auto">
            <a:xfrm>
              <a:off x="3085" y="751"/>
              <a:ext cx="118" cy="13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a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7923" name="Line 103"/>
            <p:cNvSpPr>
              <a:spLocks noChangeShapeType="1"/>
            </p:cNvSpPr>
            <p:nvPr/>
          </p:nvSpPr>
          <p:spPr bwMode="auto">
            <a:xfrm>
              <a:off x="4462" y="827"/>
              <a:ext cx="1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24" name="WordArt 104"/>
            <p:cNvSpPr>
              <a:spLocks noChangeArrowheads="1" noChangeShapeType="1" noTextEdit="1"/>
            </p:cNvSpPr>
            <p:nvPr/>
          </p:nvSpPr>
          <p:spPr bwMode="auto">
            <a:xfrm>
              <a:off x="4603" y="758"/>
              <a:ext cx="73" cy="14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1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7925" name="WordArt 105"/>
            <p:cNvSpPr>
              <a:spLocks noChangeArrowheads="1" noChangeShapeType="1" noTextEdit="1"/>
            </p:cNvSpPr>
            <p:nvPr/>
          </p:nvSpPr>
          <p:spPr bwMode="auto">
            <a:xfrm>
              <a:off x="3567" y="727"/>
              <a:ext cx="1456" cy="18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[             ]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grpSp>
          <p:nvGrpSpPr>
            <p:cNvPr id="27926" name="Group 106"/>
            <p:cNvGrpSpPr>
              <a:grpSpLocks/>
            </p:cNvGrpSpPr>
            <p:nvPr/>
          </p:nvGrpSpPr>
          <p:grpSpPr bwMode="auto">
            <a:xfrm>
              <a:off x="445" y="992"/>
              <a:ext cx="4219" cy="208"/>
              <a:chOff x="361" y="950"/>
              <a:chExt cx="4219" cy="208"/>
            </a:xfrm>
          </p:grpSpPr>
          <p:sp>
            <p:nvSpPr>
              <p:cNvPr id="27933" name="WordArt 10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61" y="950"/>
                <a:ext cx="197" cy="18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6600"/>
                      </a:solidFill>
                      <a:round/>
                      <a:headEnd/>
                      <a:tailEnd/>
                    </a:ln>
                    <a:solidFill>
                      <a:srgbClr val="006600"/>
                    </a:solidFill>
                    <a:latin typeface="华文中宋"/>
                    <a:ea typeface="华文中宋"/>
                  </a:rPr>
                  <a:t>求</a:t>
                </a:r>
              </a:p>
            </p:txBody>
          </p:sp>
          <p:grpSp>
            <p:nvGrpSpPr>
              <p:cNvPr id="27934" name="Group 108"/>
              <p:cNvGrpSpPr>
                <a:grpSpLocks/>
              </p:cNvGrpSpPr>
              <p:nvPr/>
            </p:nvGrpSpPr>
            <p:grpSpPr bwMode="auto">
              <a:xfrm>
                <a:off x="1491" y="987"/>
                <a:ext cx="2296" cy="159"/>
                <a:chOff x="1219" y="924"/>
                <a:chExt cx="2547" cy="159"/>
              </a:xfrm>
            </p:grpSpPr>
            <p:grpSp>
              <p:nvGrpSpPr>
                <p:cNvPr id="27937" name="Group 109"/>
                <p:cNvGrpSpPr>
                  <a:grpSpLocks/>
                </p:cNvGrpSpPr>
                <p:nvPr/>
              </p:nvGrpSpPr>
              <p:grpSpPr bwMode="auto">
                <a:xfrm>
                  <a:off x="1219" y="924"/>
                  <a:ext cx="171" cy="144"/>
                  <a:chOff x="1104" y="2007"/>
                  <a:chExt cx="109" cy="130"/>
                </a:xfrm>
              </p:grpSpPr>
              <p:sp>
                <p:nvSpPr>
                  <p:cNvPr id="27959" name="WordArt 110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104" y="2011"/>
                    <a:ext cx="109" cy="12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76200">
                          <a:solidFill>
                            <a:schemeClr val="bg1"/>
                          </a:solidFill>
                          <a:round/>
                          <a:headEnd/>
                          <a:tailEnd/>
                        </a:ln>
                        <a:solidFill>
                          <a:schemeClr val="bg1"/>
                        </a:solidFill>
                        <a:latin typeface="Bookman Old Style"/>
                      </a:rPr>
                      <a:t>x</a:t>
                    </a:r>
                    <a:endParaRPr lang="zh-CN" altLang="en-US" sz="3600" i="1" kern="10">
                      <a:ln w="762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Bookman Old Style"/>
                    </a:endParaRPr>
                  </a:p>
                </p:txBody>
              </p:sp>
              <p:sp>
                <p:nvSpPr>
                  <p:cNvPr id="27960" name="WordArt 111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104" y="2007"/>
                    <a:ext cx="109" cy="12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x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  <p:grpSp>
              <p:nvGrpSpPr>
                <p:cNvPr id="27938" name="Group 112"/>
                <p:cNvGrpSpPr>
                  <a:grpSpLocks/>
                </p:cNvGrpSpPr>
                <p:nvPr/>
              </p:nvGrpSpPr>
              <p:grpSpPr bwMode="auto">
                <a:xfrm>
                  <a:off x="1479" y="968"/>
                  <a:ext cx="136" cy="53"/>
                  <a:chOff x="1260" y="2371"/>
                  <a:chExt cx="151" cy="53"/>
                </a:xfrm>
              </p:grpSpPr>
              <p:sp>
                <p:nvSpPr>
                  <p:cNvPr id="27957" name="Line 113"/>
                  <p:cNvSpPr>
                    <a:spLocks noChangeShapeType="1"/>
                  </p:cNvSpPr>
                  <p:nvPr/>
                </p:nvSpPr>
                <p:spPr bwMode="auto">
                  <a:xfrm>
                    <a:off x="1260" y="2371"/>
                    <a:ext cx="151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958" name="Line 114"/>
                  <p:cNvSpPr>
                    <a:spLocks noChangeShapeType="1"/>
                  </p:cNvSpPr>
                  <p:nvPr/>
                </p:nvSpPr>
                <p:spPr bwMode="auto">
                  <a:xfrm>
                    <a:off x="1260" y="2424"/>
                    <a:ext cx="151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7939" name="Group 115"/>
                <p:cNvGrpSpPr>
                  <a:grpSpLocks/>
                </p:cNvGrpSpPr>
                <p:nvPr/>
              </p:nvGrpSpPr>
              <p:grpSpPr bwMode="auto">
                <a:xfrm>
                  <a:off x="1701" y="929"/>
                  <a:ext cx="243" cy="144"/>
                  <a:chOff x="323" y="1600"/>
                  <a:chExt cx="274" cy="188"/>
                </a:xfrm>
              </p:grpSpPr>
              <p:grpSp>
                <p:nvGrpSpPr>
                  <p:cNvPr id="27953" name="Group 116"/>
                  <p:cNvGrpSpPr>
                    <a:grpSpLocks/>
                  </p:cNvGrpSpPr>
                  <p:nvPr/>
                </p:nvGrpSpPr>
                <p:grpSpPr bwMode="auto">
                  <a:xfrm>
                    <a:off x="323" y="1600"/>
                    <a:ext cx="191" cy="188"/>
                    <a:chOff x="1104" y="2007"/>
                    <a:chExt cx="109" cy="130"/>
                  </a:xfrm>
                </p:grpSpPr>
                <p:sp>
                  <p:nvSpPr>
                    <p:cNvPr id="27955" name="WordArt 117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1104" y="2011"/>
                      <a:ext cx="109" cy="126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i="1" kern="10">
                          <a:ln w="76200">
                            <a:solidFill>
                              <a:schemeClr val="bg1"/>
                            </a:solidFill>
                            <a:round/>
                            <a:headEnd/>
                            <a:tailEnd/>
                          </a:ln>
                          <a:solidFill>
                            <a:schemeClr val="bg1"/>
                          </a:solidFill>
                          <a:latin typeface="Bookman Old Style"/>
                        </a:rPr>
                        <a:t>x</a:t>
                      </a:r>
                      <a:endParaRPr lang="zh-CN" altLang="en-US" sz="3600" i="1" kern="10">
                        <a:ln w="76200">
                          <a:solidFill>
                            <a:schemeClr val="bg1"/>
                          </a:solidFill>
                          <a:round/>
                          <a:headEnd/>
                          <a:tailEnd/>
                        </a:ln>
                        <a:solidFill>
                          <a:schemeClr val="bg1"/>
                        </a:solidFill>
                        <a:latin typeface="Bookman Old Style"/>
                      </a:endParaRPr>
                    </a:p>
                  </p:txBody>
                </p:sp>
                <p:sp>
                  <p:nvSpPr>
                    <p:cNvPr id="27956" name="WordArt 118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1104" y="2007"/>
                      <a:ext cx="109" cy="126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i="1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Times New Roman"/>
                          <a:cs typeface="Times New Roman"/>
                        </a:rPr>
                        <a:t>x</a:t>
                      </a:r>
                      <a:endParaRPr lang="zh-CN" altLang="en-US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27954" name="WordArt 119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536" y="1679"/>
                    <a:ext cx="61" cy="10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1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</p:grpSp>
            <p:sp>
              <p:nvSpPr>
                <p:cNvPr id="27940" name="WordArt 12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021" y="933"/>
                  <a:ext cx="157" cy="12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2857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宋体"/>
                      <a:ea typeface="宋体"/>
                    </a:rPr>
                    <a:t>+</a:t>
                  </a:r>
                  <a:endParaRPr lang="zh-CN" altLang="en-US" sz="3600" kern="10">
                    <a:ln w="2857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endParaRPr>
                </a:p>
              </p:txBody>
            </p:sp>
            <p:grpSp>
              <p:nvGrpSpPr>
                <p:cNvPr id="27941" name="Group 121"/>
                <p:cNvGrpSpPr>
                  <a:grpSpLocks/>
                </p:cNvGrpSpPr>
                <p:nvPr/>
              </p:nvGrpSpPr>
              <p:grpSpPr bwMode="auto">
                <a:xfrm>
                  <a:off x="2254" y="928"/>
                  <a:ext cx="243" cy="146"/>
                  <a:chOff x="343" y="1954"/>
                  <a:chExt cx="273" cy="189"/>
                </a:xfrm>
              </p:grpSpPr>
              <p:grpSp>
                <p:nvGrpSpPr>
                  <p:cNvPr id="27949" name="Group 122"/>
                  <p:cNvGrpSpPr>
                    <a:grpSpLocks/>
                  </p:cNvGrpSpPr>
                  <p:nvPr/>
                </p:nvGrpSpPr>
                <p:grpSpPr bwMode="auto">
                  <a:xfrm>
                    <a:off x="343" y="1954"/>
                    <a:ext cx="191" cy="188"/>
                    <a:chOff x="1104" y="2007"/>
                    <a:chExt cx="109" cy="130"/>
                  </a:xfrm>
                </p:grpSpPr>
                <p:sp>
                  <p:nvSpPr>
                    <p:cNvPr id="27951" name="WordArt 123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1104" y="2011"/>
                      <a:ext cx="109" cy="126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i="1" kern="10">
                          <a:ln w="76200">
                            <a:solidFill>
                              <a:schemeClr val="bg1"/>
                            </a:solidFill>
                            <a:round/>
                            <a:headEnd/>
                            <a:tailEnd/>
                          </a:ln>
                          <a:solidFill>
                            <a:schemeClr val="bg1"/>
                          </a:solidFill>
                          <a:latin typeface="Bookman Old Style"/>
                        </a:rPr>
                        <a:t>x</a:t>
                      </a:r>
                      <a:endParaRPr lang="zh-CN" altLang="en-US" sz="3600" i="1" kern="10">
                        <a:ln w="76200">
                          <a:solidFill>
                            <a:schemeClr val="bg1"/>
                          </a:solidFill>
                          <a:round/>
                          <a:headEnd/>
                          <a:tailEnd/>
                        </a:ln>
                        <a:solidFill>
                          <a:schemeClr val="bg1"/>
                        </a:solidFill>
                        <a:latin typeface="Bookman Old Style"/>
                      </a:endParaRPr>
                    </a:p>
                  </p:txBody>
                </p:sp>
                <p:sp>
                  <p:nvSpPr>
                    <p:cNvPr id="27952" name="WordArt 124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1104" y="2007"/>
                      <a:ext cx="109" cy="126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i="1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Times New Roman"/>
                          <a:cs typeface="Times New Roman"/>
                        </a:rPr>
                        <a:t>x</a:t>
                      </a:r>
                      <a:endParaRPr lang="zh-CN" altLang="en-US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27950" name="WordArt 125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547" y="2041"/>
                    <a:ext cx="69" cy="102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2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</p:grpSp>
            <p:sp>
              <p:nvSpPr>
                <p:cNvPr id="27942" name="WordArt 12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555" y="933"/>
                  <a:ext cx="157" cy="12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2857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宋体"/>
                      <a:ea typeface="宋体"/>
                    </a:rPr>
                    <a:t>+</a:t>
                  </a:r>
                  <a:endParaRPr lang="zh-CN" altLang="en-US" sz="3600" kern="10">
                    <a:ln w="2857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27943" name="WordArt 12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312" y="944"/>
                  <a:ext cx="157" cy="12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2857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宋体"/>
                      <a:ea typeface="宋体"/>
                    </a:rPr>
                    <a:t>+</a:t>
                  </a:r>
                  <a:endParaRPr lang="zh-CN" altLang="en-US" sz="3600" kern="10">
                    <a:ln w="2857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endParaRPr>
                </a:p>
              </p:txBody>
            </p:sp>
            <p:grpSp>
              <p:nvGrpSpPr>
                <p:cNvPr id="27944" name="Group 128"/>
                <p:cNvGrpSpPr>
                  <a:grpSpLocks/>
                </p:cNvGrpSpPr>
                <p:nvPr/>
              </p:nvGrpSpPr>
              <p:grpSpPr bwMode="auto">
                <a:xfrm>
                  <a:off x="3504" y="924"/>
                  <a:ext cx="171" cy="144"/>
                  <a:chOff x="1104" y="2007"/>
                  <a:chExt cx="109" cy="130"/>
                </a:xfrm>
              </p:grpSpPr>
              <p:sp>
                <p:nvSpPr>
                  <p:cNvPr id="27947" name="WordArt 129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104" y="2011"/>
                    <a:ext cx="109" cy="12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76200">
                          <a:solidFill>
                            <a:schemeClr val="bg1"/>
                          </a:solidFill>
                          <a:round/>
                          <a:headEnd/>
                          <a:tailEnd/>
                        </a:ln>
                        <a:solidFill>
                          <a:schemeClr val="bg1"/>
                        </a:solidFill>
                        <a:latin typeface="Bookman Old Style"/>
                      </a:rPr>
                      <a:t>x</a:t>
                    </a:r>
                    <a:endParaRPr lang="zh-CN" altLang="en-US" sz="3600" i="1" kern="10">
                      <a:ln w="762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Bookman Old Style"/>
                    </a:endParaRPr>
                  </a:p>
                </p:txBody>
              </p:sp>
              <p:sp>
                <p:nvSpPr>
                  <p:cNvPr id="27948" name="WordArt 130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104" y="2007"/>
                    <a:ext cx="109" cy="12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x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27945" name="WordArt 13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678" y="990"/>
                  <a:ext cx="88" cy="9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N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27946" name="WordArt 13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824" y="983"/>
                  <a:ext cx="373" cy="2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...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27935" name="WordArt 133"/>
              <p:cNvSpPr>
                <a:spLocks noChangeArrowheads="1" noChangeShapeType="1" noTextEdit="1"/>
              </p:cNvSpPr>
              <p:nvPr/>
            </p:nvSpPr>
            <p:spPr bwMode="auto">
              <a:xfrm>
                <a:off x="780" y="970"/>
                <a:ext cx="595" cy="16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latin typeface="华文中宋"/>
                    <a:ea typeface="华文中宋"/>
                  </a:rPr>
                  <a:t>合振动</a:t>
                </a:r>
              </a:p>
            </p:txBody>
          </p:sp>
          <p:sp>
            <p:nvSpPr>
              <p:cNvPr id="27936" name="WordArt 134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80" y="991"/>
                <a:ext cx="700" cy="16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latin typeface="华文中宋"/>
                    <a:ea typeface="华文中宋"/>
                  </a:rPr>
                  <a:t>的表达式</a:t>
                </a:r>
              </a:p>
            </p:txBody>
          </p:sp>
        </p:grpSp>
        <p:grpSp>
          <p:nvGrpSpPr>
            <p:cNvPr id="27927" name="Group 447"/>
            <p:cNvGrpSpPr>
              <a:grpSpLocks/>
            </p:cNvGrpSpPr>
            <p:nvPr/>
          </p:nvGrpSpPr>
          <p:grpSpPr bwMode="auto">
            <a:xfrm>
              <a:off x="4989" y="1017"/>
              <a:ext cx="442" cy="151"/>
              <a:chOff x="4350" y="1477"/>
              <a:chExt cx="442" cy="151"/>
            </a:xfrm>
          </p:grpSpPr>
          <p:grpSp>
            <p:nvGrpSpPr>
              <p:cNvPr id="27928" name="Group 47"/>
              <p:cNvGrpSpPr>
                <a:grpSpLocks/>
              </p:cNvGrpSpPr>
              <p:nvPr/>
            </p:nvGrpSpPr>
            <p:grpSpPr bwMode="auto">
              <a:xfrm>
                <a:off x="4497" y="1533"/>
                <a:ext cx="136" cy="53"/>
                <a:chOff x="1260" y="2371"/>
                <a:chExt cx="151" cy="53"/>
              </a:xfrm>
            </p:grpSpPr>
            <p:sp>
              <p:nvSpPr>
                <p:cNvPr id="27931" name="Line 48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932" name="Line 49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7929" name="WordArt 67"/>
              <p:cNvSpPr>
                <a:spLocks noChangeArrowheads="1" noChangeShapeType="1" noTextEdit="1"/>
              </p:cNvSpPr>
              <p:nvPr/>
            </p:nvSpPr>
            <p:spPr bwMode="auto">
              <a:xfrm>
                <a:off x="4350" y="1477"/>
                <a:ext cx="85" cy="14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7930" name="WordArt 136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07" y="1488"/>
                <a:ext cx="85" cy="14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0</a:t>
                </a:r>
                <a:endParaRPr lang="zh-CN" altLang="en-US" sz="36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27654" name="Group 257"/>
          <p:cNvGrpSpPr>
            <a:grpSpLocks/>
          </p:cNvGrpSpPr>
          <p:nvPr/>
        </p:nvGrpSpPr>
        <p:grpSpPr bwMode="auto">
          <a:xfrm>
            <a:off x="6294438" y="2293938"/>
            <a:ext cx="2506662" cy="2741612"/>
            <a:chOff x="3785" y="1843"/>
            <a:chExt cx="1579" cy="1727"/>
          </a:xfrm>
        </p:grpSpPr>
        <p:sp>
          <p:nvSpPr>
            <p:cNvPr id="27798" name="Line 258"/>
            <p:cNvSpPr>
              <a:spLocks noChangeShapeType="1"/>
            </p:cNvSpPr>
            <p:nvPr/>
          </p:nvSpPr>
          <p:spPr bwMode="auto">
            <a:xfrm>
              <a:off x="3960" y="3361"/>
              <a:ext cx="13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99" name="Line 259"/>
            <p:cNvSpPr>
              <a:spLocks noChangeShapeType="1"/>
            </p:cNvSpPr>
            <p:nvPr/>
          </p:nvSpPr>
          <p:spPr bwMode="auto">
            <a:xfrm flipV="1">
              <a:off x="3962" y="2377"/>
              <a:ext cx="154" cy="9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00" name="Line 260"/>
            <p:cNvSpPr>
              <a:spLocks noChangeShapeType="1"/>
            </p:cNvSpPr>
            <p:nvPr/>
          </p:nvSpPr>
          <p:spPr bwMode="auto">
            <a:xfrm rot="20520743" flipV="1">
              <a:off x="4129" y="2376"/>
              <a:ext cx="154" cy="9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01" name="Line 261"/>
            <p:cNvSpPr>
              <a:spLocks noChangeShapeType="1"/>
            </p:cNvSpPr>
            <p:nvPr/>
          </p:nvSpPr>
          <p:spPr bwMode="auto">
            <a:xfrm>
              <a:off x="4117" y="2376"/>
              <a:ext cx="0" cy="9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7802" name="Group 262"/>
            <p:cNvGrpSpPr>
              <a:grpSpLocks/>
            </p:cNvGrpSpPr>
            <p:nvPr/>
          </p:nvGrpSpPr>
          <p:grpSpPr bwMode="auto">
            <a:xfrm rot="-1098783">
              <a:off x="4129" y="2344"/>
              <a:ext cx="321" cy="984"/>
              <a:chOff x="2788" y="2136"/>
              <a:chExt cx="321" cy="984"/>
            </a:xfrm>
          </p:grpSpPr>
          <p:sp>
            <p:nvSpPr>
              <p:cNvPr id="27890" name="Line 263"/>
              <p:cNvSpPr>
                <a:spLocks noChangeShapeType="1"/>
              </p:cNvSpPr>
              <p:nvPr/>
            </p:nvSpPr>
            <p:spPr bwMode="auto">
              <a:xfrm flipV="1">
                <a:off x="2788" y="2137"/>
                <a:ext cx="154" cy="9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891" name="Line 264"/>
              <p:cNvSpPr>
                <a:spLocks noChangeShapeType="1"/>
              </p:cNvSpPr>
              <p:nvPr/>
            </p:nvSpPr>
            <p:spPr bwMode="auto">
              <a:xfrm rot="20520743" flipV="1">
                <a:off x="2955" y="2136"/>
                <a:ext cx="154" cy="9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892" name="Line 265"/>
              <p:cNvSpPr>
                <a:spLocks noChangeShapeType="1"/>
              </p:cNvSpPr>
              <p:nvPr/>
            </p:nvSpPr>
            <p:spPr bwMode="auto">
              <a:xfrm flipV="1">
                <a:off x="2796" y="3120"/>
                <a:ext cx="30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893" name="Line 266"/>
              <p:cNvSpPr>
                <a:spLocks noChangeShapeType="1"/>
              </p:cNvSpPr>
              <p:nvPr/>
            </p:nvSpPr>
            <p:spPr bwMode="auto">
              <a:xfrm>
                <a:off x="2943" y="2136"/>
                <a:ext cx="0" cy="9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803" name="Line 267"/>
            <p:cNvSpPr>
              <a:spLocks noChangeShapeType="1"/>
            </p:cNvSpPr>
            <p:nvPr/>
          </p:nvSpPr>
          <p:spPr bwMode="auto">
            <a:xfrm rot="19428350" flipV="1">
              <a:off x="4291" y="2320"/>
              <a:ext cx="154" cy="9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04" name="Line 268"/>
            <p:cNvSpPr>
              <a:spLocks noChangeShapeType="1"/>
            </p:cNvSpPr>
            <p:nvPr/>
          </p:nvSpPr>
          <p:spPr bwMode="auto">
            <a:xfrm rot="18349093" flipV="1">
              <a:off x="4294" y="2281"/>
              <a:ext cx="60" cy="4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05" name="Line 269"/>
            <p:cNvSpPr>
              <a:spLocks noChangeShapeType="1"/>
            </p:cNvSpPr>
            <p:nvPr/>
          </p:nvSpPr>
          <p:spPr bwMode="auto">
            <a:xfrm rot="19428350" flipV="1">
              <a:off x="4575" y="3158"/>
              <a:ext cx="3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06" name="Oval 270"/>
            <p:cNvSpPr>
              <a:spLocks noChangeArrowheads="1"/>
            </p:cNvSpPr>
            <p:nvPr/>
          </p:nvSpPr>
          <p:spPr bwMode="auto">
            <a:xfrm>
              <a:off x="4115" y="2344"/>
              <a:ext cx="27" cy="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7807" name="Line 271"/>
            <p:cNvSpPr>
              <a:spLocks noChangeShapeType="1"/>
            </p:cNvSpPr>
            <p:nvPr/>
          </p:nvSpPr>
          <p:spPr bwMode="auto">
            <a:xfrm flipV="1">
              <a:off x="4295" y="3046"/>
              <a:ext cx="953" cy="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08" name="Line 272"/>
            <p:cNvSpPr>
              <a:spLocks noChangeShapeType="1"/>
            </p:cNvSpPr>
            <p:nvPr/>
          </p:nvSpPr>
          <p:spPr bwMode="auto">
            <a:xfrm flipV="1">
              <a:off x="3960" y="2052"/>
              <a:ext cx="1131" cy="129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09" name="Line 273"/>
            <p:cNvSpPr>
              <a:spLocks noChangeShapeType="1"/>
            </p:cNvSpPr>
            <p:nvPr/>
          </p:nvSpPr>
          <p:spPr bwMode="auto">
            <a:xfrm rot="14595352" flipV="1">
              <a:off x="4540" y="1711"/>
              <a:ext cx="154" cy="9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10" name="Line 274"/>
            <p:cNvSpPr>
              <a:spLocks noChangeShapeType="1"/>
            </p:cNvSpPr>
            <p:nvPr/>
          </p:nvSpPr>
          <p:spPr bwMode="auto">
            <a:xfrm rot="15674612" flipV="1">
              <a:off x="4968" y="2197"/>
              <a:ext cx="3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11" name="Line 275"/>
            <p:cNvSpPr>
              <a:spLocks noChangeShapeType="1"/>
            </p:cNvSpPr>
            <p:nvPr/>
          </p:nvSpPr>
          <p:spPr bwMode="auto">
            <a:xfrm flipV="1">
              <a:off x="4882" y="2637"/>
              <a:ext cx="482" cy="3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12" name="Line 276"/>
            <p:cNvSpPr>
              <a:spLocks noChangeShapeType="1"/>
            </p:cNvSpPr>
            <p:nvPr/>
          </p:nvSpPr>
          <p:spPr bwMode="auto">
            <a:xfrm flipV="1">
              <a:off x="5133" y="2354"/>
              <a:ext cx="2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13" name="Arc 277"/>
            <p:cNvSpPr>
              <a:spLocks/>
            </p:cNvSpPr>
            <p:nvPr/>
          </p:nvSpPr>
          <p:spPr bwMode="auto">
            <a:xfrm rot="19176432" flipV="1">
              <a:off x="4597" y="3267"/>
              <a:ext cx="56" cy="7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7814" name="Arc 278"/>
            <p:cNvSpPr>
              <a:spLocks/>
            </p:cNvSpPr>
            <p:nvPr/>
          </p:nvSpPr>
          <p:spPr bwMode="auto">
            <a:xfrm rot="2976432" flipV="1">
              <a:off x="4156" y="2682"/>
              <a:ext cx="56" cy="7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grpSp>
          <p:nvGrpSpPr>
            <p:cNvPr id="27815" name="Group 279"/>
            <p:cNvGrpSpPr>
              <a:grpSpLocks/>
            </p:cNvGrpSpPr>
            <p:nvPr/>
          </p:nvGrpSpPr>
          <p:grpSpPr bwMode="auto">
            <a:xfrm>
              <a:off x="4123" y="2778"/>
              <a:ext cx="125" cy="172"/>
              <a:chOff x="1910" y="1930"/>
              <a:chExt cx="125" cy="172"/>
            </a:xfrm>
          </p:grpSpPr>
          <p:sp>
            <p:nvSpPr>
              <p:cNvPr id="27888" name="WordArt 28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10" y="1930"/>
                <a:ext cx="125" cy="16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57150">
                      <a:solidFill>
                        <a:srgbClr val="FFFF99"/>
                      </a:solidFill>
                      <a:round/>
                      <a:headEnd/>
                      <a:tailEnd/>
                    </a:ln>
                    <a:solidFill>
                      <a:srgbClr val="FFFF99"/>
                    </a:solidFill>
                    <a:latin typeface="Symbol"/>
                  </a:rPr>
                  <a:t>b</a:t>
                </a:r>
                <a:endParaRPr lang="zh-CN" altLang="en-US" sz="3600" i="1" kern="10">
                  <a:ln w="57150">
                    <a:solidFill>
                      <a:srgbClr val="FFFF99"/>
                    </a:solidFill>
                    <a:round/>
                    <a:headEnd/>
                    <a:tailEnd/>
                  </a:ln>
                  <a:solidFill>
                    <a:srgbClr val="FFFF99"/>
                  </a:solidFill>
                  <a:latin typeface="Symbol"/>
                </a:endParaRPr>
              </a:p>
            </p:txBody>
          </p:sp>
          <p:sp>
            <p:nvSpPr>
              <p:cNvPr id="27889" name="WordArt 28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10" y="1936"/>
                <a:ext cx="125" cy="16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Symbol"/>
                  </a:rPr>
                  <a:t>b</a:t>
                </a:r>
                <a:endParaRPr lang="zh-CN" altLang="en-US" sz="36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Symbol"/>
                </a:endParaRPr>
              </a:p>
            </p:txBody>
          </p:sp>
        </p:grpSp>
        <p:grpSp>
          <p:nvGrpSpPr>
            <p:cNvPr id="27816" name="Group 282"/>
            <p:cNvGrpSpPr>
              <a:grpSpLocks/>
            </p:cNvGrpSpPr>
            <p:nvPr/>
          </p:nvGrpSpPr>
          <p:grpSpPr bwMode="auto">
            <a:xfrm>
              <a:off x="4793" y="3186"/>
              <a:ext cx="125" cy="172"/>
              <a:chOff x="1910" y="1930"/>
              <a:chExt cx="125" cy="172"/>
            </a:xfrm>
          </p:grpSpPr>
          <p:sp>
            <p:nvSpPr>
              <p:cNvPr id="27886" name="WordArt 28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10" y="1930"/>
                <a:ext cx="125" cy="16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57150">
                      <a:solidFill>
                        <a:srgbClr val="FFFF99"/>
                      </a:solidFill>
                      <a:round/>
                      <a:headEnd/>
                      <a:tailEnd/>
                    </a:ln>
                    <a:solidFill>
                      <a:srgbClr val="FFFF99"/>
                    </a:solidFill>
                    <a:latin typeface="Symbol"/>
                  </a:rPr>
                  <a:t>b</a:t>
                </a:r>
                <a:endParaRPr lang="zh-CN" altLang="en-US" sz="3600" i="1" kern="10">
                  <a:ln w="57150">
                    <a:solidFill>
                      <a:srgbClr val="FFFF99"/>
                    </a:solidFill>
                    <a:round/>
                    <a:headEnd/>
                    <a:tailEnd/>
                  </a:ln>
                  <a:solidFill>
                    <a:srgbClr val="FFFF99"/>
                  </a:solidFill>
                  <a:latin typeface="Symbol"/>
                </a:endParaRPr>
              </a:p>
            </p:txBody>
          </p:sp>
          <p:sp>
            <p:nvSpPr>
              <p:cNvPr id="27887" name="WordArt 284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10" y="1936"/>
                <a:ext cx="125" cy="16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Symbol"/>
                  </a:rPr>
                  <a:t>b</a:t>
                </a:r>
                <a:endParaRPr lang="zh-CN" altLang="en-US" sz="36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Symbol"/>
                </a:endParaRPr>
              </a:p>
            </p:txBody>
          </p:sp>
        </p:grpSp>
        <p:grpSp>
          <p:nvGrpSpPr>
            <p:cNvPr id="27817" name="Group 285"/>
            <p:cNvGrpSpPr>
              <a:grpSpLocks/>
            </p:cNvGrpSpPr>
            <p:nvPr/>
          </p:nvGrpSpPr>
          <p:grpSpPr bwMode="auto">
            <a:xfrm>
              <a:off x="5034" y="2924"/>
              <a:ext cx="125" cy="172"/>
              <a:chOff x="1910" y="1930"/>
              <a:chExt cx="125" cy="172"/>
            </a:xfrm>
          </p:grpSpPr>
          <p:sp>
            <p:nvSpPr>
              <p:cNvPr id="27884" name="WordArt 286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10" y="1930"/>
                <a:ext cx="125" cy="16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57150">
                      <a:solidFill>
                        <a:srgbClr val="FFFF99"/>
                      </a:solidFill>
                      <a:round/>
                      <a:headEnd/>
                      <a:tailEnd/>
                    </a:ln>
                    <a:solidFill>
                      <a:srgbClr val="FFFF99"/>
                    </a:solidFill>
                    <a:latin typeface="Symbol"/>
                  </a:rPr>
                  <a:t>b</a:t>
                </a:r>
                <a:endParaRPr lang="zh-CN" altLang="en-US" sz="3600" i="1" kern="10">
                  <a:ln w="57150">
                    <a:solidFill>
                      <a:srgbClr val="FFFF99"/>
                    </a:solidFill>
                    <a:round/>
                    <a:headEnd/>
                    <a:tailEnd/>
                  </a:ln>
                  <a:solidFill>
                    <a:srgbClr val="FFFF99"/>
                  </a:solidFill>
                  <a:latin typeface="Symbol"/>
                </a:endParaRPr>
              </a:p>
            </p:txBody>
          </p:sp>
          <p:sp>
            <p:nvSpPr>
              <p:cNvPr id="27885" name="WordArt 28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10" y="1936"/>
                <a:ext cx="125" cy="16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Symbol"/>
                  </a:rPr>
                  <a:t>b</a:t>
                </a:r>
                <a:endParaRPr lang="zh-CN" altLang="en-US" sz="36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Symbol"/>
                </a:endParaRPr>
              </a:p>
            </p:txBody>
          </p:sp>
        </p:grpSp>
        <p:sp>
          <p:nvSpPr>
            <p:cNvPr id="27818" name="Arc 288"/>
            <p:cNvSpPr>
              <a:spLocks/>
            </p:cNvSpPr>
            <p:nvPr/>
          </p:nvSpPr>
          <p:spPr bwMode="auto">
            <a:xfrm rot="17918220" flipV="1">
              <a:off x="4883" y="3053"/>
              <a:ext cx="56" cy="7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grpSp>
          <p:nvGrpSpPr>
            <p:cNvPr id="27819" name="Group 289"/>
            <p:cNvGrpSpPr>
              <a:grpSpLocks/>
            </p:cNvGrpSpPr>
            <p:nvPr/>
          </p:nvGrpSpPr>
          <p:grpSpPr bwMode="auto">
            <a:xfrm>
              <a:off x="4000" y="3402"/>
              <a:ext cx="193" cy="161"/>
              <a:chOff x="1178" y="3134"/>
              <a:chExt cx="211" cy="202"/>
            </a:xfrm>
          </p:grpSpPr>
          <p:grpSp>
            <p:nvGrpSpPr>
              <p:cNvPr id="27878" name="Group 290"/>
              <p:cNvGrpSpPr>
                <a:grpSpLocks/>
              </p:cNvGrpSpPr>
              <p:nvPr/>
            </p:nvGrpSpPr>
            <p:grpSpPr bwMode="auto">
              <a:xfrm>
                <a:off x="1178" y="3134"/>
                <a:ext cx="125" cy="174"/>
                <a:chOff x="1503" y="2747"/>
                <a:chExt cx="125" cy="174"/>
              </a:xfrm>
            </p:grpSpPr>
            <p:sp>
              <p:nvSpPr>
                <p:cNvPr id="27882" name="WordArt 29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503" y="2747"/>
                  <a:ext cx="125" cy="16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57150">
                        <a:solidFill>
                          <a:srgbClr val="FFFF99"/>
                        </a:solidFill>
                        <a:round/>
                        <a:headEnd/>
                        <a:tailEnd/>
                      </a:ln>
                      <a:solidFill>
                        <a:srgbClr val="FFFF99"/>
                      </a:solidFill>
                      <a:latin typeface="Symbol"/>
                    </a:rPr>
                    <a:t>A</a:t>
                  </a:r>
                  <a:endParaRPr lang="zh-CN" altLang="en-US" sz="3600" i="1" kern="10">
                    <a:ln w="57150">
                      <a:solidFill>
                        <a:srgbClr val="FFFF99"/>
                      </a:solidFill>
                      <a:round/>
                      <a:headEnd/>
                      <a:tailEnd/>
                    </a:ln>
                    <a:solidFill>
                      <a:srgbClr val="FFFF99"/>
                    </a:solidFill>
                    <a:latin typeface="Symbol"/>
                  </a:endParaRPr>
                </a:p>
              </p:txBody>
            </p:sp>
            <p:sp>
              <p:nvSpPr>
                <p:cNvPr id="27883" name="WordArt 29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503" y="2755"/>
                  <a:ext cx="125" cy="16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Symbol"/>
                    </a:rPr>
                    <a:t>A</a:t>
                  </a:r>
                  <a:endParaRPr lang="zh-CN" altLang="en-US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Symbol"/>
                  </a:endParaRPr>
                </a:p>
              </p:txBody>
            </p:sp>
          </p:grpSp>
          <p:grpSp>
            <p:nvGrpSpPr>
              <p:cNvPr id="27879" name="Group 293"/>
              <p:cNvGrpSpPr>
                <a:grpSpLocks/>
              </p:cNvGrpSpPr>
              <p:nvPr/>
            </p:nvGrpSpPr>
            <p:grpSpPr bwMode="auto">
              <a:xfrm>
                <a:off x="1326" y="3229"/>
                <a:ext cx="63" cy="107"/>
                <a:chOff x="1964" y="2988"/>
                <a:chExt cx="63" cy="107"/>
              </a:xfrm>
            </p:grpSpPr>
            <p:sp>
              <p:nvSpPr>
                <p:cNvPr id="27880" name="WordArt 29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964" y="2988"/>
                  <a:ext cx="63" cy="10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57150">
                        <a:solidFill>
                          <a:srgbClr val="FFFF99"/>
                        </a:solidFill>
                        <a:round/>
                        <a:headEnd/>
                        <a:tailEnd/>
                      </a:ln>
                      <a:solidFill>
                        <a:srgbClr val="FFFF99"/>
                      </a:solidFill>
                      <a:latin typeface="Symbol"/>
                    </a:rPr>
                    <a:t>1</a:t>
                  </a:r>
                  <a:endParaRPr lang="zh-CN" altLang="en-US" sz="3600" kern="10">
                    <a:ln w="57150">
                      <a:solidFill>
                        <a:srgbClr val="FFFF99"/>
                      </a:solidFill>
                      <a:round/>
                      <a:headEnd/>
                      <a:tailEnd/>
                    </a:ln>
                    <a:solidFill>
                      <a:srgbClr val="FFFF99"/>
                    </a:solidFill>
                    <a:latin typeface="Symbol"/>
                  </a:endParaRPr>
                </a:p>
              </p:txBody>
            </p:sp>
            <p:sp>
              <p:nvSpPr>
                <p:cNvPr id="27881" name="WordArt 29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964" y="2989"/>
                  <a:ext cx="63" cy="10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Symbol"/>
                    </a:rPr>
                    <a:t>1</a:t>
                  </a:r>
                  <a:endParaRPr lang="zh-CN" altLang="en-US" sz="36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Symbol"/>
                  </a:endParaRPr>
                </a:p>
              </p:txBody>
            </p:sp>
          </p:grpSp>
        </p:grpSp>
        <p:grpSp>
          <p:nvGrpSpPr>
            <p:cNvPr id="27820" name="Group 296"/>
            <p:cNvGrpSpPr>
              <a:grpSpLocks/>
            </p:cNvGrpSpPr>
            <p:nvPr/>
          </p:nvGrpSpPr>
          <p:grpSpPr bwMode="auto">
            <a:xfrm>
              <a:off x="4415" y="3061"/>
              <a:ext cx="204" cy="151"/>
              <a:chOff x="1721" y="1993"/>
              <a:chExt cx="223" cy="190"/>
            </a:xfrm>
          </p:grpSpPr>
          <p:grpSp>
            <p:nvGrpSpPr>
              <p:cNvPr id="27872" name="Group 297"/>
              <p:cNvGrpSpPr>
                <a:grpSpLocks/>
              </p:cNvGrpSpPr>
              <p:nvPr/>
            </p:nvGrpSpPr>
            <p:grpSpPr bwMode="auto">
              <a:xfrm>
                <a:off x="1721" y="1993"/>
                <a:ext cx="125" cy="174"/>
                <a:chOff x="1503" y="2747"/>
                <a:chExt cx="125" cy="174"/>
              </a:xfrm>
            </p:grpSpPr>
            <p:sp>
              <p:nvSpPr>
                <p:cNvPr id="27876" name="WordArt 29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503" y="2747"/>
                  <a:ext cx="125" cy="16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57150">
                        <a:solidFill>
                          <a:srgbClr val="FFFF99"/>
                        </a:solidFill>
                        <a:round/>
                        <a:headEnd/>
                        <a:tailEnd/>
                      </a:ln>
                      <a:solidFill>
                        <a:srgbClr val="FFFF99"/>
                      </a:solidFill>
                      <a:latin typeface="Symbol"/>
                    </a:rPr>
                    <a:t>A</a:t>
                  </a:r>
                  <a:endParaRPr lang="zh-CN" altLang="en-US" sz="3600" i="1" kern="10">
                    <a:ln w="57150">
                      <a:solidFill>
                        <a:srgbClr val="FFFF99"/>
                      </a:solidFill>
                      <a:round/>
                      <a:headEnd/>
                      <a:tailEnd/>
                    </a:ln>
                    <a:solidFill>
                      <a:srgbClr val="FFFF99"/>
                    </a:solidFill>
                    <a:latin typeface="Symbol"/>
                  </a:endParaRPr>
                </a:p>
              </p:txBody>
            </p:sp>
            <p:sp>
              <p:nvSpPr>
                <p:cNvPr id="27877" name="WordArt 29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503" y="2755"/>
                  <a:ext cx="125" cy="16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Symbol"/>
                    </a:rPr>
                    <a:t>A</a:t>
                  </a:r>
                  <a:endParaRPr lang="zh-CN" altLang="en-US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Symbol"/>
                  </a:endParaRPr>
                </a:p>
              </p:txBody>
            </p:sp>
          </p:grpSp>
          <p:grpSp>
            <p:nvGrpSpPr>
              <p:cNvPr id="27873" name="Group 300"/>
              <p:cNvGrpSpPr>
                <a:grpSpLocks/>
              </p:cNvGrpSpPr>
              <p:nvPr/>
            </p:nvGrpSpPr>
            <p:grpSpPr bwMode="auto">
              <a:xfrm>
                <a:off x="1881" y="2066"/>
                <a:ext cx="63" cy="117"/>
                <a:chOff x="1881" y="2066"/>
                <a:chExt cx="63" cy="117"/>
              </a:xfrm>
            </p:grpSpPr>
            <p:sp>
              <p:nvSpPr>
                <p:cNvPr id="27874" name="WordArt 30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881" y="2066"/>
                  <a:ext cx="63" cy="10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57150">
                        <a:solidFill>
                          <a:srgbClr val="FFFF99"/>
                        </a:solidFill>
                        <a:round/>
                        <a:headEnd/>
                        <a:tailEnd/>
                      </a:ln>
                      <a:solidFill>
                        <a:srgbClr val="FFFF99"/>
                      </a:solidFill>
                      <a:latin typeface="Symbol"/>
                    </a:rPr>
                    <a:t>2</a:t>
                  </a:r>
                  <a:endParaRPr lang="zh-CN" altLang="en-US" sz="3600" kern="10">
                    <a:ln w="57150">
                      <a:solidFill>
                        <a:srgbClr val="FFFF99"/>
                      </a:solidFill>
                      <a:round/>
                      <a:headEnd/>
                      <a:tailEnd/>
                    </a:ln>
                    <a:solidFill>
                      <a:srgbClr val="FFFF99"/>
                    </a:solidFill>
                    <a:latin typeface="Symbol"/>
                  </a:endParaRPr>
                </a:p>
              </p:txBody>
            </p:sp>
            <p:sp>
              <p:nvSpPr>
                <p:cNvPr id="27875" name="WordArt 30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881" y="2077"/>
                  <a:ext cx="63" cy="10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Symbol"/>
                    </a:rPr>
                    <a:t>2</a:t>
                  </a:r>
                  <a:endParaRPr lang="zh-CN" altLang="en-US" sz="36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Symbol"/>
                  </a:endParaRPr>
                </a:p>
              </p:txBody>
            </p:sp>
          </p:grpSp>
        </p:grpSp>
        <p:grpSp>
          <p:nvGrpSpPr>
            <p:cNvPr id="27821" name="Group 303"/>
            <p:cNvGrpSpPr>
              <a:grpSpLocks/>
            </p:cNvGrpSpPr>
            <p:nvPr/>
          </p:nvGrpSpPr>
          <p:grpSpPr bwMode="auto">
            <a:xfrm>
              <a:off x="4670" y="2880"/>
              <a:ext cx="201" cy="151"/>
              <a:chOff x="1670" y="2779"/>
              <a:chExt cx="221" cy="190"/>
            </a:xfrm>
          </p:grpSpPr>
          <p:grpSp>
            <p:nvGrpSpPr>
              <p:cNvPr id="27866" name="Group 304"/>
              <p:cNvGrpSpPr>
                <a:grpSpLocks/>
              </p:cNvGrpSpPr>
              <p:nvPr/>
            </p:nvGrpSpPr>
            <p:grpSpPr bwMode="auto">
              <a:xfrm>
                <a:off x="1828" y="2852"/>
                <a:ext cx="63" cy="117"/>
                <a:chOff x="1828" y="2852"/>
                <a:chExt cx="63" cy="117"/>
              </a:xfrm>
            </p:grpSpPr>
            <p:sp>
              <p:nvSpPr>
                <p:cNvPr id="27870" name="WordArt 30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828" y="2852"/>
                  <a:ext cx="63" cy="10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57150">
                        <a:solidFill>
                          <a:srgbClr val="FFFF99"/>
                        </a:solidFill>
                        <a:round/>
                        <a:headEnd/>
                        <a:tailEnd/>
                      </a:ln>
                      <a:solidFill>
                        <a:srgbClr val="FFFF99"/>
                      </a:solidFill>
                      <a:latin typeface="Symbol"/>
                    </a:rPr>
                    <a:t>3</a:t>
                  </a:r>
                  <a:endParaRPr lang="zh-CN" altLang="en-US" sz="3600" kern="10">
                    <a:ln w="57150">
                      <a:solidFill>
                        <a:srgbClr val="FFFF99"/>
                      </a:solidFill>
                      <a:round/>
                      <a:headEnd/>
                      <a:tailEnd/>
                    </a:ln>
                    <a:solidFill>
                      <a:srgbClr val="FFFF99"/>
                    </a:solidFill>
                    <a:latin typeface="Symbol"/>
                  </a:endParaRPr>
                </a:p>
              </p:txBody>
            </p:sp>
            <p:sp>
              <p:nvSpPr>
                <p:cNvPr id="27871" name="WordArt 30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828" y="2863"/>
                  <a:ext cx="63" cy="10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Symbol"/>
                    </a:rPr>
                    <a:t>3</a:t>
                  </a:r>
                  <a:endParaRPr lang="zh-CN" altLang="en-US" sz="36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Symbol"/>
                  </a:endParaRPr>
                </a:p>
              </p:txBody>
            </p:sp>
          </p:grpSp>
          <p:grpSp>
            <p:nvGrpSpPr>
              <p:cNvPr id="27867" name="Group 307"/>
              <p:cNvGrpSpPr>
                <a:grpSpLocks/>
              </p:cNvGrpSpPr>
              <p:nvPr/>
            </p:nvGrpSpPr>
            <p:grpSpPr bwMode="auto">
              <a:xfrm>
                <a:off x="1670" y="2779"/>
                <a:ext cx="125" cy="174"/>
                <a:chOff x="1503" y="2747"/>
                <a:chExt cx="125" cy="174"/>
              </a:xfrm>
            </p:grpSpPr>
            <p:sp>
              <p:nvSpPr>
                <p:cNvPr id="27868" name="WordArt 30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503" y="2747"/>
                  <a:ext cx="125" cy="16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57150">
                        <a:solidFill>
                          <a:srgbClr val="FFFF99"/>
                        </a:solidFill>
                        <a:round/>
                        <a:headEnd/>
                        <a:tailEnd/>
                      </a:ln>
                      <a:solidFill>
                        <a:srgbClr val="FFFF99"/>
                      </a:solidFill>
                      <a:latin typeface="Symbol"/>
                    </a:rPr>
                    <a:t>A</a:t>
                  </a:r>
                  <a:endParaRPr lang="zh-CN" altLang="en-US" sz="3600" i="1" kern="10">
                    <a:ln w="57150">
                      <a:solidFill>
                        <a:srgbClr val="FFFF99"/>
                      </a:solidFill>
                      <a:round/>
                      <a:headEnd/>
                      <a:tailEnd/>
                    </a:ln>
                    <a:solidFill>
                      <a:srgbClr val="FFFF99"/>
                    </a:solidFill>
                    <a:latin typeface="Symbol"/>
                  </a:endParaRPr>
                </a:p>
              </p:txBody>
            </p:sp>
            <p:sp>
              <p:nvSpPr>
                <p:cNvPr id="27869" name="WordArt 30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503" y="2755"/>
                  <a:ext cx="125" cy="16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Symbol"/>
                    </a:rPr>
                    <a:t>A</a:t>
                  </a:r>
                  <a:endParaRPr lang="zh-CN" altLang="en-US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Symbol"/>
                  </a:endParaRPr>
                </a:p>
              </p:txBody>
            </p:sp>
          </p:grpSp>
        </p:grpSp>
        <p:grpSp>
          <p:nvGrpSpPr>
            <p:cNvPr id="27822" name="Group 310"/>
            <p:cNvGrpSpPr>
              <a:grpSpLocks/>
            </p:cNvGrpSpPr>
            <p:nvPr/>
          </p:nvGrpSpPr>
          <p:grpSpPr bwMode="auto">
            <a:xfrm>
              <a:off x="5155" y="2101"/>
              <a:ext cx="193" cy="151"/>
              <a:chOff x="2120" y="1899"/>
              <a:chExt cx="211" cy="190"/>
            </a:xfrm>
          </p:grpSpPr>
          <p:grpSp>
            <p:nvGrpSpPr>
              <p:cNvPr id="27860" name="Group 311"/>
              <p:cNvGrpSpPr>
                <a:grpSpLocks/>
              </p:cNvGrpSpPr>
              <p:nvPr/>
            </p:nvGrpSpPr>
            <p:grpSpPr bwMode="auto">
              <a:xfrm>
                <a:off x="2268" y="1972"/>
                <a:ext cx="63" cy="117"/>
                <a:chOff x="2268" y="1972"/>
                <a:chExt cx="63" cy="117"/>
              </a:xfrm>
            </p:grpSpPr>
            <p:sp>
              <p:nvSpPr>
                <p:cNvPr id="27864" name="WordArt 31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268" y="1972"/>
                  <a:ext cx="63" cy="10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57150">
                        <a:solidFill>
                          <a:srgbClr val="FFFF99"/>
                        </a:solidFill>
                        <a:round/>
                        <a:headEnd/>
                        <a:tailEnd/>
                      </a:ln>
                      <a:solidFill>
                        <a:srgbClr val="FFFF99"/>
                      </a:solidFill>
                      <a:latin typeface="Symbol"/>
                    </a:rPr>
                    <a:t>N</a:t>
                  </a:r>
                  <a:endParaRPr lang="zh-CN" altLang="en-US" sz="3600" kern="10">
                    <a:ln w="57150">
                      <a:solidFill>
                        <a:srgbClr val="FFFF99"/>
                      </a:solidFill>
                      <a:round/>
                      <a:headEnd/>
                      <a:tailEnd/>
                    </a:ln>
                    <a:solidFill>
                      <a:srgbClr val="FFFF99"/>
                    </a:solidFill>
                    <a:latin typeface="Symbol"/>
                  </a:endParaRPr>
                </a:p>
              </p:txBody>
            </p:sp>
            <p:sp>
              <p:nvSpPr>
                <p:cNvPr id="27865" name="WordArt 31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268" y="1983"/>
                  <a:ext cx="63" cy="10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Symbol"/>
                    </a:rPr>
                    <a:t>N</a:t>
                  </a:r>
                  <a:endParaRPr lang="zh-CN" altLang="en-US" sz="36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Symbol"/>
                  </a:endParaRPr>
                </a:p>
              </p:txBody>
            </p:sp>
          </p:grpSp>
          <p:grpSp>
            <p:nvGrpSpPr>
              <p:cNvPr id="27861" name="Group 314"/>
              <p:cNvGrpSpPr>
                <a:grpSpLocks/>
              </p:cNvGrpSpPr>
              <p:nvPr/>
            </p:nvGrpSpPr>
            <p:grpSpPr bwMode="auto">
              <a:xfrm>
                <a:off x="2120" y="1899"/>
                <a:ext cx="125" cy="174"/>
                <a:chOff x="1503" y="2747"/>
                <a:chExt cx="125" cy="174"/>
              </a:xfrm>
            </p:grpSpPr>
            <p:sp>
              <p:nvSpPr>
                <p:cNvPr id="27862" name="WordArt 31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503" y="2747"/>
                  <a:ext cx="125" cy="16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57150">
                        <a:solidFill>
                          <a:srgbClr val="FFFF99"/>
                        </a:solidFill>
                        <a:round/>
                        <a:headEnd/>
                        <a:tailEnd/>
                      </a:ln>
                      <a:solidFill>
                        <a:srgbClr val="FFFF99"/>
                      </a:solidFill>
                      <a:latin typeface="Symbol"/>
                    </a:rPr>
                    <a:t>A</a:t>
                  </a:r>
                  <a:endParaRPr lang="zh-CN" altLang="en-US" sz="3600" i="1" kern="10">
                    <a:ln w="57150">
                      <a:solidFill>
                        <a:srgbClr val="FFFF99"/>
                      </a:solidFill>
                      <a:round/>
                      <a:headEnd/>
                      <a:tailEnd/>
                    </a:ln>
                    <a:solidFill>
                      <a:srgbClr val="FFFF99"/>
                    </a:solidFill>
                    <a:latin typeface="Symbol"/>
                  </a:endParaRPr>
                </a:p>
              </p:txBody>
            </p:sp>
            <p:sp>
              <p:nvSpPr>
                <p:cNvPr id="27863" name="WordArt 31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503" y="2755"/>
                  <a:ext cx="125" cy="16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Symbol"/>
                    </a:rPr>
                    <a:t>A</a:t>
                  </a:r>
                  <a:endParaRPr lang="zh-CN" altLang="en-US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Symbol"/>
                  </a:endParaRPr>
                </a:p>
              </p:txBody>
            </p:sp>
          </p:grpSp>
        </p:grpSp>
        <p:grpSp>
          <p:nvGrpSpPr>
            <p:cNvPr id="27823" name="Group 317"/>
            <p:cNvGrpSpPr>
              <a:grpSpLocks/>
            </p:cNvGrpSpPr>
            <p:nvPr/>
          </p:nvGrpSpPr>
          <p:grpSpPr bwMode="auto">
            <a:xfrm>
              <a:off x="4644" y="2504"/>
              <a:ext cx="208" cy="191"/>
              <a:chOff x="1503" y="2747"/>
              <a:chExt cx="125" cy="174"/>
            </a:xfrm>
          </p:grpSpPr>
          <p:sp>
            <p:nvSpPr>
              <p:cNvPr id="27858" name="WordArt 318"/>
              <p:cNvSpPr>
                <a:spLocks noChangeArrowheads="1" noChangeShapeType="1" noTextEdit="1"/>
              </p:cNvSpPr>
              <p:nvPr/>
            </p:nvSpPr>
            <p:spPr bwMode="auto">
              <a:xfrm>
                <a:off x="1503" y="2747"/>
                <a:ext cx="125" cy="16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57150">
                      <a:solidFill>
                        <a:srgbClr val="FFFF99"/>
                      </a:solidFill>
                      <a:round/>
                      <a:headEnd/>
                      <a:tailEnd/>
                    </a:ln>
                    <a:solidFill>
                      <a:srgbClr val="FFFF99"/>
                    </a:solidFill>
                    <a:latin typeface="Symbol"/>
                  </a:rPr>
                  <a:t>A</a:t>
                </a:r>
                <a:endParaRPr lang="zh-CN" altLang="en-US" sz="3600" i="1" kern="10">
                  <a:ln w="57150">
                    <a:solidFill>
                      <a:srgbClr val="FFFF99"/>
                    </a:solidFill>
                    <a:round/>
                    <a:headEnd/>
                    <a:tailEnd/>
                  </a:ln>
                  <a:solidFill>
                    <a:srgbClr val="FFFF99"/>
                  </a:solidFill>
                  <a:latin typeface="Symbol"/>
                </a:endParaRPr>
              </a:p>
            </p:txBody>
          </p:sp>
          <p:sp>
            <p:nvSpPr>
              <p:cNvPr id="27859" name="WordArt 319"/>
              <p:cNvSpPr>
                <a:spLocks noChangeArrowheads="1" noChangeShapeType="1" noTextEdit="1"/>
              </p:cNvSpPr>
              <p:nvPr/>
            </p:nvSpPr>
            <p:spPr bwMode="auto">
              <a:xfrm>
                <a:off x="1503" y="2755"/>
                <a:ext cx="125" cy="16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Symbol"/>
                  </a:rPr>
                  <a:t>A</a:t>
                </a:r>
                <a:endParaRPr lang="zh-CN" altLang="en-US" sz="3600" i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Symbol"/>
                </a:endParaRPr>
              </a:p>
            </p:txBody>
          </p:sp>
        </p:grpSp>
        <p:grpSp>
          <p:nvGrpSpPr>
            <p:cNvPr id="27824" name="Group 320"/>
            <p:cNvGrpSpPr>
              <a:grpSpLocks/>
            </p:cNvGrpSpPr>
            <p:nvPr/>
          </p:nvGrpSpPr>
          <p:grpSpPr bwMode="auto">
            <a:xfrm>
              <a:off x="5137" y="3426"/>
              <a:ext cx="171" cy="144"/>
              <a:chOff x="1104" y="2007"/>
              <a:chExt cx="109" cy="130"/>
            </a:xfrm>
          </p:grpSpPr>
          <p:sp>
            <p:nvSpPr>
              <p:cNvPr id="27856" name="WordArt 32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04" y="2011"/>
                <a:ext cx="109" cy="12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762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Bookman Old Style"/>
                  </a:rPr>
                  <a:t>x</a:t>
                </a:r>
                <a:endParaRPr lang="zh-CN" altLang="en-US" sz="3600" i="1" kern="10">
                  <a:ln w="76200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Bookman Old Style"/>
                </a:endParaRPr>
              </a:p>
            </p:txBody>
          </p:sp>
          <p:sp>
            <p:nvSpPr>
              <p:cNvPr id="27857" name="WordArt 322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04" y="2007"/>
                <a:ext cx="109" cy="12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x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27825" name="Group 323"/>
            <p:cNvGrpSpPr>
              <a:grpSpLocks/>
            </p:cNvGrpSpPr>
            <p:nvPr/>
          </p:nvGrpSpPr>
          <p:grpSpPr bwMode="auto">
            <a:xfrm>
              <a:off x="3797" y="3383"/>
              <a:ext cx="139" cy="144"/>
              <a:chOff x="1104" y="2007"/>
              <a:chExt cx="109" cy="130"/>
            </a:xfrm>
          </p:grpSpPr>
          <p:sp>
            <p:nvSpPr>
              <p:cNvPr id="27854" name="WordArt 324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04" y="2011"/>
                <a:ext cx="109" cy="12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762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Bookman Old Style"/>
                  </a:rPr>
                  <a:t>x</a:t>
                </a:r>
                <a:endParaRPr lang="zh-CN" altLang="en-US" sz="3600" i="1" kern="10">
                  <a:ln w="76200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Bookman Old Style"/>
                </a:endParaRPr>
              </a:p>
            </p:txBody>
          </p:sp>
          <p:sp>
            <p:nvSpPr>
              <p:cNvPr id="27855" name="WordArt 32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04" y="2007"/>
                <a:ext cx="109" cy="12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o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27826" name="Group 326"/>
            <p:cNvGrpSpPr>
              <a:grpSpLocks/>
            </p:cNvGrpSpPr>
            <p:nvPr/>
          </p:nvGrpSpPr>
          <p:grpSpPr bwMode="auto">
            <a:xfrm>
              <a:off x="3912" y="2201"/>
              <a:ext cx="150" cy="144"/>
              <a:chOff x="1104" y="2007"/>
              <a:chExt cx="109" cy="130"/>
            </a:xfrm>
          </p:grpSpPr>
          <p:sp>
            <p:nvSpPr>
              <p:cNvPr id="27852" name="WordArt 32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04" y="2011"/>
                <a:ext cx="109" cy="12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762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Bookman Old Style"/>
                  </a:rPr>
                  <a:t>x</a:t>
                </a:r>
                <a:endParaRPr lang="zh-CN" altLang="en-US" sz="3600" i="1" kern="10">
                  <a:ln w="76200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Bookman Old Style"/>
                </a:endParaRPr>
              </a:p>
            </p:txBody>
          </p:sp>
          <p:sp>
            <p:nvSpPr>
              <p:cNvPr id="27853" name="WordArt 328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04" y="2007"/>
                <a:ext cx="109" cy="12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C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27827" name="Group 329"/>
            <p:cNvGrpSpPr>
              <a:grpSpLocks/>
            </p:cNvGrpSpPr>
            <p:nvPr/>
          </p:nvGrpSpPr>
          <p:grpSpPr bwMode="auto">
            <a:xfrm>
              <a:off x="5000" y="1843"/>
              <a:ext cx="150" cy="144"/>
              <a:chOff x="1104" y="2007"/>
              <a:chExt cx="109" cy="130"/>
            </a:xfrm>
          </p:grpSpPr>
          <p:sp>
            <p:nvSpPr>
              <p:cNvPr id="27850" name="WordArt 33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04" y="2011"/>
                <a:ext cx="109" cy="12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762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Bookman Old Style"/>
                  </a:rPr>
                  <a:t>x</a:t>
                </a:r>
                <a:endParaRPr lang="zh-CN" altLang="en-US" sz="3600" i="1" kern="10">
                  <a:ln w="76200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Bookman Old Style"/>
                </a:endParaRPr>
              </a:p>
            </p:txBody>
          </p:sp>
          <p:sp>
            <p:nvSpPr>
              <p:cNvPr id="27851" name="WordArt 33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04" y="2007"/>
                <a:ext cx="109" cy="12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P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27828" name="Group 332"/>
            <p:cNvGrpSpPr>
              <a:grpSpLocks/>
            </p:cNvGrpSpPr>
            <p:nvPr/>
          </p:nvGrpSpPr>
          <p:grpSpPr bwMode="auto">
            <a:xfrm>
              <a:off x="3785" y="2745"/>
              <a:ext cx="150" cy="144"/>
              <a:chOff x="1104" y="2007"/>
              <a:chExt cx="109" cy="130"/>
            </a:xfrm>
          </p:grpSpPr>
          <p:sp>
            <p:nvSpPr>
              <p:cNvPr id="27848" name="WordArt 33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04" y="2011"/>
                <a:ext cx="109" cy="12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762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Bookman Old Style"/>
                  </a:rPr>
                  <a:t>x</a:t>
                </a:r>
                <a:endParaRPr lang="zh-CN" altLang="en-US" sz="3600" i="1" kern="10">
                  <a:ln w="76200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Bookman Old Style"/>
                </a:endParaRPr>
              </a:p>
            </p:txBody>
          </p:sp>
          <p:sp>
            <p:nvSpPr>
              <p:cNvPr id="27849" name="WordArt 334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04" y="2007"/>
                <a:ext cx="109" cy="12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R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27829" name="Group 335"/>
            <p:cNvGrpSpPr>
              <a:grpSpLocks/>
            </p:cNvGrpSpPr>
            <p:nvPr/>
          </p:nvGrpSpPr>
          <p:grpSpPr bwMode="auto">
            <a:xfrm>
              <a:off x="4413" y="2022"/>
              <a:ext cx="150" cy="144"/>
              <a:chOff x="1104" y="2007"/>
              <a:chExt cx="109" cy="130"/>
            </a:xfrm>
          </p:grpSpPr>
          <p:sp>
            <p:nvSpPr>
              <p:cNvPr id="27846" name="WordArt 336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04" y="2011"/>
                <a:ext cx="109" cy="12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762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Bookman Old Style"/>
                  </a:rPr>
                  <a:t>x</a:t>
                </a:r>
                <a:endParaRPr lang="zh-CN" altLang="en-US" sz="3600" i="1" kern="10">
                  <a:ln w="76200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Bookman Old Style"/>
                </a:endParaRPr>
              </a:p>
            </p:txBody>
          </p:sp>
          <p:sp>
            <p:nvSpPr>
              <p:cNvPr id="27847" name="WordArt 33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04" y="2007"/>
                <a:ext cx="109" cy="12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R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27830" name="Arc 338"/>
            <p:cNvSpPr>
              <a:spLocks/>
            </p:cNvSpPr>
            <p:nvPr/>
          </p:nvSpPr>
          <p:spPr bwMode="auto">
            <a:xfrm rot="3808404">
              <a:off x="4030" y="3208"/>
              <a:ext cx="214" cy="149"/>
            </a:xfrm>
            <a:custGeom>
              <a:avLst/>
              <a:gdLst>
                <a:gd name="T0" fmla="*/ 0 w 22031"/>
                <a:gd name="T1" fmla="*/ 0 h 21600"/>
                <a:gd name="T2" fmla="*/ 0 w 22031"/>
                <a:gd name="T3" fmla="*/ 0 h 21600"/>
                <a:gd name="T4" fmla="*/ 0 w 22031"/>
                <a:gd name="T5" fmla="*/ 0 h 21600"/>
                <a:gd name="T6" fmla="*/ 0 60000 65536"/>
                <a:gd name="T7" fmla="*/ 0 60000 65536"/>
                <a:gd name="T8" fmla="*/ 0 60000 65536"/>
                <a:gd name="T9" fmla="*/ 0 w 22031"/>
                <a:gd name="T10" fmla="*/ 0 h 21600"/>
                <a:gd name="T11" fmla="*/ 22031 w 2203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31" h="21600" fill="none" extrusionOk="0">
                  <a:moveTo>
                    <a:pt x="-1" y="4877"/>
                  </a:moveTo>
                  <a:cubicBezTo>
                    <a:pt x="3858" y="1723"/>
                    <a:pt x="8688" y="-1"/>
                    <a:pt x="13672" y="0"/>
                  </a:cubicBezTo>
                  <a:cubicBezTo>
                    <a:pt x="16542" y="0"/>
                    <a:pt x="19384" y="572"/>
                    <a:pt x="22031" y="1682"/>
                  </a:cubicBezTo>
                </a:path>
                <a:path w="22031" h="21600" stroke="0" extrusionOk="0">
                  <a:moveTo>
                    <a:pt x="-1" y="4877"/>
                  </a:moveTo>
                  <a:cubicBezTo>
                    <a:pt x="3858" y="1723"/>
                    <a:pt x="8688" y="-1"/>
                    <a:pt x="13672" y="0"/>
                  </a:cubicBezTo>
                  <a:cubicBezTo>
                    <a:pt x="16542" y="0"/>
                    <a:pt x="19384" y="572"/>
                    <a:pt x="22031" y="1682"/>
                  </a:cubicBezTo>
                  <a:lnTo>
                    <a:pt x="13672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grpSp>
          <p:nvGrpSpPr>
            <p:cNvPr id="27831" name="Group 339"/>
            <p:cNvGrpSpPr>
              <a:grpSpLocks/>
            </p:cNvGrpSpPr>
            <p:nvPr/>
          </p:nvGrpSpPr>
          <p:grpSpPr bwMode="auto">
            <a:xfrm>
              <a:off x="4229" y="3089"/>
              <a:ext cx="155" cy="188"/>
              <a:chOff x="1598" y="2160"/>
              <a:chExt cx="155" cy="156"/>
            </a:xfrm>
          </p:grpSpPr>
          <p:sp>
            <p:nvSpPr>
              <p:cNvPr id="27844" name="WordArt 34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607" y="2160"/>
                <a:ext cx="146" cy="15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57150">
                      <a:solidFill>
                        <a:srgbClr val="FFFF99"/>
                      </a:solidFill>
                      <a:round/>
                      <a:headEnd/>
                      <a:tailEnd/>
                    </a:ln>
                    <a:solidFill>
                      <a:srgbClr val="FFFF66"/>
                    </a:solidFill>
                    <a:latin typeface="Symbol"/>
                  </a:rPr>
                  <a:t>j</a:t>
                </a:r>
                <a:endParaRPr lang="zh-CN" altLang="en-US" sz="3600" i="1" kern="10">
                  <a:ln w="57150">
                    <a:solidFill>
                      <a:srgbClr val="FFFF99"/>
                    </a:solidFill>
                    <a:round/>
                    <a:headEnd/>
                    <a:tailEnd/>
                  </a:ln>
                  <a:solidFill>
                    <a:srgbClr val="FFFF66"/>
                  </a:solidFill>
                  <a:latin typeface="Symbol"/>
                </a:endParaRPr>
              </a:p>
            </p:txBody>
          </p:sp>
          <p:sp>
            <p:nvSpPr>
              <p:cNvPr id="27845" name="WordArt 34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598" y="2161"/>
                <a:ext cx="146" cy="15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006600"/>
                      </a:solidFill>
                      <a:round/>
                      <a:headEnd/>
                      <a:tailEnd/>
                    </a:ln>
                    <a:solidFill>
                      <a:srgbClr val="006600"/>
                    </a:solidFill>
                    <a:latin typeface="Symbol"/>
                  </a:rPr>
                  <a:t>j</a:t>
                </a:r>
                <a:endParaRPr lang="zh-CN" altLang="en-US" sz="3600" i="1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Symbol"/>
                </a:endParaRPr>
              </a:p>
            </p:txBody>
          </p:sp>
        </p:grpSp>
        <p:sp>
          <p:nvSpPr>
            <p:cNvPr id="27832" name="Arc 342"/>
            <p:cNvSpPr>
              <a:spLocks/>
            </p:cNvSpPr>
            <p:nvPr/>
          </p:nvSpPr>
          <p:spPr bwMode="auto">
            <a:xfrm rot="6366383">
              <a:off x="4177" y="2306"/>
              <a:ext cx="214" cy="149"/>
            </a:xfrm>
            <a:custGeom>
              <a:avLst/>
              <a:gdLst>
                <a:gd name="T0" fmla="*/ 0 w 22031"/>
                <a:gd name="T1" fmla="*/ 0 h 21600"/>
                <a:gd name="T2" fmla="*/ 0 w 22031"/>
                <a:gd name="T3" fmla="*/ 0 h 21600"/>
                <a:gd name="T4" fmla="*/ 0 w 22031"/>
                <a:gd name="T5" fmla="*/ 0 h 21600"/>
                <a:gd name="T6" fmla="*/ 0 60000 65536"/>
                <a:gd name="T7" fmla="*/ 0 60000 65536"/>
                <a:gd name="T8" fmla="*/ 0 60000 65536"/>
                <a:gd name="T9" fmla="*/ 0 w 22031"/>
                <a:gd name="T10" fmla="*/ 0 h 21600"/>
                <a:gd name="T11" fmla="*/ 22031 w 2203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31" h="21600" fill="none" extrusionOk="0">
                  <a:moveTo>
                    <a:pt x="-1" y="4877"/>
                  </a:moveTo>
                  <a:cubicBezTo>
                    <a:pt x="3858" y="1723"/>
                    <a:pt x="8688" y="-1"/>
                    <a:pt x="13672" y="0"/>
                  </a:cubicBezTo>
                  <a:cubicBezTo>
                    <a:pt x="16542" y="0"/>
                    <a:pt x="19384" y="572"/>
                    <a:pt x="22031" y="1682"/>
                  </a:cubicBezTo>
                </a:path>
                <a:path w="22031" h="21600" stroke="0" extrusionOk="0">
                  <a:moveTo>
                    <a:pt x="-1" y="4877"/>
                  </a:moveTo>
                  <a:cubicBezTo>
                    <a:pt x="3858" y="1723"/>
                    <a:pt x="8688" y="-1"/>
                    <a:pt x="13672" y="0"/>
                  </a:cubicBezTo>
                  <a:cubicBezTo>
                    <a:pt x="16542" y="0"/>
                    <a:pt x="19384" y="572"/>
                    <a:pt x="22031" y="1682"/>
                  </a:cubicBezTo>
                  <a:lnTo>
                    <a:pt x="13672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grpSp>
          <p:nvGrpSpPr>
            <p:cNvPr id="27833" name="Group 343"/>
            <p:cNvGrpSpPr>
              <a:grpSpLocks/>
            </p:cNvGrpSpPr>
            <p:nvPr/>
          </p:nvGrpSpPr>
          <p:grpSpPr bwMode="auto">
            <a:xfrm>
              <a:off x="4399" y="2305"/>
              <a:ext cx="253" cy="259"/>
              <a:chOff x="2326" y="2191"/>
              <a:chExt cx="378" cy="385"/>
            </a:xfrm>
          </p:grpSpPr>
          <p:sp>
            <p:nvSpPr>
              <p:cNvPr id="27838" name="WordArt 344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71" y="2202"/>
                <a:ext cx="150" cy="14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N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7839" name="Line 345"/>
              <p:cNvSpPr>
                <a:spLocks noChangeShapeType="1"/>
              </p:cNvSpPr>
              <p:nvPr/>
            </p:nvSpPr>
            <p:spPr bwMode="auto">
              <a:xfrm>
                <a:off x="2326" y="2397"/>
                <a:ext cx="37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7840" name="Group 346"/>
              <p:cNvGrpSpPr>
                <a:grpSpLocks/>
              </p:cNvGrpSpPr>
              <p:nvPr/>
            </p:nvGrpSpPr>
            <p:grpSpPr bwMode="auto">
              <a:xfrm>
                <a:off x="2542" y="2191"/>
                <a:ext cx="125" cy="172"/>
                <a:chOff x="1910" y="1930"/>
                <a:chExt cx="125" cy="172"/>
              </a:xfrm>
            </p:grpSpPr>
            <p:sp>
              <p:nvSpPr>
                <p:cNvPr id="27842" name="WordArt 34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910" y="1930"/>
                  <a:ext cx="125" cy="16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57150">
                        <a:solidFill>
                          <a:srgbClr val="FFFF99"/>
                        </a:solidFill>
                        <a:round/>
                        <a:headEnd/>
                        <a:tailEnd/>
                      </a:ln>
                      <a:solidFill>
                        <a:srgbClr val="FFFF99"/>
                      </a:solidFill>
                      <a:latin typeface="Symbol"/>
                    </a:rPr>
                    <a:t>b</a:t>
                  </a:r>
                  <a:endParaRPr lang="zh-CN" altLang="en-US" sz="3600" i="1" kern="10">
                    <a:ln w="57150">
                      <a:solidFill>
                        <a:srgbClr val="FFFF99"/>
                      </a:solidFill>
                      <a:round/>
                      <a:headEnd/>
                      <a:tailEnd/>
                    </a:ln>
                    <a:solidFill>
                      <a:srgbClr val="FFFF99"/>
                    </a:solidFill>
                    <a:latin typeface="Symbol"/>
                  </a:endParaRPr>
                </a:p>
              </p:txBody>
            </p:sp>
            <p:sp>
              <p:nvSpPr>
                <p:cNvPr id="27843" name="WordArt 34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910" y="1936"/>
                  <a:ext cx="125" cy="16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Symbol"/>
                    </a:rPr>
                    <a:t>b</a:t>
                  </a:r>
                  <a:endParaRPr lang="zh-CN" altLang="en-US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Symbol"/>
                  </a:endParaRPr>
                </a:p>
              </p:txBody>
            </p:sp>
          </p:grpSp>
          <p:sp>
            <p:nvSpPr>
              <p:cNvPr id="27841" name="WordArt 34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459" y="2439"/>
                <a:ext cx="118" cy="13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27834" name="Line 350"/>
            <p:cNvSpPr>
              <a:spLocks noChangeShapeType="1"/>
            </p:cNvSpPr>
            <p:nvPr/>
          </p:nvSpPr>
          <p:spPr bwMode="auto">
            <a:xfrm flipV="1">
              <a:off x="3970" y="3360"/>
              <a:ext cx="3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7835" name="Group 351"/>
            <p:cNvGrpSpPr>
              <a:grpSpLocks/>
            </p:cNvGrpSpPr>
            <p:nvPr/>
          </p:nvGrpSpPr>
          <p:grpSpPr bwMode="auto">
            <a:xfrm>
              <a:off x="4240" y="3405"/>
              <a:ext cx="150" cy="144"/>
              <a:chOff x="1104" y="2007"/>
              <a:chExt cx="109" cy="130"/>
            </a:xfrm>
          </p:grpSpPr>
          <p:sp>
            <p:nvSpPr>
              <p:cNvPr id="27836" name="WordArt 352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04" y="2011"/>
                <a:ext cx="109" cy="12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762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Bookman Old Style"/>
                  </a:rPr>
                  <a:t>x</a:t>
                </a:r>
                <a:endParaRPr lang="zh-CN" altLang="en-US" sz="3600" i="1" kern="10">
                  <a:ln w="76200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Bookman Old Style"/>
                </a:endParaRPr>
              </a:p>
            </p:txBody>
          </p:sp>
          <p:sp>
            <p:nvSpPr>
              <p:cNvPr id="27837" name="WordArt 35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04" y="2007"/>
                <a:ext cx="109" cy="12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B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27655" name="Group 511"/>
          <p:cNvGrpSpPr>
            <a:grpSpLocks/>
          </p:cNvGrpSpPr>
          <p:nvPr/>
        </p:nvGrpSpPr>
        <p:grpSpPr bwMode="auto">
          <a:xfrm>
            <a:off x="639763" y="3387725"/>
            <a:ext cx="4264025" cy="833438"/>
            <a:chOff x="235" y="2113"/>
            <a:chExt cx="2686" cy="525"/>
          </a:xfrm>
        </p:grpSpPr>
        <p:sp>
          <p:nvSpPr>
            <p:cNvPr id="27778" name="WordArt 140"/>
            <p:cNvSpPr>
              <a:spLocks noChangeArrowheads="1" noChangeShapeType="1" noTextEdit="1"/>
            </p:cNvSpPr>
            <p:nvPr/>
          </p:nvSpPr>
          <p:spPr bwMode="auto">
            <a:xfrm>
              <a:off x="235" y="2113"/>
              <a:ext cx="1476" cy="17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latin typeface="华文中宋"/>
                  <a:ea typeface="华文中宋"/>
                </a:rPr>
                <a:t>合振动的表达式</a:t>
              </a:r>
            </a:p>
          </p:txBody>
        </p:sp>
        <p:sp>
          <p:nvSpPr>
            <p:cNvPr id="27779" name="WordArt 391"/>
            <p:cNvSpPr>
              <a:spLocks noChangeArrowheads="1" noChangeShapeType="1" noTextEdit="1"/>
            </p:cNvSpPr>
            <p:nvPr/>
          </p:nvSpPr>
          <p:spPr bwMode="auto">
            <a:xfrm>
              <a:off x="1725" y="2490"/>
              <a:ext cx="262" cy="11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rPr>
                <a:t>cos</a:t>
              </a:r>
              <a:endParaRPr lang="zh-CN" altLang="en-US" sz="36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7780" name="WordArt 392"/>
            <p:cNvSpPr>
              <a:spLocks noChangeArrowheads="1" noChangeShapeType="1" noTextEdit="1"/>
            </p:cNvSpPr>
            <p:nvPr/>
          </p:nvSpPr>
          <p:spPr bwMode="auto">
            <a:xfrm>
              <a:off x="2023" y="2445"/>
              <a:ext cx="63" cy="16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(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27781" name="WordArt 393"/>
            <p:cNvSpPr>
              <a:spLocks noChangeArrowheads="1" noChangeShapeType="1" noTextEdit="1"/>
            </p:cNvSpPr>
            <p:nvPr/>
          </p:nvSpPr>
          <p:spPr bwMode="auto">
            <a:xfrm>
              <a:off x="2858" y="2428"/>
              <a:ext cx="63" cy="17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)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27782" name="WordArt 394"/>
            <p:cNvSpPr>
              <a:spLocks noChangeArrowheads="1" noChangeShapeType="1" noTextEdit="1"/>
            </p:cNvSpPr>
            <p:nvPr/>
          </p:nvSpPr>
          <p:spPr bwMode="auto">
            <a:xfrm>
              <a:off x="2297" y="2441"/>
              <a:ext cx="76" cy="15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t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7783" name="WordArt 395"/>
            <p:cNvSpPr>
              <a:spLocks noChangeArrowheads="1" noChangeShapeType="1" noTextEdit="1"/>
            </p:cNvSpPr>
            <p:nvPr/>
          </p:nvSpPr>
          <p:spPr bwMode="auto">
            <a:xfrm>
              <a:off x="2414" y="2462"/>
              <a:ext cx="151" cy="13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rPr>
                <a:t>+</a:t>
              </a:r>
              <a:endParaRPr lang="zh-CN" altLang="en-US" sz="3600" kern="10">
                <a:ln w="2857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宋体"/>
                <a:ea typeface="宋体"/>
              </a:endParaRPr>
            </a:p>
          </p:txBody>
        </p:sp>
        <p:grpSp>
          <p:nvGrpSpPr>
            <p:cNvPr id="27784" name="Group 397"/>
            <p:cNvGrpSpPr>
              <a:grpSpLocks/>
            </p:cNvGrpSpPr>
            <p:nvPr/>
          </p:nvGrpSpPr>
          <p:grpSpPr bwMode="auto">
            <a:xfrm>
              <a:off x="1106" y="2450"/>
              <a:ext cx="161" cy="154"/>
              <a:chOff x="1104" y="2007"/>
              <a:chExt cx="109" cy="130"/>
            </a:xfrm>
          </p:grpSpPr>
          <p:sp>
            <p:nvSpPr>
              <p:cNvPr id="27796" name="WordArt 398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04" y="2011"/>
                <a:ext cx="109" cy="12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762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Bookman Old Style"/>
                  </a:rPr>
                  <a:t>x</a:t>
                </a:r>
                <a:endParaRPr lang="zh-CN" altLang="en-US" sz="3600" i="1" kern="10">
                  <a:ln w="76200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Bookman Old Style"/>
                </a:endParaRPr>
              </a:p>
            </p:txBody>
          </p:sp>
          <p:sp>
            <p:nvSpPr>
              <p:cNvPr id="27797" name="WordArt 399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04" y="2007"/>
                <a:ext cx="109" cy="12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x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27785" name="WordArt 400"/>
            <p:cNvSpPr>
              <a:spLocks noChangeArrowheads="1" noChangeShapeType="1" noTextEdit="1"/>
            </p:cNvSpPr>
            <p:nvPr/>
          </p:nvSpPr>
          <p:spPr bwMode="auto">
            <a:xfrm>
              <a:off x="1278" y="2541"/>
              <a:ext cx="69" cy="8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N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grpSp>
          <p:nvGrpSpPr>
            <p:cNvPr id="27786" name="Group 401"/>
            <p:cNvGrpSpPr>
              <a:grpSpLocks/>
            </p:cNvGrpSpPr>
            <p:nvPr/>
          </p:nvGrpSpPr>
          <p:grpSpPr bwMode="auto">
            <a:xfrm>
              <a:off x="1384" y="2509"/>
              <a:ext cx="128" cy="56"/>
              <a:chOff x="1260" y="2371"/>
              <a:chExt cx="151" cy="53"/>
            </a:xfrm>
          </p:grpSpPr>
          <p:sp>
            <p:nvSpPr>
              <p:cNvPr id="27794" name="Line 402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95" name="Line 403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787" name="WordArt 404"/>
            <p:cNvSpPr>
              <a:spLocks noChangeArrowheads="1" noChangeShapeType="1" noTextEdit="1"/>
            </p:cNvSpPr>
            <p:nvPr/>
          </p:nvSpPr>
          <p:spPr bwMode="auto">
            <a:xfrm>
              <a:off x="2106" y="2476"/>
              <a:ext cx="172" cy="12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1199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rPr>
                <a:t>w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Symbol"/>
              </a:endParaRPr>
            </a:p>
          </p:txBody>
        </p:sp>
        <p:grpSp>
          <p:nvGrpSpPr>
            <p:cNvPr id="27788" name="Group 409"/>
            <p:cNvGrpSpPr>
              <a:grpSpLocks/>
            </p:cNvGrpSpPr>
            <p:nvPr/>
          </p:nvGrpSpPr>
          <p:grpSpPr bwMode="auto">
            <a:xfrm>
              <a:off x="1533" y="2430"/>
              <a:ext cx="155" cy="191"/>
              <a:chOff x="1503" y="2747"/>
              <a:chExt cx="125" cy="174"/>
            </a:xfrm>
          </p:grpSpPr>
          <p:sp>
            <p:nvSpPr>
              <p:cNvPr id="27792" name="WordArt 41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503" y="2747"/>
                <a:ext cx="125" cy="16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57150">
                      <a:solidFill>
                        <a:srgbClr val="FFFF99"/>
                      </a:solidFill>
                      <a:round/>
                      <a:headEnd/>
                      <a:tailEnd/>
                    </a:ln>
                    <a:solidFill>
                      <a:srgbClr val="FFFF99"/>
                    </a:solidFill>
                    <a:latin typeface="Symbol"/>
                  </a:rPr>
                  <a:t>A</a:t>
                </a:r>
                <a:endParaRPr lang="zh-CN" altLang="en-US" sz="3600" i="1" kern="10">
                  <a:ln w="57150">
                    <a:solidFill>
                      <a:srgbClr val="FFFF99"/>
                    </a:solidFill>
                    <a:round/>
                    <a:headEnd/>
                    <a:tailEnd/>
                  </a:ln>
                  <a:solidFill>
                    <a:srgbClr val="FFFF99"/>
                  </a:solidFill>
                  <a:latin typeface="Symbol"/>
                </a:endParaRPr>
              </a:p>
            </p:txBody>
          </p:sp>
          <p:sp>
            <p:nvSpPr>
              <p:cNvPr id="27793" name="WordArt 41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503" y="2755"/>
                <a:ext cx="125" cy="16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Symbol"/>
                  </a:rPr>
                  <a:t>A</a:t>
                </a:r>
                <a:endParaRPr lang="zh-CN" altLang="en-US" sz="3600" i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Symbol"/>
                </a:endParaRPr>
              </a:p>
            </p:txBody>
          </p:sp>
        </p:grpSp>
        <p:grpSp>
          <p:nvGrpSpPr>
            <p:cNvPr id="27789" name="Group 412"/>
            <p:cNvGrpSpPr>
              <a:grpSpLocks/>
            </p:cNvGrpSpPr>
            <p:nvPr/>
          </p:nvGrpSpPr>
          <p:grpSpPr bwMode="auto">
            <a:xfrm>
              <a:off x="2637" y="2450"/>
              <a:ext cx="155" cy="188"/>
              <a:chOff x="1598" y="2160"/>
              <a:chExt cx="155" cy="156"/>
            </a:xfrm>
          </p:grpSpPr>
          <p:sp>
            <p:nvSpPr>
              <p:cNvPr id="27790" name="WordArt 4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607" y="2160"/>
                <a:ext cx="146" cy="15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57150">
                      <a:solidFill>
                        <a:srgbClr val="FFFF99"/>
                      </a:solidFill>
                      <a:round/>
                      <a:headEnd/>
                      <a:tailEnd/>
                    </a:ln>
                    <a:solidFill>
                      <a:srgbClr val="FFFF66"/>
                    </a:solidFill>
                    <a:latin typeface="Symbol"/>
                  </a:rPr>
                  <a:t>j</a:t>
                </a:r>
                <a:endParaRPr lang="zh-CN" altLang="en-US" sz="3600" i="1" kern="10">
                  <a:ln w="57150">
                    <a:solidFill>
                      <a:srgbClr val="FFFF99"/>
                    </a:solidFill>
                    <a:round/>
                    <a:headEnd/>
                    <a:tailEnd/>
                  </a:ln>
                  <a:solidFill>
                    <a:srgbClr val="FFFF66"/>
                  </a:solidFill>
                  <a:latin typeface="Symbol"/>
                </a:endParaRPr>
              </a:p>
            </p:txBody>
          </p:sp>
          <p:sp>
            <p:nvSpPr>
              <p:cNvPr id="27791" name="WordArt 414"/>
              <p:cNvSpPr>
                <a:spLocks noChangeArrowheads="1" noChangeShapeType="1" noTextEdit="1"/>
              </p:cNvSpPr>
              <p:nvPr/>
            </p:nvSpPr>
            <p:spPr bwMode="auto">
              <a:xfrm>
                <a:off x="1598" y="2161"/>
                <a:ext cx="146" cy="15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006600"/>
                      </a:solidFill>
                      <a:round/>
                      <a:headEnd/>
                      <a:tailEnd/>
                    </a:ln>
                    <a:solidFill>
                      <a:srgbClr val="006600"/>
                    </a:solidFill>
                    <a:latin typeface="Symbol"/>
                  </a:rPr>
                  <a:t>j</a:t>
                </a:r>
                <a:endParaRPr lang="zh-CN" altLang="en-US" sz="3600" i="1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Symbol"/>
                </a:endParaRPr>
              </a:p>
            </p:txBody>
          </p:sp>
        </p:grpSp>
      </p:grpSp>
      <p:grpSp>
        <p:nvGrpSpPr>
          <p:cNvPr id="27656" name="Group 512"/>
          <p:cNvGrpSpPr>
            <a:grpSpLocks/>
          </p:cNvGrpSpPr>
          <p:nvPr/>
        </p:nvGrpSpPr>
        <p:grpSpPr bwMode="auto">
          <a:xfrm>
            <a:off x="701675" y="2478088"/>
            <a:ext cx="5272088" cy="755650"/>
            <a:chOff x="704" y="1540"/>
            <a:chExt cx="3321" cy="476"/>
          </a:xfrm>
        </p:grpSpPr>
        <p:sp>
          <p:nvSpPr>
            <p:cNvPr id="27737" name="WordArt 217"/>
            <p:cNvSpPr>
              <a:spLocks noChangeArrowheads="1" noChangeShapeType="1" noTextEdit="1"/>
            </p:cNvSpPr>
            <p:nvPr/>
          </p:nvSpPr>
          <p:spPr bwMode="auto">
            <a:xfrm>
              <a:off x="1825" y="1567"/>
              <a:ext cx="150" cy="14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N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7738" name="Line 218"/>
            <p:cNvSpPr>
              <a:spLocks noChangeShapeType="1"/>
            </p:cNvSpPr>
            <p:nvPr/>
          </p:nvSpPr>
          <p:spPr bwMode="auto">
            <a:xfrm flipV="1">
              <a:off x="2105" y="1548"/>
              <a:ext cx="180" cy="1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7739" name="Group 219"/>
            <p:cNvGrpSpPr>
              <a:grpSpLocks/>
            </p:cNvGrpSpPr>
            <p:nvPr/>
          </p:nvGrpSpPr>
          <p:grpSpPr bwMode="auto">
            <a:xfrm>
              <a:off x="1976" y="1556"/>
              <a:ext cx="125" cy="172"/>
              <a:chOff x="1910" y="1930"/>
              <a:chExt cx="125" cy="172"/>
            </a:xfrm>
          </p:grpSpPr>
          <p:sp>
            <p:nvSpPr>
              <p:cNvPr id="27776" name="WordArt 22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10" y="1930"/>
                <a:ext cx="125" cy="16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57150">
                      <a:solidFill>
                        <a:srgbClr val="FFFF99"/>
                      </a:solidFill>
                      <a:round/>
                      <a:headEnd/>
                      <a:tailEnd/>
                    </a:ln>
                    <a:solidFill>
                      <a:srgbClr val="FFFF99"/>
                    </a:solidFill>
                    <a:latin typeface="Symbol"/>
                  </a:rPr>
                  <a:t>b</a:t>
                </a:r>
                <a:endParaRPr lang="zh-CN" altLang="en-US" sz="3600" i="1" kern="10">
                  <a:ln w="57150">
                    <a:solidFill>
                      <a:srgbClr val="FFFF99"/>
                    </a:solidFill>
                    <a:round/>
                    <a:headEnd/>
                    <a:tailEnd/>
                  </a:ln>
                  <a:solidFill>
                    <a:srgbClr val="FFFF99"/>
                  </a:solidFill>
                  <a:latin typeface="Symbol"/>
                </a:endParaRPr>
              </a:p>
            </p:txBody>
          </p:sp>
          <p:sp>
            <p:nvSpPr>
              <p:cNvPr id="27777" name="WordArt 22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10" y="1936"/>
                <a:ext cx="125" cy="16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Symbol"/>
                  </a:rPr>
                  <a:t>b</a:t>
                </a:r>
                <a:endParaRPr lang="zh-CN" altLang="en-US" sz="36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Symbol"/>
                </a:endParaRPr>
              </a:p>
            </p:txBody>
          </p:sp>
        </p:grpSp>
        <p:sp>
          <p:nvSpPr>
            <p:cNvPr id="27740" name="WordArt 222"/>
            <p:cNvSpPr>
              <a:spLocks noChangeArrowheads="1" noChangeShapeType="1" noTextEdit="1"/>
            </p:cNvSpPr>
            <p:nvPr/>
          </p:nvSpPr>
          <p:spPr bwMode="auto">
            <a:xfrm>
              <a:off x="2313" y="1568"/>
              <a:ext cx="118" cy="1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7741" name="WordArt 223"/>
            <p:cNvSpPr>
              <a:spLocks noChangeArrowheads="1" noChangeShapeType="1" noTextEdit="1"/>
            </p:cNvSpPr>
            <p:nvPr/>
          </p:nvSpPr>
          <p:spPr bwMode="auto">
            <a:xfrm>
              <a:off x="1450" y="1540"/>
              <a:ext cx="277" cy="14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rPr>
                <a:t>sin</a:t>
              </a:r>
              <a:endParaRPr lang="zh-CN" altLang="en-US" sz="36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27742" name="Group 224"/>
            <p:cNvGrpSpPr>
              <a:grpSpLocks/>
            </p:cNvGrpSpPr>
            <p:nvPr/>
          </p:nvGrpSpPr>
          <p:grpSpPr bwMode="auto">
            <a:xfrm>
              <a:off x="704" y="1645"/>
              <a:ext cx="177" cy="159"/>
              <a:chOff x="1503" y="2747"/>
              <a:chExt cx="125" cy="174"/>
            </a:xfrm>
          </p:grpSpPr>
          <p:sp>
            <p:nvSpPr>
              <p:cNvPr id="27774" name="WordArt 22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503" y="2747"/>
                <a:ext cx="125" cy="16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57150">
                      <a:solidFill>
                        <a:srgbClr val="FFFF99"/>
                      </a:solidFill>
                      <a:round/>
                      <a:headEnd/>
                      <a:tailEnd/>
                    </a:ln>
                    <a:solidFill>
                      <a:srgbClr val="FFFF99"/>
                    </a:solidFill>
                    <a:latin typeface="Symbol"/>
                  </a:rPr>
                  <a:t>A</a:t>
                </a:r>
                <a:endParaRPr lang="zh-CN" altLang="en-US" sz="3600" i="1" kern="10">
                  <a:ln w="57150">
                    <a:solidFill>
                      <a:srgbClr val="FFFF99"/>
                    </a:solidFill>
                    <a:round/>
                    <a:headEnd/>
                    <a:tailEnd/>
                  </a:ln>
                  <a:solidFill>
                    <a:srgbClr val="FFFF99"/>
                  </a:solidFill>
                  <a:latin typeface="Symbol"/>
                </a:endParaRPr>
              </a:p>
            </p:txBody>
          </p:sp>
          <p:sp>
            <p:nvSpPr>
              <p:cNvPr id="27775" name="WordArt 226"/>
              <p:cNvSpPr>
                <a:spLocks noChangeArrowheads="1" noChangeShapeType="1" noTextEdit="1"/>
              </p:cNvSpPr>
              <p:nvPr/>
            </p:nvSpPr>
            <p:spPr bwMode="auto">
              <a:xfrm>
                <a:off x="1503" y="2755"/>
                <a:ext cx="125" cy="16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Symbol"/>
                  </a:rPr>
                  <a:t>A</a:t>
                </a:r>
                <a:endParaRPr lang="zh-CN" altLang="en-US" sz="3600" i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Symbol"/>
                </a:endParaRPr>
              </a:p>
            </p:txBody>
          </p:sp>
        </p:grpSp>
        <p:grpSp>
          <p:nvGrpSpPr>
            <p:cNvPr id="27743" name="Group 227"/>
            <p:cNvGrpSpPr>
              <a:grpSpLocks/>
            </p:cNvGrpSpPr>
            <p:nvPr/>
          </p:nvGrpSpPr>
          <p:grpSpPr bwMode="auto">
            <a:xfrm>
              <a:off x="964" y="1701"/>
              <a:ext cx="136" cy="53"/>
              <a:chOff x="1260" y="2371"/>
              <a:chExt cx="151" cy="53"/>
            </a:xfrm>
          </p:grpSpPr>
          <p:sp>
            <p:nvSpPr>
              <p:cNvPr id="27772" name="Line 228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73" name="Line 229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744" name="WordArt 230"/>
            <p:cNvSpPr>
              <a:spLocks noChangeArrowheads="1" noChangeShapeType="1" noTextEdit="1"/>
            </p:cNvSpPr>
            <p:nvPr/>
          </p:nvSpPr>
          <p:spPr bwMode="auto">
            <a:xfrm>
              <a:off x="1171" y="1674"/>
              <a:ext cx="118" cy="1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a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7745" name="Line 231"/>
            <p:cNvSpPr>
              <a:spLocks noChangeShapeType="1"/>
            </p:cNvSpPr>
            <p:nvPr/>
          </p:nvSpPr>
          <p:spPr bwMode="auto">
            <a:xfrm>
              <a:off x="1372" y="1756"/>
              <a:ext cx="130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46" name="WordArt 232"/>
            <p:cNvSpPr>
              <a:spLocks noChangeArrowheads="1" noChangeShapeType="1" noTextEdit="1"/>
            </p:cNvSpPr>
            <p:nvPr/>
          </p:nvSpPr>
          <p:spPr bwMode="auto">
            <a:xfrm>
              <a:off x="1755" y="1557"/>
              <a:ext cx="46" cy="15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(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27747" name="WordArt 233"/>
            <p:cNvSpPr>
              <a:spLocks noChangeArrowheads="1" noChangeShapeType="1" noTextEdit="1"/>
            </p:cNvSpPr>
            <p:nvPr/>
          </p:nvSpPr>
          <p:spPr bwMode="auto">
            <a:xfrm>
              <a:off x="2482" y="1548"/>
              <a:ext cx="46" cy="16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)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27748" name="Line 234"/>
            <p:cNvSpPr>
              <a:spLocks noChangeShapeType="1"/>
            </p:cNvSpPr>
            <p:nvPr/>
          </p:nvSpPr>
          <p:spPr bwMode="auto">
            <a:xfrm flipV="1">
              <a:off x="1987" y="1836"/>
              <a:ext cx="180" cy="1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7749" name="Group 235"/>
            <p:cNvGrpSpPr>
              <a:grpSpLocks/>
            </p:cNvGrpSpPr>
            <p:nvPr/>
          </p:nvGrpSpPr>
          <p:grpSpPr bwMode="auto">
            <a:xfrm>
              <a:off x="1858" y="1844"/>
              <a:ext cx="125" cy="172"/>
              <a:chOff x="1910" y="1930"/>
              <a:chExt cx="125" cy="172"/>
            </a:xfrm>
          </p:grpSpPr>
          <p:sp>
            <p:nvSpPr>
              <p:cNvPr id="27770" name="WordArt 236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10" y="1930"/>
                <a:ext cx="125" cy="16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57150">
                      <a:solidFill>
                        <a:srgbClr val="FFFF99"/>
                      </a:solidFill>
                      <a:round/>
                      <a:headEnd/>
                      <a:tailEnd/>
                    </a:ln>
                    <a:solidFill>
                      <a:srgbClr val="FFFF99"/>
                    </a:solidFill>
                    <a:latin typeface="Symbol"/>
                  </a:rPr>
                  <a:t>b</a:t>
                </a:r>
                <a:endParaRPr lang="zh-CN" altLang="en-US" sz="3600" i="1" kern="10">
                  <a:ln w="57150">
                    <a:solidFill>
                      <a:srgbClr val="FFFF99"/>
                    </a:solidFill>
                    <a:round/>
                    <a:headEnd/>
                    <a:tailEnd/>
                  </a:ln>
                  <a:solidFill>
                    <a:srgbClr val="FFFF99"/>
                  </a:solidFill>
                  <a:latin typeface="Symbol"/>
                </a:endParaRPr>
              </a:p>
            </p:txBody>
          </p:sp>
          <p:sp>
            <p:nvSpPr>
              <p:cNvPr id="27771" name="WordArt 23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10" y="1936"/>
                <a:ext cx="125" cy="16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Symbol"/>
                  </a:rPr>
                  <a:t>b</a:t>
                </a:r>
                <a:endParaRPr lang="zh-CN" altLang="en-US" sz="36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Symbol"/>
                </a:endParaRPr>
              </a:p>
            </p:txBody>
          </p:sp>
        </p:grpSp>
        <p:sp>
          <p:nvSpPr>
            <p:cNvPr id="27750" name="WordArt 238"/>
            <p:cNvSpPr>
              <a:spLocks noChangeArrowheads="1" noChangeShapeType="1" noTextEdit="1"/>
            </p:cNvSpPr>
            <p:nvPr/>
          </p:nvSpPr>
          <p:spPr bwMode="auto">
            <a:xfrm>
              <a:off x="2205" y="1856"/>
              <a:ext cx="118" cy="1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7751" name="WordArt 239"/>
            <p:cNvSpPr>
              <a:spLocks noChangeArrowheads="1" noChangeShapeType="1" noTextEdit="1"/>
            </p:cNvSpPr>
            <p:nvPr/>
          </p:nvSpPr>
          <p:spPr bwMode="auto">
            <a:xfrm>
              <a:off x="1492" y="1828"/>
              <a:ext cx="277" cy="14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rPr>
                <a:t>sin</a:t>
              </a:r>
              <a:endParaRPr lang="zh-CN" altLang="en-US" sz="36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7752" name="WordArt 240"/>
            <p:cNvSpPr>
              <a:spLocks noChangeArrowheads="1" noChangeShapeType="1" noTextEdit="1"/>
            </p:cNvSpPr>
            <p:nvPr/>
          </p:nvSpPr>
          <p:spPr bwMode="auto">
            <a:xfrm>
              <a:off x="1797" y="1845"/>
              <a:ext cx="46" cy="15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(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27753" name="WordArt 241"/>
            <p:cNvSpPr>
              <a:spLocks noChangeArrowheads="1" noChangeShapeType="1" noTextEdit="1"/>
            </p:cNvSpPr>
            <p:nvPr/>
          </p:nvSpPr>
          <p:spPr bwMode="auto">
            <a:xfrm>
              <a:off x="2374" y="1836"/>
              <a:ext cx="46" cy="16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)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grpSp>
          <p:nvGrpSpPr>
            <p:cNvPr id="27754" name="Group 249"/>
            <p:cNvGrpSpPr>
              <a:grpSpLocks/>
            </p:cNvGrpSpPr>
            <p:nvPr/>
          </p:nvGrpSpPr>
          <p:grpSpPr bwMode="auto">
            <a:xfrm>
              <a:off x="2962" y="1688"/>
              <a:ext cx="155" cy="188"/>
              <a:chOff x="1598" y="2160"/>
              <a:chExt cx="155" cy="156"/>
            </a:xfrm>
          </p:grpSpPr>
          <p:sp>
            <p:nvSpPr>
              <p:cNvPr id="27768" name="WordArt 25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607" y="2160"/>
                <a:ext cx="146" cy="15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57150">
                      <a:solidFill>
                        <a:srgbClr val="FFFF99"/>
                      </a:solidFill>
                      <a:round/>
                      <a:headEnd/>
                      <a:tailEnd/>
                    </a:ln>
                    <a:solidFill>
                      <a:srgbClr val="FFFF66"/>
                    </a:solidFill>
                    <a:latin typeface="Symbol"/>
                  </a:rPr>
                  <a:t>j</a:t>
                </a:r>
                <a:endParaRPr lang="zh-CN" altLang="en-US" sz="3600" i="1" kern="10">
                  <a:ln w="57150">
                    <a:solidFill>
                      <a:srgbClr val="FFFF99"/>
                    </a:solidFill>
                    <a:round/>
                    <a:headEnd/>
                    <a:tailEnd/>
                  </a:ln>
                  <a:solidFill>
                    <a:srgbClr val="FFFF66"/>
                  </a:solidFill>
                  <a:latin typeface="Symbol"/>
                </a:endParaRPr>
              </a:p>
            </p:txBody>
          </p:sp>
          <p:sp>
            <p:nvSpPr>
              <p:cNvPr id="27769" name="WordArt 25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598" y="2161"/>
                <a:ext cx="146" cy="15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006600"/>
                      </a:solidFill>
                      <a:round/>
                      <a:headEnd/>
                      <a:tailEnd/>
                    </a:ln>
                    <a:solidFill>
                      <a:srgbClr val="006600"/>
                    </a:solidFill>
                    <a:latin typeface="Symbol"/>
                  </a:rPr>
                  <a:t>j</a:t>
                </a:r>
                <a:endParaRPr lang="zh-CN" altLang="en-US" sz="3600" i="1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Symbol"/>
                </a:endParaRPr>
              </a:p>
            </p:txBody>
          </p:sp>
        </p:grpSp>
        <p:sp>
          <p:nvSpPr>
            <p:cNvPr id="27755" name="Line 433"/>
            <p:cNvSpPr>
              <a:spLocks noChangeShapeType="1"/>
            </p:cNvSpPr>
            <p:nvPr/>
          </p:nvSpPr>
          <p:spPr bwMode="auto">
            <a:xfrm flipV="1">
              <a:off x="3397" y="1787"/>
              <a:ext cx="60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7756" name="Group 434"/>
            <p:cNvGrpSpPr>
              <a:grpSpLocks/>
            </p:cNvGrpSpPr>
            <p:nvPr/>
          </p:nvGrpSpPr>
          <p:grpSpPr bwMode="auto">
            <a:xfrm>
              <a:off x="3900" y="1584"/>
              <a:ext cx="125" cy="172"/>
              <a:chOff x="1910" y="1930"/>
              <a:chExt cx="125" cy="172"/>
            </a:xfrm>
          </p:grpSpPr>
          <p:sp>
            <p:nvSpPr>
              <p:cNvPr id="27766" name="WordArt 43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10" y="1930"/>
                <a:ext cx="125" cy="16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57150">
                      <a:solidFill>
                        <a:srgbClr val="FFFF99"/>
                      </a:solidFill>
                      <a:round/>
                      <a:headEnd/>
                      <a:tailEnd/>
                    </a:ln>
                    <a:solidFill>
                      <a:srgbClr val="FFFF99"/>
                    </a:solidFill>
                    <a:latin typeface="Symbol"/>
                  </a:rPr>
                  <a:t>b</a:t>
                </a:r>
                <a:endParaRPr lang="zh-CN" altLang="en-US" sz="3600" i="1" kern="10">
                  <a:ln w="57150">
                    <a:solidFill>
                      <a:srgbClr val="FFFF99"/>
                    </a:solidFill>
                    <a:round/>
                    <a:headEnd/>
                    <a:tailEnd/>
                  </a:ln>
                  <a:solidFill>
                    <a:srgbClr val="FFFF99"/>
                  </a:solidFill>
                  <a:latin typeface="Symbol"/>
                </a:endParaRPr>
              </a:p>
            </p:txBody>
          </p:sp>
          <p:sp>
            <p:nvSpPr>
              <p:cNvPr id="27767" name="WordArt 436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10" y="1936"/>
                <a:ext cx="125" cy="16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Symbol"/>
                  </a:rPr>
                  <a:t>b</a:t>
                </a:r>
                <a:endParaRPr lang="zh-CN" altLang="en-US" sz="36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Symbol"/>
                </a:endParaRPr>
              </a:p>
            </p:txBody>
          </p:sp>
        </p:grpSp>
        <p:sp>
          <p:nvSpPr>
            <p:cNvPr id="27757" name="WordArt 437"/>
            <p:cNvSpPr>
              <a:spLocks noChangeArrowheads="1" noChangeShapeType="1" noTextEdit="1"/>
            </p:cNvSpPr>
            <p:nvPr/>
          </p:nvSpPr>
          <p:spPr bwMode="auto">
            <a:xfrm>
              <a:off x="3611" y="1818"/>
              <a:ext cx="118" cy="1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7758" name="Line 438"/>
            <p:cNvSpPr>
              <a:spLocks noChangeShapeType="1"/>
            </p:cNvSpPr>
            <p:nvPr/>
          </p:nvSpPr>
          <p:spPr bwMode="auto">
            <a:xfrm>
              <a:off x="3615" y="1686"/>
              <a:ext cx="1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59" name="WordArt 439"/>
            <p:cNvSpPr>
              <a:spLocks noChangeArrowheads="1" noChangeShapeType="1" noTextEdit="1"/>
            </p:cNvSpPr>
            <p:nvPr/>
          </p:nvSpPr>
          <p:spPr bwMode="auto">
            <a:xfrm>
              <a:off x="3440" y="1608"/>
              <a:ext cx="150" cy="14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N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7760" name="WordArt 440"/>
            <p:cNvSpPr>
              <a:spLocks noChangeArrowheads="1" noChangeShapeType="1" noTextEdit="1"/>
            </p:cNvSpPr>
            <p:nvPr/>
          </p:nvSpPr>
          <p:spPr bwMode="auto">
            <a:xfrm>
              <a:off x="3757" y="1606"/>
              <a:ext cx="44" cy="14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1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7761" name="WordArt 441"/>
            <p:cNvSpPr>
              <a:spLocks noChangeArrowheads="1" noChangeShapeType="1" noTextEdit="1"/>
            </p:cNvSpPr>
            <p:nvPr/>
          </p:nvSpPr>
          <p:spPr bwMode="auto">
            <a:xfrm>
              <a:off x="3377" y="1596"/>
              <a:ext cx="46" cy="15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(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27762" name="WordArt 442"/>
            <p:cNvSpPr>
              <a:spLocks noChangeArrowheads="1" noChangeShapeType="1" noTextEdit="1"/>
            </p:cNvSpPr>
            <p:nvPr/>
          </p:nvSpPr>
          <p:spPr bwMode="auto">
            <a:xfrm>
              <a:off x="3835" y="1590"/>
              <a:ext cx="46" cy="16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)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grpSp>
          <p:nvGrpSpPr>
            <p:cNvPr id="27763" name="Group 443"/>
            <p:cNvGrpSpPr>
              <a:grpSpLocks/>
            </p:cNvGrpSpPr>
            <p:nvPr/>
          </p:nvGrpSpPr>
          <p:grpSpPr bwMode="auto">
            <a:xfrm>
              <a:off x="3173" y="1752"/>
              <a:ext cx="136" cy="53"/>
              <a:chOff x="1260" y="2371"/>
              <a:chExt cx="151" cy="53"/>
            </a:xfrm>
          </p:grpSpPr>
          <p:sp>
            <p:nvSpPr>
              <p:cNvPr id="27764" name="Line 444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65" name="Line 445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7657" name="Group 10"/>
          <p:cNvGrpSpPr>
            <a:grpSpLocks/>
          </p:cNvGrpSpPr>
          <p:nvPr/>
        </p:nvGrpSpPr>
        <p:grpSpPr bwMode="auto">
          <a:xfrm>
            <a:off x="266700" y="1920875"/>
            <a:ext cx="1573213" cy="484188"/>
            <a:chOff x="2222" y="738"/>
            <a:chExt cx="1167" cy="340"/>
          </a:xfrm>
        </p:grpSpPr>
        <p:sp>
          <p:nvSpPr>
            <p:cNvPr id="27734" name="Rectangle 11" descr="栎木"/>
            <p:cNvSpPr>
              <a:spLocks noChangeArrowheads="1"/>
            </p:cNvSpPr>
            <p:nvPr/>
          </p:nvSpPr>
          <p:spPr bwMode="auto">
            <a:xfrm flipH="1">
              <a:off x="2222" y="738"/>
              <a:ext cx="1167" cy="34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38100">
              <a:solidFill>
                <a:srgbClr val="00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7735" name="WordArt 12"/>
            <p:cNvSpPr>
              <a:spLocks noChangeArrowheads="1" noChangeShapeType="1" noTextEdit="1"/>
            </p:cNvSpPr>
            <p:nvPr/>
          </p:nvSpPr>
          <p:spPr bwMode="auto">
            <a:xfrm>
              <a:off x="2352" y="795"/>
              <a:ext cx="427" cy="22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effectLst>
                    <a:outerShdw dist="28398" dir="1593903" algn="ctr" rotWithShape="0">
                      <a:schemeClr val="tx1"/>
                    </a:outerShdw>
                  </a:effectLst>
                  <a:latin typeface="华文中宋"/>
                  <a:ea typeface="华文中宋"/>
                </a:rPr>
                <a:t>解法</a:t>
              </a:r>
            </a:p>
          </p:txBody>
        </p:sp>
        <p:sp>
          <p:nvSpPr>
            <p:cNvPr id="27736" name="WordArt 13"/>
            <p:cNvSpPr>
              <a:spLocks noChangeArrowheads="1" noChangeShapeType="1" noTextEdit="1"/>
            </p:cNvSpPr>
            <p:nvPr/>
          </p:nvSpPr>
          <p:spPr bwMode="auto">
            <a:xfrm>
              <a:off x="2795" y="806"/>
              <a:ext cx="448" cy="22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effectLst>
                    <a:outerShdw dist="28398" dir="1593903" algn="ctr" rotWithShape="0">
                      <a:schemeClr val="tx1"/>
                    </a:outerShdw>
                  </a:effectLst>
                  <a:latin typeface="华文中宋"/>
                  <a:ea typeface="华文中宋"/>
                </a:rPr>
                <a:t>提要</a:t>
              </a:r>
            </a:p>
          </p:txBody>
        </p:sp>
      </p:grpSp>
      <p:grpSp>
        <p:nvGrpSpPr>
          <p:cNvPr id="27658" name="Group 536"/>
          <p:cNvGrpSpPr>
            <a:grpSpLocks/>
          </p:cNvGrpSpPr>
          <p:nvPr/>
        </p:nvGrpSpPr>
        <p:grpSpPr bwMode="auto">
          <a:xfrm>
            <a:off x="928662" y="4370388"/>
            <a:ext cx="5137150" cy="1033462"/>
            <a:chOff x="413" y="2753"/>
            <a:chExt cx="3236" cy="651"/>
          </a:xfrm>
        </p:grpSpPr>
        <p:grpSp>
          <p:nvGrpSpPr>
            <p:cNvPr id="27701" name="Group 510"/>
            <p:cNvGrpSpPr>
              <a:grpSpLocks/>
            </p:cNvGrpSpPr>
            <p:nvPr/>
          </p:nvGrpSpPr>
          <p:grpSpPr bwMode="auto">
            <a:xfrm>
              <a:off x="413" y="2753"/>
              <a:ext cx="3236" cy="493"/>
              <a:chOff x="266" y="2763"/>
              <a:chExt cx="3236" cy="493"/>
            </a:xfrm>
          </p:grpSpPr>
          <p:grpSp>
            <p:nvGrpSpPr>
              <p:cNvPr id="27711" name="Group 141"/>
              <p:cNvGrpSpPr>
                <a:grpSpLocks/>
              </p:cNvGrpSpPr>
              <p:nvPr/>
            </p:nvGrpSpPr>
            <p:grpSpPr bwMode="auto">
              <a:xfrm>
                <a:off x="990" y="3038"/>
                <a:ext cx="208" cy="191"/>
                <a:chOff x="1503" y="2747"/>
                <a:chExt cx="125" cy="174"/>
              </a:xfrm>
            </p:grpSpPr>
            <p:sp>
              <p:nvSpPr>
                <p:cNvPr id="27732" name="WordArt 14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503" y="2747"/>
                  <a:ext cx="125" cy="16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57150">
                        <a:solidFill>
                          <a:srgbClr val="FFFF99"/>
                        </a:solidFill>
                        <a:round/>
                        <a:headEnd/>
                        <a:tailEnd/>
                      </a:ln>
                      <a:solidFill>
                        <a:srgbClr val="FFFF99"/>
                      </a:solidFill>
                      <a:latin typeface="Symbol"/>
                    </a:rPr>
                    <a:t>A</a:t>
                  </a:r>
                  <a:endParaRPr lang="zh-CN" altLang="en-US" sz="3600" i="1" kern="10">
                    <a:ln w="57150">
                      <a:solidFill>
                        <a:srgbClr val="FFFF99"/>
                      </a:solidFill>
                      <a:round/>
                      <a:headEnd/>
                      <a:tailEnd/>
                    </a:ln>
                    <a:solidFill>
                      <a:srgbClr val="FFFF99"/>
                    </a:solidFill>
                    <a:latin typeface="Symbol"/>
                  </a:endParaRPr>
                </a:p>
              </p:txBody>
            </p:sp>
            <p:sp>
              <p:nvSpPr>
                <p:cNvPr id="27733" name="WordArt 14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503" y="2755"/>
                  <a:ext cx="125" cy="16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solidFill>
                        <a:srgbClr val="FF0000"/>
                      </a:solidFill>
                      <a:latin typeface="Symbol"/>
                    </a:rPr>
                    <a:t>A</a:t>
                  </a:r>
                  <a:endParaRPr lang="zh-CN" altLang="en-US" sz="3600" i="1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Symbol"/>
                  </a:endParaRPr>
                </a:p>
              </p:txBody>
            </p:sp>
          </p:grpSp>
          <p:sp>
            <p:nvSpPr>
              <p:cNvPr id="27712" name="WordArt 44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6" y="2763"/>
                <a:ext cx="167" cy="18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latin typeface="华文中宋"/>
                    <a:ea typeface="华文中宋"/>
                  </a:rPr>
                  <a:t>当</a:t>
                </a:r>
              </a:p>
            </p:txBody>
          </p:sp>
          <p:grpSp>
            <p:nvGrpSpPr>
              <p:cNvPr id="27713" name="Group 450"/>
              <p:cNvGrpSpPr>
                <a:grpSpLocks/>
              </p:cNvGrpSpPr>
              <p:nvPr/>
            </p:nvGrpSpPr>
            <p:grpSpPr bwMode="auto">
              <a:xfrm>
                <a:off x="522" y="2776"/>
                <a:ext cx="125" cy="172"/>
                <a:chOff x="1910" y="1930"/>
                <a:chExt cx="125" cy="172"/>
              </a:xfrm>
            </p:grpSpPr>
            <p:sp>
              <p:nvSpPr>
                <p:cNvPr id="27730" name="WordArt 45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910" y="1930"/>
                  <a:ext cx="125" cy="16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57150">
                        <a:solidFill>
                          <a:srgbClr val="FFFF99"/>
                        </a:solidFill>
                        <a:round/>
                        <a:headEnd/>
                        <a:tailEnd/>
                      </a:ln>
                      <a:solidFill>
                        <a:srgbClr val="FFFF99"/>
                      </a:solidFill>
                      <a:latin typeface="Symbol"/>
                    </a:rPr>
                    <a:t>b</a:t>
                  </a:r>
                  <a:endParaRPr lang="zh-CN" altLang="en-US" sz="3600" i="1" kern="10">
                    <a:ln w="57150">
                      <a:solidFill>
                        <a:srgbClr val="FFFF99"/>
                      </a:solidFill>
                      <a:round/>
                      <a:headEnd/>
                      <a:tailEnd/>
                    </a:ln>
                    <a:solidFill>
                      <a:srgbClr val="FFFF99"/>
                    </a:solidFill>
                    <a:latin typeface="Symbol"/>
                  </a:endParaRPr>
                </a:p>
              </p:txBody>
            </p:sp>
            <p:sp>
              <p:nvSpPr>
                <p:cNvPr id="27731" name="WordArt 45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910" y="1936"/>
                  <a:ext cx="125" cy="16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Symbol"/>
                    </a:rPr>
                    <a:t>b</a:t>
                  </a:r>
                  <a:endParaRPr lang="zh-CN" altLang="en-US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Symbol"/>
                  </a:endParaRPr>
                </a:p>
              </p:txBody>
            </p:sp>
          </p:grpSp>
          <p:grpSp>
            <p:nvGrpSpPr>
              <p:cNvPr id="27714" name="Group 453"/>
              <p:cNvGrpSpPr>
                <a:grpSpLocks/>
              </p:cNvGrpSpPr>
              <p:nvPr/>
            </p:nvGrpSpPr>
            <p:grpSpPr bwMode="auto">
              <a:xfrm>
                <a:off x="696" y="2853"/>
                <a:ext cx="136" cy="53"/>
                <a:chOff x="1260" y="2371"/>
                <a:chExt cx="151" cy="53"/>
              </a:xfrm>
            </p:grpSpPr>
            <p:sp>
              <p:nvSpPr>
                <p:cNvPr id="27728" name="Line 454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729" name="Line 455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7715" name="WordArt 456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52" y="2802"/>
                <a:ext cx="97" cy="13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7716" name="WordArt 45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84" y="2799"/>
                <a:ext cx="118" cy="14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k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7717" name="WordArt 458"/>
              <p:cNvSpPr>
                <a:spLocks noChangeArrowheads="1" noChangeShapeType="1" noTextEdit="1"/>
              </p:cNvSpPr>
              <p:nvPr/>
            </p:nvSpPr>
            <p:spPr bwMode="auto">
              <a:xfrm>
                <a:off x="1331" y="2831"/>
                <a:ext cx="118" cy="10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rPr>
                  <a:t>p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endParaRPr>
              </a:p>
            </p:txBody>
          </p:sp>
          <p:sp>
            <p:nvSpPr>
              <p:cNvPr id="27718" name="WordArt 459"/>
              <p:cNvSpPr>
                <a:spLocks noChangeArrowheads="1" noChangeShapeType="1" noTextEdit="1"/>
              </p:cNvSpPr>
              <p:nvPr/>
            </p:nvSpPr>
            <p:spPr bwMode="auto">
              <a:xfrm>
                <a:off x="1597" y="2774"/>
                <a:ext cx="1905" cy="17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latin typeface="华文中宋"/>
                    <a:ea typeface="华文中宋"/>
                  </a:rPr>
                  <a:t>，即各分振动同相位时</a:t>
                </a:r>
              </a:p>
            </p:txBody>
          </p:sp>
          <p:grpSp>
            <p:nvGrpSpPr>
              <p:cNvPr id="27719" name="Group 462"/>
              <p:cNvGrpSpPr>
                <a:grpSpLocks/>
              </p:cNvGrpSpPr>
              <p:nvPr/>
            </p:nvGrpSpPr>
            <p:grpSpPr bwMode="auto">
              <a:xfrm>
                <a:off x="875" y="2798"/>
                <a:ext cx="127" cy="145"/>
                <a:chOff x="2219" y="3322"/>
                <a:chExt cx="127" cy="156"/>
              </a:xfrm>
            </p:grpSpPr>
            <p:sp>
              <p:nvSpPr>
                <p:cNvPr id="27726" name="WordArt 46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227" y="3322"/>
                  <a:ext cx="119" cy="12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19050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宋体"/>
                      <a:ea typeface="宋体"/>
                    </a:rPr>
                    <a:t>+</a:t>
                  </a:r>
                  <a:endParaRPr lang="zh-CN" altLang="en-US" sz="3600" kern="10">
                    <a:ln w="19050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27727" name="Line 461"/>
                <p:cNvSpPr>
                  <a:spLocks noChangeShapeType="1"/>
                </p:cNvSpPr>
                <p:nvPr/>
              </p:nvSpPr>
              <p:spPr bwMode="auto">
                <a:xfrm>
                  <a:off x="2219" y="3478"/>
                  <a:ext cx="12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720" name="Group 467"/>
              <p:cNvGrpSpPr>
                <a:grpSpLocks/>
              </p:cNvGrpSpPr>
              <p:nvPr/>
            </p:nvGrpSpPr>
            <p:grpSpPr bwMode="auto">
              <a:xfrm>
                <a:off x="1257" y="3148"/>
                <a:ext cx="128" cy="56"/>
                <a:chOff x="1260" y="2371"/>
                <a:chExt cx="151" cy="53"/>
              </a:xfrm>
            </p:grpSpPr>
            <p:sp>
              <p:nvSpPr>
                <p:cNvPr id="27724" name="Line 468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725" name="Line 469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7721" name="WordArt 47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471" y="3095"/>
                <a:ext cx="150" cy="14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N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7722" name="WordArt 47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631" y="3130"/>
                <a:ext cx="108" cy="11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a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7723" name="WordArt 472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21" y="3066"/>
                <a:ext cx="931" cy="19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latin typeface="华文中宋"/>
                    <a:ea typeface="华文中宋"/>
                  </a:rPr>
                  <a:t>合振幅最大</a:t>
                </a:r>
              </a:p>
            </p:txBody>
          </p:sp>
        </p:grpSp>
        <p:grpSp>
          <p:nvGrpSpPr>
            <p:cNvPr id="27702" name="Group 535"/>
            <p:cNvGrpSpPr>
              <a:grpSpLocks/>
            </p:cNvGrpSpPr>
            <p:nvPr/>
          </p:nvGrpSpPr>
          <p:grpSpPr bwMode="auto">
            <a:xfrm>
              <a:off x="1226" y="3404"/>
              <a:ext cx="1476" cy="0"/>
              <a:chOff x="629" y="3404"/>
              <a:chExt cx="1476" cy="0"/>
            </a:xfrm>
          </p:grpSpPr>
          <p:grpSp>
            <p:nvGrpSpPr>
              <p:cNvPr id="27703" name="Group 517"/>
              <p:cNvGrpSpPr>
                <a:grpSpLocks/>
              </p:cNvGrpSpPr>
              <p:nvPr/>
            </p:nvGrpSpPr>
            <p:grpSpPr bwMode="auto">
              <a:xfrm>
                <a:off x="629" y="3404"/>
                <a:ext cx="743" cy="0"/>
                <a:chOff x="618" y="3404"/>
                <a:chExt cx="743" cy="0"/>
              </a:xfrm>
            </p:grpSpPr>
            <p:sp>
              <p:nvSpPr>
                <p:cNvPr id="27708" name="Line 514"/>
                <p:cNvSpPr>
                  <a:spLocks noChangeShapeType="1"/>
                </p:cNvSpPr>
                <p:nvPr/>
              </p:nvSpPr>
              <p:spPr bwMode="auto">
                <a:xfrm>
                  <a:off x="618" y="3404"/>
                  <a:ext cx="251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709" name="Line 515"/>
                <p:cNvSpPr>
                  <a:spLocks noChangeShapeType="1"/>
                </p:cNvSpPr>
                <p:nvPr/>
              </p:nvSpPr>
              <p:spPr bwMode="auto">
                <a:xfrm>
                  <a:off x="1110" y="3404"/>
                  <a:ext cx="251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710" name="Line 516"/>
                <p:cNvSpPr>
                  <a:spLocks noChangeShapeType="1"/>
                </p:cNvSpPr>
                <p:nvPr/>
              </p:nvSpPr>
              <p:spPr bwMode="auto">
                <a:xfrm>
                  <a:off x="870" y="3404"/>
                  <a:ext cx="251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704" name="Group 518"/>
              <p:cNvGrpSpPr>
                <a:grpSpLocks/>
              </p:cNvGrpSpPr>
              <p:nvPr/>
            </p:nvGrpSpPr>
            <p:grpSpPr bwMode="auto">
              <a:xfrm>
                <a:off x="1362" y="3404"/>
                <a:ext cx="743" cy="0"/>
                <a:chOff x="618" y="3404"/>
                <a:chExt cx="743" cy="0"/>
              </a:xfrm>
            </p:grpSpPr>
            <p:sp>
              <p:nvSpPr>
                <p:cNvPr id="27705" name="Line 519"/>
                <p:cNvSpPr>
                  <a:spLocks noChangeShapeType="1"/>
                </p:cNvSpPr>
                <p:nvPr/>
              </p:nvSpPr>
              <p:spPr bwMode="auto">
                <a:xfrm>
                  <a:off x="618" y="3404"/>
                  <a:ext cx="251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706" name="Line 520"/>
                <p:cNvSpPr>
                  <a:spLocks noChangeShapeType="1"/>
                </p:cNvSpPr>
                <p:nvPr/>
              </p:nvSpPr>
              <p:spPr bwMode="auto">
                <a:xfrm>
                  <a:off x="1110" y="3404"/>
                  <a:ext cx="251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707" name="Line 521"/>
                <p:cNvSpPr>
                  <a:spLocks noChangeShapeType="1"/>
                </p:cNvSpPr>
                <p:nvPr/>
              </p:nvSpPr>
              <p:spPr bwMode="auto">
                <a:xfrm>
                  <a:off x="870" y="3404"/>
                  <a:ext cx="251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27660" name="Group 509"/>
          <p:cNvGrpSpPr>
            <a:grpSpLocks/>
          </p:cNvGrpSpPr>
          <p:nvPr/>
        </p:nvGrpSpPr>
        <p:grpSpPr bwMode="auto">
          <a:xfrm>
            <a:off x="688975" y="5649913"/>
            <a:ext cx="5014913" cy="782638"/>
            <a:chOff x="277" y="3549"/>
            <a:chExt cx="3159" cy="493"/>
          </a:xfrm>
        </p:grpSpPr>
        <p:grpSp>
          <p:nvGrpSpPr>
            <p:cNvPr id="27668" name="Group 473"/>
            <p:cNvGrpSpPr>
              <a:grpSpLocks/>
            </p:cNvGrpSpPr>
            <p:nvPr/>
          </p:nvGrpSpPr>
          <p:grpSpPr bwMode="auto">
            <a:xfrm>
              <a:off x="1001" y="3824"/>
              <a:ext cx="208" cy="191"/>
              <a:chOff x="1503" y="2747"/>
              <a:chExt cx="125" cy="174"/>
            </a:xfrm>
          </p:grpSpPr>
          <p:sp>
            <p:nvSpPr>
              <p:cNvPr id="27699" name="WordArt 474"/>
              <p:cNvSpPr>
                <a:spLocks noChangeArrowheads="1" noChangeShapeType="1" noTextEdit="1"/>
              </p:cNvSpPr>
              <p:nvPr/>
            </p:nvSpPr>
            <p:spPr bwMode="auto">
              <a:xfrm>
                <a:off x="1503" y="2747"/>
                <a:ext cx="125" cy="16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57150">
                      <a:solidFill>
                        <a:srgbClr val="FFFF99"/>
                      </a:solidFill>
                      <a:round/>
                      <a:headEnd/>
                      <a:tailEnd/>
                    </a:ln>
                    <a:solidFill>
                      <a:srgbClr val="FFFF99"/>
                    </a:solidFill>
                    <a:latin typeface="Symbol"/>
                  </a:rPr>
                  <a:t>A</a:t>
                </a:r>
                <a:endParaRPr lang="zh-CN" altLang="en-US" sz="3600" i="1" kern="10">
                  <a:ln w="57150">
                    <a:solidFill>
                      <a:srgbClr val="FFFF99"/>
                    </a:solidFill>
                    <a:round/>
                    <a:headEnd/>
                    <a:tailEnd/>
                  </a:ln>
                  <a:solidFill>
                    <a:srgbClr val="FFFF99"/>
                  </a:solidFill>
                  <a:latin typeface="Symbol"/>
                </a:endParaRPr>
              </a:p>
            </p:txBody>
          </p:sp>
          <p:sp>
            <p:nvSpPr>
              <p:cNvPr id="27700" name="WordArt 47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503" y="2755"/>
                <a:ext cx="125" cy="16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Symbol"/>
                  </a:rPr>
                  <a:t>A</a:t>
                </a:r>
                <a:endParaRPr lang="zh-CN" altLang="en-US" sz="3600" i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Symbol"/>
                </a:endParaRPr>
              </a:p>
            </p:txBody>
          </p:sp>
        </p:grpSp>
        <p:sp>
          <p:nvSpPr>
            <p:cNvPr id="27669" name="WordArt 476"/>
            <p:cNvSpPr>
              <a:spLocks noChangeArrowheads="1" noChangeShapeType="1" noTextEdit="1"/>
            </p:cNvSpPr>
            <p:nvPr/>
          </p:nvSpPr>
          <p:spPr bwMode="auto">
            <a:xfrm>
              <a:off x="277" y="3549"/>
              <a:ext cx="167" cy="18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latin typeface="华文中宋"/>
                  <a:ea typeface="华文中宋"/>
                </a:rPr>
                <a:t>当</a:t>
              </a:r>
            </a:p>
          </p:txBody>
        </p:sp>
        <p:grpSp>
          <p:nvGrpSpPr>
            <p:cNvPr id="27670" name="Group 477"/>
            <p:cNvGrpSpPr>
              <a:grpSpLocks/>
            </p:cNvGrpSpPr>
            <p:nvPr/>
          </p:nvGrpSpPr>
          <p:grpSpPr bwMode="auto">
            <a:xfrm>
              <a:off x="713" y="3562"/>
              <a:ext cx="125" cy="172"/>
              <a:chOff x="1910" y="1930"/>
              <a:chExt cx="125" cy="172"/>
            </a:xfrm>
          </p:grpSpPr>
          <p:sp>
            <p:nvSpPr>
              <p:cNvPr id="27697" name="WordArt 478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10" y="1930"/>
                <a:ext cx="125" cy="16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57150">
                      <a:solidFill>
                        <a:srgbClr val="FFFF99"/>
                      </a:solidFill>
                      <a:round/>
                      <a:headEnd/>
                      <a:tailEnd/>
                    </a:ln>
                    <a:solidFill>
                      <a:srgbClr val="FFFF99"/>
                    </a:solidFill>
                    <a:latin typeface="Symbol"/>
                  </a:rPr>
                  <a:t>b</a:t>
                </a:r>
                <a:endParaRPr lang="zh-CN" altLang="en-US" sz="3600" i="1" kern="10">
                  <a:ln w="57150">
                    <a:solidFill>
                      <a:srgbClr val="FFFF99"/>
                    </a:solidFill>
                    <a:round/>
                    <a:headEnd/>
                    <a:tailEnd/>
                  </a:ln>
                  <a:solidFill>
                    <a:srgbClr val="FFFF99"/>
                  </a:solidFill>
                  <a:latin typeface="Symbol"/>
                </a:endParaRPr>
              </a:p>
            </p:txBody>
          </p:sp>
          <p:sp>
            <p:nvSpPr>
              <p:cNvPr id="27698" name="WordArt 479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10" y="1936"/>
                <a:ext cx="125" cy="16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Symbol"/>
                  </a:rPr>
                  <a:t>b</a:t>
                </a:r>
                <a:endParaRPr lang="zh-CN" altLang="en-US" sz="36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Symbol"/>
                </a:endParaRPr>
              </a:p>
            </p:txBody>
          </p:sp>
        </p:grpSp>
        <p:grpSp>
          <p:nvGrpSpPr>
            <p:cNvPr id="27671" name="Group 480"/>
            <p:cNvGrpSpPr>
              <a:grpSpLocks/>
            </p:cNvGrpSpPr>
            <p:nvPr/>
          </p:nvGrpSpPr>
          <p:grpSpPr bwMode="auto">
            <a:xfrm>
              <a:off x="857" y="3639"/>
              <a:ext cx="136" cy="53"/>
              <a:chOff x="1260" y="2371"/>
              <a:chExt cx="151" cy="53"/>
            </a:xfrm>
          </p:grpSpPr>
          <p:sp>
            <p:nvSpPr>
              <p:cNvPr id="27695" name="Line 481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96" name="Line 482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672" name="WordArt 483"/>
            <p:cNvSpPr>
              <a:spLocks noChangeArrowheads="1" noChangeShapeType="1" noTextEdit="1"/>
            </p:cNvSpPr>
            <p:nvPr/>
          </p:nvSpPr>
          <p:spPr bwMode="auto">
            <a:xfrm>
              <a:off x="1213" y="3588"/>
              <a:ext cx="97" cy="1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7673" name="WordArt 484"/>
            <p:cNvSpPr>
              <a:spLocks noChangeArrowheads="1" noChangeShapeType="1" noTextEdit="1"/>
            </p:cNvSpPr>
            <p:nvPr/>
          </p:nvSpPr>
          <p:spPr bwMode="auto">
            <a:xfrm>
              <a:off x="1345" y="3617"/>
              <a:ext cx="118" cy="1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n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7674" name="WordArt 485"/>
            <p:cNvSpPr>
              <a:spLocks noChangeArrowheads="1" noChangeShapeType="1" noTextEdit="1"/>
            </p:cNvSpPr>
            <p:nvPr/>
          </p:nvSpPr>
          <p:spPr bwMode="auto">
            <a:xfrm>
              <a:off x="1492" y="3617"/>
              <a:ext cx="118" cy="1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rPr>
                <a:t>p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Symbol"/>
              </a:endParaRPr>
            </a:p>
          </p:txBody>
        </p:sp>
        <p:grpSp>
          <p:nvGrpSpPr>
            <p:cNvPr id="27675" name="Group 487"/>
            <p:cNvGrpSpPr>
              <a:grpSpLocks/>
            </p:cNvGrpSpPr>
            <p:nvPr/>
          </p:nvGrpSpPr>
          <p:grpSpPr bwMode="auto">
            <a:xfrm>
              <a:off x="1036" y="3584"/>
              <a:ext cx="127" cy="145"/>
              <a:chOff x="2219" y="3322"/>
              <a:chExt cx="127" cy="156"/>
            </a:xfrm>
          </p:grpSpPr>
          <p:sp>
            <p:nvSpPr>
              <p:cNvPr id="27693" name="WordArt 48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27" y="3322"/>
                <a:ext cx="119" cy="12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9050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rPr>
                  <a:t>+</a:t>
                </a:r>
                <a:endParaRPr lang="zh-CN" altLang="en-US" sz="3600" kern="10">
                  <a:ln w="19050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27694" name="Line 489"/>
              <p:cNvSpPr>
                <a:spLocks noChangeShapeType="1"/>
              </p:cNvSpPr>
              <p:nvPr/>
            </p:nvSpPr>
            <p:spPr bwMode="auto">
              <a:xfrm>
                <a:off x="2219" y="3478"/>
                <a:ext cx="12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676" name="Group 490"/>
            <p:cNvGrpSpPr>
              <a:grpSpLocks/>
            </p:cNvGrpSpPr>
            <p:nvPr/>
          </p:nvGrpSpPr>
          <p:grpSpPr bwMode="auto">
            <a:xfrm>
              <a:off x="1268" y="3934"/>
              <a:ext cx="128" cy="56"/>
              <a:chOff x="1260" y="2371"/>
              <a:chExt cx="151" cy="53"/>
            </a:xfrm>
          </p:grpSpPr>
          <p:sp>
            <p:nvSpPr>
              <p:cNvPr id="27691" name="Line 491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92" name="Line 492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677" name="WordArt 493"/>
            <p:cNvSpPr>
              <a:spLocks noChangeArrowheads="1" noChangeShapeType="1" noTextEdit="1"/>
            </p:cNvSpPr>
            <p:nvPr/>
          </p:nvSpPr>
          <p:spPr bwMode="auto">
            <a:xfrm>
              <a:off x="1482" y="3860"/>
              <a:ext cx="119" cy="16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0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7678" name="WordArt 495"/>
            <p:cNvSpPr>
              <a:spLocks noChangeArrowheads="1" noChangeShapeType="1" noTextEdit="1"/>
            </p:cNvSpPr>
            <p:nvPr/>
          </p:nvSpPr>
          <p:spPr bwMode="auto">
            <a:xfrm>
              <a:off x="1932" y="3873"/>
              <a:ext cx="857" cy="16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latin typeface="华文中宋"/>
                  <a:ea typeface="华文中宋"/>
                </a:rPr>
                <a:t>合振幅最小</a:t>
              </a:r>
            </a:p>
          </p:txBody>
        </p:sp>
        <p:sp>
          <p:nvSpPr>
            <p:cNvPr id="27679" name="WordArt 496"/>
            <p:cNvSpPr>
              <a:spLocks noChangeArrowheads="1" noChangeShapeType="1" noTextEdit="1"/>
            </p:cNvSpPr>
            <p:nvPr/>
          </p:nvSpPr>
          <p:spPr bwMode="auto">
            <a:xfrm>
              <a:off x="576" y="3577"/>
              <a:ext cx="150" cy="14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N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7680" name="WordArt 497"/>
            <p:cNvSpPr>
              <a:spLocks noChangeArrowheads="1" noChangeShapeType="1" noTextEdit="1"/>
            </p:cNvSpPr>
            <p:nvPr/>
          </p:nvSpPr>
          <p:spPr bwMode="auto">
            <a:xfrm>
              <a:off x="1848" y="3606"/>
              <a:ext cx="118" cy="1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n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27681" name="Group 498"/>
            <p:cNvGrpSpPr>
              <a:grpSpLocks/>
            </p:cNvGrpSpPr>
            <p:nvPr/>
          </p:nvGrpSpPr>
          <p:grpSpPr bwMode="auto">
            <a:xfrm>
              <a:off x="2031" y="3639"/>
              <a:ext cx="136" cy="53"/>
              <a:chOff x="1260" y="2371"/>
              <a:chExt cx="151" cy="53"/>
            </a:xfrm>
          </p:grpSpPr>
          <p:sp>
            <p:nvSpPr>
              <p:cNvPr id="27689" name="Line 499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90" name="Line 500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682" name="WordArt 501"/>
            <p:cNvSpPr>
              <a:spLocks noChangeArrowheads="1" noChangeShapeType="1" noTextEdit="1"/>
            </p:cNvSpPr>
            <p:nvPr/>
          </p:nvSpPr>
          <p:spPr bwMode="auto">
            <a:xfrm>
              <a:off x="2241" y="3587"/>
              <a:ext cx="150" cy="14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N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7683" name="Line 502"/>
            <p:cNvSpPr>
              <a:spLocks noChangeShapeType="1"/>
            </p:cNvSpPr>
            <p:nvPr/>
          </p:nvSpPr>
          <p:spPr bwMode="auto">
            <a:xfrm>
              <a:off x="2053" y="3572"/>
              <a:ext cx="83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4" name="WordArt 503"/>
            <p:cNvSpPr>
              <a:spLocks noChangeArrowheads="1" noChangeShapeType="1" noTextEdit="1"/>
            </p:cNvSpPr>
            <p:nvPr/>
          </p:nvSpPr>
          <p:spPr bwMode="auto">
            <a:xfrm>
              <a:off x="2723" y="3576"/>
              <a:ext cx="150" cy="14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N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7685" name="WordArt 505"/>
            <p:cNvSpPr>
              <a:spLocks noChangeArrowheads="1" noChangeShapeType="1" noTextEdit="1"/>
            </p:cNvSpPr>
            <p:nvPr/>
          </p:nvSpPr>
          <p:spPr bwMode="auto">
            <a:xfrm>
              <a:off x="2607" y="3566"/>
              <a:ext cx="87" cy="16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7686" name="WordArt 506"/>
            <p:cNvSpPr>
              <a:spLocks noChangeArrowheads="1" noChangeShapeType="1" noTextEdit="1"/>
            </p:cNvSpPr>
            <p:nvPr/>
          </p:nvSpPr>
          <p:spPr bwMode="auto">
            <a:xfrm>
              <a:off x="2418" y="3670"/>
              <a:ext cx="58" cy="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，</a:t>
              </a:r>
            </a:p>
          </p:txBody>
        </p:sp>
        <p:sp>
          <p:nvSpPr>
            <p:cNvPr id="27687" name="WordArt 507"/>
            <p:cNvSpPr>
              <a:spLocks noChangeArrowheads="1" noChangeShapeType="1" noTextEdit="1"/>
            </p:cNvSpPr>
            <p:nvPr/>
          </p:nvSpPr>
          <p:spPr bwMode="auto">
            <a:xfrm>
              <a:off x="2900" y="3672"/>
              <a:ext cx="58" cy="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，</a:t>
              </a:r>
            </a:p>
          </p:txBody>
        </p:sp>
        <p:sp>
          <p:nvSpPr>
            <p:cNvPr id="27688" name="WordArt 508"/>
            <p:cNvSpPr>
              <a:spLocks noChangeArrowheads="1" noChangeShapeType="1" noTextEdit="1"/>
            </p:cNvSpPr>
            <p:nvPr/>
          </p:nvSpPr>
          <p:spPr bwMode="auto">
            <a:xfrm>
              <a:off x="3064" y="3644"/>
              <a:ext cx="372" cy="2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...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</p:grpSp>
      <p:grpSp>
        <p:nvGrpSpPr>
          <p:cNvPr id="27661" name="Group 534"/>
          <p:cNvGrpSpPr>
            <a:grpSpLocks/>
          </p:cNvGrpSpPr>
          <p:nvPr/>
        </p:nvGrpSpPr>
        <p:grpSpPr bwMode="auto">
          <a:xfrm>
            <a:off x="7929586" y="5565775"/>
            <a:ext cx="771525" cy="882650"/>
            <a:chOff x="4491" y="3495"/>
            <a:chExt cx="381" cy="472"/>
          </a:xfrm>
        </p:grpSpPr>
        <p:sp>
          <p:nvSpPr>
            <p:cNvPr id="27662" name="Line 524"/>
            <p:cNvSpPr>
              <a:spLocks noChangeShapeType="1"/>
            </p:cNvSpPr>
            <p:nvPr/>
          </p:nvSpPr>
          <p:spPr bwMode="auto">
            <a:xfrm rot="-3711709">
              <a:off x="4743" y="3840"/>
              <a:ext cx="251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lg"/>
              <a:tailEnd type="arrow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3" name="Line 525"/>
            <p:cNvSpPr>
              <a:spLocks noChangeShapeType="1"/>
            </p:cNvSpPr>
            <p:nvPr/>
          </p:nvSpPr>
          <p:spPr bwMode="auto">
            <a:xfrm>
              <a:off x="4557" y="3508"/>
              <a:ext cx="25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arrow"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4" name="Line 527"/>
            <p:cNvSpPr>
              <a:spLocks noChangeShapeType="1"/>
            </p:cNvSpPr>
            <p:nvPr/>
          </p:nvSpPr>
          <p:spPr bwMode="auto">
            <a:xfrm rot="3612612">
              <a:off x="4746" y="3622"/>
              <a:ext cx="251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arrow"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5" name="Line 528"/>
            <p:cNvSpPr>
              <a:spLocks noChangeShapeType="1"/>
            </p:cNvSpPr>
            <p:nvPr/>
          </p:nvSpPr>
          <p:spPr bwMode="auto">
            <a:xfrm>
              <a:off x="4558" y="3947"/>
              <a:ext cx="25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lg"/>
              <a:tailEnd type="arrow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6" name="Line 532"/>
            <p:cNvSpPr>
              <a:spLocks noChangeShapeType="1"/>
            </p:cNvSpPr>
            <p:nvPr/>
          </p:nvSpPr>
          <p:spPr bwMode="auto">
            <a:xfrm rot="-3711709">
              <a:off x="4366" y="3620"/>
              <a:ext cx="251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arrow"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7" name="Line 533"/>
            <p:cNvSpPr>
              <a:spLocks noChangeShapeType="1"/>
            </p:cNvSpPr>
            <p:nvPr/>
          </p:nvSpPr>
          <p:spPr bwMode="auto">
            <a:xfrm rot="3612612">
              <a:off x="4369" y="3841"/>
              <a:ext cx="251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lg"/>
              <a:tailEnd type="arrow" w="sm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5" name="Text Box 107"/>
          <p:cNvSpPr txBox="1">
            <a:spLocks noChangeArrowheads="1"/>
          </p:cNvSpPr>
          <p:nvPr/>
        </p:nvSpPr>
        <p:spPr bwMode="auto">
          <a:xfrm>
            <a:off x="5929322" y="5857892"/>
            <a:ext cx="164307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 dirty="0" smtClean="0">
                <a:latin typeface="楷体_GB2312" pitchFamily="49" charset="-122"/>
                <a:ea typeface="楷体_GB2312" pitchFamily="49" charset="-122"/>
              </a:rPr>
              <a:t>此时分子为零分母不为零</a:t>
            </a:r>
            <a:r>
              <a:rPr kumimoji="1"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kumimoji="1" lang="en-US" altLang="zh-CN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56" name="Text Box 107"/>
          <p:cNvSpPr txBox="1">
            <a:spLocks noChangeArrowheads="1"/>
          </p:cNvSpPr>
          <p:nvPr/>
        </p:nvSpPr>
        <p:spPr bwMode="auto">
          <a:xfrm>
            <a:off x="0" y="4786322"/>
            <a:ext cx="185735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 dirty="0" smtClean="0">
                <a:latin typeface="楷体_GB2312" pitchFamily="49" charset="-122"/>
                <a:ea typeface="楷体_GB2312" pitchFamily="49" charset="-122"/>
              </a:rPr>
              <a:t>此时分子分母均为零取极限得</a:t>
            </a:r>
            <a:r>
              <a:rPr kumimoji="1"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kumimoji="1" lang="en-US" altLang="zh-CN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77"/>
          <p:cNvSpPr>
            <a:spLocks noGrp="1" noChangeArrowheads="1"/>
          </p:cNvSpPr>
          <p:nvPr>
            <p:ph type="title" idx="4294967295"/>
          </p:nvPr>
        </p:nvSpPr>
        <p:spPr>
          <a:xfrm>
            <a:off x="2952750" y="0"/>
            <a:ext cx="6191250" cy="771525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bg1"/>
                </a:solidFill>
              </a:rPr>
              <a:t>振动合成二</a:t>
            </a:r>
          </a:p>
        </p:txBody>
      </p:sp>
      <p:sp>
        <p:nvSpPr>
          <p:cNvPr id="28675" name="Rectangle 408" descr="新闻纸"/>
          <p:cNvSpPr>
            <a:spLocks noChangeArrowheads="1"/>
          </p:cNvSpPr>
          <p:nvPr/>
        </p:nvSpPr>
        <p:spPr bwMode="auto">
          <a:xfrm>
            <a:off x="0" y="0"/>
            <a:ext cx="9144000" cy="1539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28676" name="Rectangle 409" descr="新闻纸"/>
          <p:cNvSpPr>
            <a:spLocks noChangeArrowheads="1"/>
          </p:cNvSpPr>
          <p:nvPr/>
        </p:nvSpPr>
        <p:spPr bwMode="auto">
          <a:xfrm>
            <a:off x="0" y="6704013"/>
            <a:ext cx="9144000" cy="1539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grpSp>
        <p:nvGrpSpPr>
          <p:cNvPr id="2" name="Group 678"/>
          <p:cNvGrpSpPr>
            <a:grpSpLocks/>
          </p:cNvGrpSpPr>
          <p:nvPr/>
        </p:nvGrpSpPr>
        <p:grpSpPr bwMode="auto">
          <a:xfrm>
            <a:off x="465138" y="219075"/>
            <a:ext cx="8124825" cy="596900"/>
            <a:chOff x="293" y="172"/>
            <a:chExt cx="5118" cy="376"/>
          </a:xfrm>
        </p:grpSpPr>
        <p:sp>
          <p:nvSpPr>
            <p:cNvPr id="28837" name="WordArt 404"/>
            <p:cNvSpPr>
              <a:spLocks noChangeArrowheads="1" noChangeShapeType="1" noTextEdit="1"/>
            </p:cNvSpPr>
            <p:nvPr/>
          </p:nvSpPr>
          <p:spPr bwMode="auto">
            <a:xfrm>
              <a:off x="3106" y="244"/>
              <a:ext cx="2305" cy="2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华文中宋"/>
                  <a:ea typeface="华文中宋"/>
                </a:rPr>
                <a:t>简谐振动的合成</a:t>
              </a:r>
            </a:p>
          </p:txBody>
        </p:sp>
        <p:sp>
          <p:nvSpPr>
            <p:cNvPr id="28838" name="WordArt 405"/>
            <p:cNvSpPr>
              <a:spLocks noChangeArrowheads="1" noChangeShapeType="1" noTextEdit="1"/>
            </p:cNvSpPr>
            <p:nvPr/>
          </p:nvSpPr>
          <p:spPr bwMode="auto">
            <a:xfrm>
              <a:off x="1773" y="370"/>
              <a:ext cx="1219" cy="17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华文中宋"/>
                  <a:ea typeface="华文中宋"/>
                </a:rPr>
                <a:t>不同频率</a:t>
              </a:r>
            </a:p>
          </p:txBody>
        </p:sp>
        <p:sp>
          <p:nvSpPr>
            <p:cNvPr id="28839" name="WordArt 406"/>
            <p:cNvSpPr>
              <a:spLocks noChangeArrowheads="1" noChangeShapeType="1" noTextEdit="1"/>
            </p:cNvSpPr>
            <p:nvPr/>
          </p:nvSpPr>
          <p:spPr bwMode="auto">
            <a:xfrm>
              <a:off x="1814" y="172"/>
              <a:ext cx="1168" cy="15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华文中宋"/>
                  <a:ea typeface="华文中宋"/>
                </a:rPr>
                <a:t>同 方 向</a:t>
              </a:r>
            </a:p>
          </p:txBody>
        </p:sp>
        <p:sp>
          <p:nvSpPr>
            <p:cNvPr id="28840" name="WordArt 407"/>
            <p:cNvSpPr>
              <a:spLocks noChangeArrowheads="1" noChangeShapeType="1" noTextEdit="1"/>
            </p:cNvSpPr>
            <p:nvPr/>
          </p:nvSpPr>
          <p:spPr bwMode="auto">
            <a:xfrm>
              <a:off x="293" y="256"/>
              <a:ext cx="1418" cy="19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 dirty="0" smtClean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华文中宋"/>
                  <a:ea typeface="华文中宋"/>
                </a:rPr>
                <a:t>6.3.2  </a:t>
              </a:r>
              <a:r>
                <a:rPr lang="zh-CN" altLang="en-US" sz="3600" kern="10" dirty="0" smtClean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华文中宋"/>
                  <a:ea typeface="华文中宋"/>
                </a:rPr>
                <a:t>两</a:t>
              </a:r>
              <a:r>
                <a:rPr lang="zh-CN" altLang="en-US" sz="3600" kern="10" dirty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华文中宋"/>
                  <a:ea typeface="华文中宋"/>
                </a:rPr>
                <a:t>个</a:t>
              </a:r>
            </a:p>
          </p:txBody>
        </p:sp>
      </p:grpSp>
      <p:grpSp>
        <p:nvGrpSpPr>
          <p:cNvPr id="3" name="Group 681"/>
          <p:cNvGrpSpPr>
            <a:grpSpLocks/>
          </p:cNvGrpSpPr>
          <p:nvPr/>
        </p:nvGrpSpPr>
        <p:grpSpPr bwMode="auto">
          <a:xfrm>
            <a:off x="363538" y="1074738"/>
            <a:ext cx="8586787" cy="3074987"/>
            <a:chOff x="229" y="677"/>
            <a:chExt cx="5409" cy="1937"/>
          </a:xfrm>
        </p:grpSpPr>
        <p:sp>
          <p:nvSpPr>
            <p:cNvPr id="28708" name="Text Box 410"/>
            <p:cNvSpPr txBox="1">
              <a:spLocks noChangeArrowheads="1"/>
            </p:cNvSpPr>
            <p:nvPr/>
          </p:nvSpPr>
          <p:spPr bwMode="auto">
            <a:xfrm>
              <a:off x="598" y="677"/>
              <a:ext cx="50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Calibri" pitchFamily="34" charset="0"/>
                  <a:ea typeface="华文中宋" pitchFamily="2" charset="-122"/>
                </a:rPr>
                <a:t>为了突出重点，设两分振动的振幅相等且初相均为零。</a:t>
              </a:r>
            </a:p>
          </p:txBody>
        </p:sp>
        <p:sp>
          <p:nvSpPr>
            <p:cNvPr id="28709" name="WordArt 426"/>
            <p:cNvSpPr>
              <a:spLocks noChangeArrowheads="1" noChangeShapeType="1" noTextEdit="1"/>
            </p:cNvSpPr>
            <p:nvPr/>
          </p:nvSpPr>
          <p:spPr bwMode="auto">
            <a:xfrm>
              <a:off x="4074" y="1845"/>
              <a:ext cx="177" cy="1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rPr>
                <a:t>+</a:t>
              </a:r>
              <a:endParaRPr lang="zh-CN" altLang="en-US" sz="3600" kern="10">
                <a:ln w="2857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宋体"/>
                <a:ea typeface="宋体"/>
              </a:endParaRPr>
            </a:p>
          </p:txBody>
        </p:sp>
        <p:sp>
          <p:nvSpPr>
            <p:cNvPr id="28710" name="Text Box 456"/>
            <p:cNvSpPr txBox="1">
              <a:spLocks noChangeArrowheads="1"/>
            </p:cNvSpPr>
            <p:nvPr/>
          </p:nvSpPr>
          <p:spPr bwMode="auto">
            <a:xfrm>
              <a:off x="229" y="1799"/>
              <a:ext cx="105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Calibri" pitchFamily="34" charset="0"/>
                  <a:ea typeface="华文中宋" pitchFamily="2" charset="-122"/>
                </a:rPr>
                <a:t>合振动</a:t>
              </a:r>
            </a:p>
          </p:txBody>
        </p:sp>
        <p:grpSp>
          <p:nvGrpSpPr>
            <p:cNvPr id="4" name="Group 457"/>
            <p:cNvGrpSpPr>
              <a:grpSpLocks/>
            </p:cNvGrpSpPr>
            <p:nvPr/>
          </p:nvGrpSpPr>
          <p:grpSpPr bwMode="auto">
            <a:xfrm>
              <a:off x="1601" y="1853"/>
              <a:ext cx="274" cy="188"/>
              <a:chOff x="323" y="1600"/>
              <a:chExt cx="274" cy="188"/>
            </a:xfrm>
          </p:grpSpPr>
          <p:grpSp>
            <p:nvGrpSpPr>
              <p:cNvPr id="28833" name="Group 458"/>
              <p:cNvGrpSpPr>
                <a:grpSpLocks/>
              </p:cNvGrpSpPr>
              <p:nvPr/>
            </p:nvGrpSpPr>
            <p:grpSpPr bwMode="auto">
              <a:xfrm>
                <a:off x="323" y="1600"/>
                <a:ext cx="191" cy="188"/>
                <a:chOff x="1104" y="2007"/>
                <a:chExt cx="109" cy="130"/>
              </a:xfrm>
            </p:grpSpPr>
            <p:sp>
              <p:nvSpPr>
                <p:cNvPr id="28835" name="WordArt 45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104" y="2011"/>
                  <a:ext cx="109" cy="12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762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Bookman Old Style"/>
                    </a:rPr>
                    <a:t>x</a:t>
                  </a:r>
                  <a:endParaRPr lang="zh-CN" altLang="en-US" sz="3600" i="1" kern="10">
                    <a:ln w="762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Bookman Old Style"/>
                  </a:endParaRPr>
                </a:p>
              </p:txBody>
            </p:sp>
            <p:sp>
              <p:nvSpPr>
                <p:cNvPr id="28836" name="WordArt 46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104" y="2007"/>
                  <a:ext cx="109" cy="12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x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28834" name="WordArt 461"/>
              <p:cNvSpPr>
                <a:spLocks noChangeArrowheads="1" noChangeShapeType="1" noTextEdit="1"/>
              </p:cNvSpPr>
              <p:nvPr/>
            </p:nvSpPr>
            <p:spPr bwMode="auto">
              <a:xfrm>
                <a:off x="536" y="1679"/>
                <a:ext cx="61" cy="10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grpSp>
          <p:nvGrpSpPr>
            <p:cNvPr id="28712" name="Group 462"/>
            <p:cNvGrpSpPr>
              <a:grpSpLocks/>
            </p:cNvGrpSpPr>
            <p:nvPr/>
          </p:nvGrpSpPr>
          <p:grpSpPr bwMode="auto">
            <a:xfrm>
              <a:off x="2175" y="1852"/>
              <a:ext cx="274" cy="189"/>
              <a:chOff x="343" y="1954"/>
              <a:chExt cx="273" cy="189"/>
            </a:xfrm>
          </p:grpSpPr>
          <p:grpSp>
            <p:nvGrpSpPr>
              <p:cNvPr id="28829" name="Group 463"/>
              <p:cNvGrpSpPr>
                <a:grpSpLocks/>
              </p:cNvGrpSpPr>
              <p:nvPr/>
            </p:nvGrpSpPr>
            <p:grpSpPr bwMode="auto">
              <a:xfrm>
                <a:off x="343" y="1954"/>
                <a:ext cx="191" cy="188"/>
                <a:chOff x="1104" y="2007"/>
                <a:chExt cx="109" cy="130"/>
              </a:xfrm>
            </p:grpSpPr>
            <p:sp>
              <p:nvSpPr>
                <p:cNvPr id="28831" name="WordArt 46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104" y="2011"/>
                  <a:ext cx="109" cy="12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762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Bookman Old Style"/>
                    </a:rPr>
                    <a:t>x</a:t>
                  </a:r>
                  <a:endParaRPr lang="zh-CN" altLang="en-US" sz="3600" i="1" kern="10">
                    <a:ln w="762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Bookman Old Style"/>
                  </a:endParaRPr>
                </a:p>
              </p:txBody>
            </p:sp>
            <p:sp>
              <p:nvSpPr>
                <p:cNvPr id="28832" name="WordArt 46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104" y="2007"/>
                  <a:ext cx="109" cy="12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x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28830" name="WordArt 466"/>
              <p:cNvSpPr>
                <a:spLocks noChangeArrowheads="1" noChangeShapeType="1" noTextEdit="1"/>
              </p:cNvSpPr>
              <p:nvPr/>
            </p:nvSpPr>
            <p:spPr bwMode="auto">
              <a:xfrm>
                <a:off x="547" y="2041"/>
                <a:ext cx="69" cy="10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grpSp>
          <p:nvGrpSpPr>
            <p:cNvPr id="28713" name="Group 467"/>
            <p:cNvGrpSpPr>
              <a:grpSpLocks/>
            </p:cNvGrpSpPr>
            <p:nvPr/>
          </p:nvGrpSpPr>
          <p:grpSpPr bwMode="auto">
            <a:xfrm>
              <a:off x="1338" y="1909"/>
              <a:ext cx="196" cy="69"/>
              <a:chOff x="1260" y="2371"/>
              <a:chExt cx="151" cy="53"/>
            </a:xfrm>
          </p:grpSpPr>
          <p:sp>
            <p:nvSpPr>
              <p:cNvPr id="28827" name="Line 468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828" name="Line 469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8714" name="Group 470"/>
            <p:cNvGrpSpPr>
              <a:grpSpLocks/>
            </p:cNvGrpSpPr>
            <p:nvPr/>
          </p:nvGrpSpPr>
          <p:grpSpPr bwMode="auto">
            <a:xfrm>
              <a:off x="1060" y="1851"/>
              <a:ext cx="191" cy="188"/>
              <a:chOff x="1104" y="2007"/>
              <a:chExt cx="109" cy="130"/>
            </a:xfrm>
          </p:grpSpPr>
          <p:sp>
            <p:nvSpPr>
              <p:cNvPr id="28825" name="WordArt 47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04" y="2011"/>
                <a:ext cx="109" cy="12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762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Bookman Old Style"/>
                  </a:rPr>
                  <a:t>x</a:t>
                </a:r>
                <a:endParaRPr lang="zh-CN" altLang="en-US" sz="3600" i="1" kern="10">
                  <a:ln w="76200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Bookman Old Style"/>
                </a:endParaRPr>
              </a:p>
            </p:txBody>
          </p:sp>
          <p:sp>
            <p:nvSpPr>
              <p:cNvPr id="28826" name="WordArt 472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04" y="2007"/>
                <a:ext cx="109" cy="12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x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28715" name="WordArt 473"/>
            <p:cNvSpPr>
              <a:spLocks noChangeArrowheads="1" noChangeShapeType="1" noTextEdit="1"/>
            </p:cNvSpPr>
            <p:nvPr/>
          </p:nvSpPr>
          <p:spPr bwMode="auto">
            <a:xfrm>
              <a:off x="1936" y="1871"/>
              <a:ext cx="178" cy="1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rPr>
                <a:t>+</a:t>
              </a:r>
              <a:endParaRPr lang="zh-CN" altLang="en-US" sz="3600" kern="10">
                <a:ln w="2857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宋体"/>
                <a:ea typeface="宋体"/>
              </a:endParaRPr>
            </a:p>
          </p:txBody>
        </p:sp>
        <p:grpSp>
          <p:nvGrpSpPr>
            <p:cNvPr id="28716" name="Group 667"/>
            <p:cNvGrpSpPr>
              <a:grpSpLocks/>
            </p:cNvGrpSpPr>
            <p:nvPr/>
          </p:nvGrpSpPr>
          <p:grpSpPr bwMode="auto">
            <a:xfrm>
              <a:off x="1133" y="1078"/>
              <a:ext cx="3119" cy="548"/>
              <a:chOff x="1148" y="1021"/>
              <a:chExt cx="3119" cy="548"/>
            </a:xfrm>
          </p:grpSpPr>
          <p:grpSp>
            <p:nvGrpSpPr>
              <p:cNvPr id="28773" name="Group 413"/>
              <p:cNvGrpSpPr>
                <a:grpSpLocks/>
              </p:cNvGrpSpPr>
              <p:nvPr/>
            </p:nvGrpSpPr>
            <p:grpSpPr bwMode="auto">
              <a:xfrm>
                <a:off x="1457" y="1114"/>
                <a:ext cx="195" cy="69"/>
                <a:chOff x="1260" y="2371"/>
                <a:chExt cx="151" cy="53"/>
              </a:xfrm>
            </p:grpSpPr>
            <p:sp>
              <p:nvSpPr>
                <p:cNvPr id="28823" name="Line 414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824" name="Line 415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774" name="Group 416"/>
              <p:cNvGrpSpPr>
                <a:grpSpLocks/>
              </p:cNvGrpSpPr>
              <p:nvPr/>
            </p:nvGrpSpPr>
            <p:grpSpPr bwMode="auto">
              <a:xfrm>
                <a:off x="1151" y="1048"/>
                <a:ext cx="274" cy="188"/>
                <a:chOff x="323" y="1600"/>
                <a:chExt cx="274" cy="188"/>
              </a:xfrm>
            </p:grpSpPr>
            <p:grpSp>
              <p:nvGrpSpPr>
                <p:cNvPr id="28819" name="Group 417"/>
                <p:cNvGrpSpPr>
                  <a:grpSpLocks/>
                </p:cNvGrpSpPr>
                <p:nvPr/>
              </p:nvGrpSpPr>
              <p:grpSpPr bwMode="auto">
                <a:xfrm>
                  <a:off x="323" y="1600"/>
                  <a:ext cx="191" cy="188"/>
                  <a:chOff x="1104" y="2007"/>
                  <a:chExt cx="109" cy="130"/>
                </a:xfrm>
              </p:grpSpPr>
              <p:sp>
                <p:nvSpPr>
                  <p:cNvPr id="28821" name="WordArt 418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104" y="2011"/>
                    <a:ext cx="109" cy="12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76200">
                          <a:solidFill>
                            <a:schemeClr val="bg1"/>
                          </a:solidFill>
                          <a:round/>
                          <a:headEnd/>
                          <a:tailEnd/>
                        </a:ln>
                        <a:solidFill>
                          <a:schemeClr val="bg1"/>
                        </a:solidFill>
                        <a:latin typeface="Bookman Old Style"/>
                      </a:rPr>
                      <a:t>x</a:t>
                    </a:r>
                    <a:endParaRPr lang="zh-CN" altLang="en-US" sz="3600" i="1" kern="10">
                      <a:ln w="762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Bookman Old Style"/>
                    </a:endParaRPr>
                  </a:p>
                </p:txBody>
              </p:sp>
              <p:sp>
                <p:nvSpPr>
                  <p:cNvPr id="28822" name="WordArt 419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104" y="2007"/>
                    <a:ext cx="109" cy="12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x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28820" name="WordArt 42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36" y="1679"/>
                  <a:ext cx="61" cy="10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28775" name="WordArt 42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665" y="1022"/>
                <a:ext cx="229" cy="19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5088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A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8776" name="WordArt 42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44" y="1062"/>
                <a:ext cx="311" cy="14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cos</a:t>
                </a:r>
                <a:endParaRPr lang="zh-CN" altLang="en-US" sz="36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8777" name="WordArt 424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98" y="1058"/>
                <a:ext cx="165" cy="14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Symbol"/>
                  </a:rPr>
                  <a:t>w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Symbol"/>
                </a:endParaRPr>
              </a:p>
            </p:txBody>
          </p:sp>
          <p:sp>
            <p:nvSpPr>
              <p:cNvPr id="28778" name="WordArt 425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06" y="1021"/>
                <a:ext cx="89" cy="19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8779" name="WordArt 431"/>
              <p:cNvSpPr>
                <a:spLocks noChangeArrowheads="1" noChangeShapeType="1" noTextEdit="1"/>
              </p:cNvSpPr>
              <p:nvPr/>
            </p:nvSpPr>
            <p:spPr bwMode="auto">
              <a:xfrm>
                <a:off x="2495" y="1106"/>
                <a:ext cx="61" cy="10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grpSp>
            <p:nvGrpSpPr>
              <p:cNvPr id="28780" name="Group 432"/>
              <p:cNvGrpSpPr>
                <a:grpSpLocks/>
              </p:cNvGrpSpPr>
              <p:nvPr/>
            </p:nvGrpSpPr>
            <p:grpSpPr bwMode="auto">
              <a:xfrm>
                <a:off x="1455" y="1446"/>
                <a:ext cx="196" cy="69"/>
                <a:chOff x="1260" y="2371"/>
                <a:chExt cx="151" cy="53"/>
              </a:xfrm>
            </p:grpSpPr>
            <p:sp>
              <p:nvSpPr>
                <p:cNvPr id="28817" name="Line 433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818" name="Line 434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8781" name="WordArt 43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52" y="1401"/>
                <a:ext cx="312" cy="14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cos</a:t>
                </a:r>
                <a:endParaRPr lang="zh-CN" altLang="en-US" sz="36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8782" name="WordArt 43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23" y="1404"/>
                <a:ext cx="165" cy="14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Symbol"/>
                  </a:rPr>
                  <a:t>w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Symbol"/>
                </a:endParaRPr>
              </a:p>
            </p:txBody>
          </p:sp>
          <p:sp>
            <p:nvSpPr>
              <p:cNvPr id="28783" name="WordArt 43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32" y="1368"/>
                <a:ext cx="90" cy="19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8784" name="WordArt 441"/>
              <p:cNvSpPr>
                <a:spLocks noChangeArrowheads="1" noChangeShapeType="1" noTextEdit="1"/>
              </p:cNvSpPr>
              <p:nvPr/>
            </p:nvSpPr>
            <p:spPr bwMode="auto">
              <a:xfrm>
                <a:off x="2517" y="1449"/>
                <a:ext cx="69" cy="10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8785" name="WordArt 444"/>
              <p:cNvSpPr>
                <a:spLocks noChangeArrowheads="1" noChangeShapeType="1" noTextEdit="1"/>
              </p:cNvSpPr>
              <p:nvPr/>
            </p:nvSpPr>
            <p:spPr bwMode="auto">
              <a:xfrm>
                <a:off x="1672" y="1355"/>
                <a:ext cx="230" cy="19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5088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A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grpSp>
            <p:nvGrpSpPr>
              <p:cNvPr id="28786" name="Group 446"/>
              <p:cNvGrpSpPr>
                <a:grpSpLocks/>
              </p:cNvGrpSpPr>
              <p:nvPr/>
            </p:nvGrpSpPr>
            <p:grpSpPr bwMode="auto">
              <a:xfrm>
                <a:off x="1148" y="1380"/>
                <a:ext cx="274" cy="189"/>
                <a:chOff x="343" y="1954"/>
                <a:chExt cx="273" cy="189"/>
              </a:xfrm>
            </p:grpSpPr>
            <p:grpSp>
              <p:nvGrpSpPr>
                <p:cNvPr id="28813" name="Group 447"/>
                <p:cNvGrpSpPr>
                  <a:grpSpLocks/>
                </p:cNvGrpSpPr>
                <p:nvPr/>
              </p:nvGrpSpPr>
              <p:grpSpPr bwMode="auto">
                <a:xfrm>
                  <a:off x="343" y="1954"/>
                  <a:ext cx="191" cy="188"/>
                  <a:chOff x="1104" y="2007"/>
                  <a:chExt cx="109" cy="130"/>
                </a:xfrm>
              </p:grpSpPr>
              <p:sp>
                <p:nvSpPr>
                  <p:cNvPr id="28815" name="WordArt 448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104" y="2011"/>
                    <a:ext cx="109" cy="12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76200">
                          <a:solidFill>
                            <a:schemeClr val="bg1"/>
                          </a:solidFill>
                          <a:round/>
                          <a:headEnd/>
                          <a:tailEnd/>
                        </a:ln>
                        <a:solidFill>
                          <a:schemeClr val="bg1"/>
                        </a:solidFill>
                        <a:latin typeface="Bookman Old Style"/>
                      </a:rPr>
                      <a:t>x</a:t>
                    </a:r>
                    <a:endParaRPr lang="zh-CN" altLang="en-US" sz="3600" i="1" kern="10">
                      <a:ln w="762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Bookman Old Style"/>
                    </a:endParaRPr>
                  </a:p>
                </p:txBody>
              </p:sp>
              <p:sp>
                <p:nvSpPr>
                  <p:cNvPr id="28816" name="WordArt 449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104" y="2007"/>
                    <a:ext cx="109" cy="12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x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28814" name="WordArt 45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47" y="2041"/>
                  <a:ext cx="69" cy="10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28787" name="Group 477"/>
              <p:cNvGrpSpPr>
                <a:grpSpLocks/>
              </p:cNvGrpSpPr>
              <p:nvPr/>
            </p:nvGrpSpPr>
            <p:grpSpPr bwMode="auto">
              <a:xfrm>
                <a:off x="2758" y="1096"/>
                <a:ext cx="195" cy="69"/>
                <a:chOff x="1260" y="2371"/>
                <a:chExt cx="151" cy="53"/>
              </a:xfrm>
            </p:grpSpPr>
            <p:sp>
              <p:nvSpPr>
                <p:cNvPr id="28811" name="Line 478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812" name="Line 479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788" name="Group 480"/>
              <p:cNvGrpSpPr>
                <a:grpSpLocks/>
              </p:cNvGrpSpPr>
              <p:nvPr/>
            </p:nvGrpSpPr>
            <p:grpSpPr bwMode="auto">
              <a:xfrm>
                <a:off x="2786" y="1434"/>
                <a:ext cx="195" cy="69"/>
                <a:chOff x="1260" y="2371"/>
                <a:chExt cx="151" cy="53"/>
              </a:xfrm>
            </p:grpSpPr>
            <p:sp>
              <p:nvSpPr>
                <p:cNvPr id="28809" name="Line 481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810" name="Line 482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789" name="Group 493"/>
              <p:cNvGrpSpPr>
                <a:grpSpLocks/>
              </p:cNvGrpSpPr>
              <p:nvPr/>
            </p:nvGrpSpPr>
            <p:grpSpPr bwMode="auto">
              <a:xfrm>
                <a:off x="2997" y="1026"/>
                <a:ext cx="1257" cy="203"/>
                <a:chOff x="2603" y="996"/>
                <a:chExt cx="1257" cy="203"/>
              </a:xfrm>
            </p:grpSpPr>
            <p:grpSp>
              <p:nvGrpSpPr>
                <p:cNvPr id="28800" name="Group 487"/>
                <p:cNvGrpSpPr>
                  <a:grpSpLocks/>
                </p:cNvGrpSpPr>
                <p:nvPr/>
              </p:nvGrpSpPr>
              <p:grpSpPr bwMode="auto">
                <a:xfrm>
                  <a:off x="3253" y="1028"/>
                  <a:ext cx="416" cy="165"/>
                  <a:chOff x="2745" y="2217"/>
                  <a:chExt cx="393" cy="127"/>
                </a:xfrm>
              </p:grpSpPr>
              <p:grpSp>
                <p:nvGrpSpPr>
                  <p:cNvPr id="28805" name="Group 483"/>
                  <p:cNvGrpSpPr>
                    <a:grpSpLocks/>
                  </p:cNvGrpSpPr>
                  <p:nvPr/>
                </p:nvGrpSpPr>
                <p:grpSpPr bwMode="auto">
                  <a:xfrm>
                    <a:off x="2745" y="2217"/>
                    <a:ext cx="261" cy="115"/>
                    <a:chOff x="2676" y="2528"/>
                    <a:chExt cx="261" cy="115"/>
                  </a:xfrm>
                </p:grpSpPr>
                <p:sp>
                  <p:nvSpPr>
                    <p:cNvPr id="28807" name="WordArt 484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2676" y="2528"/>
                      <a:ext cx="100" cy="114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宋体"/>
                          <a:ea typeface="宋体"/>
                        </a:rPr>
                        <a:t>2</a:t>
                      </a:r>
                      <a:endParaRPr lang="zh-CN" altLang="en-US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endParaRPr>
                    </a:p>
                  </p:txBody>
                </p:sp>
                <p:sp>
                  <p:nvSpPr>
                    <p:cNvPr id="28808" name="WordArt 485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2784" y="2528"/>
                      <a:ext cx="153" cy="115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5556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i="1" kern="10"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solidFill>
                            <a:srgbClr val="000000"/>
                          </a:solidFill>
                          <a:latin typeface="Symbol"/>
                        </a:rPr>
                        <a:t>p</a:t>
                      </a:r>
                      <a:endParaRPr lang="zh-CN" altLang="en-US" sz="3600" i="1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solidFill>
                          <a:srgbClr val="000000"/>
                        </a:solidFill>
                        <a:latin typeface="Symbol"/>
                      </a:endParaRPr>
                    </a:p>
                  </p:txBody>
                </p:sp>
              </p:grpSp>
              <p:sp>
                <p:nvSpPr>
                  <p:cNvPr id="28806" name="WordArt 486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018" y="2219"/>
                    <a:ext cx="120" cy="125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solidFill>
                          <a:srgbClr val="000000"/>
                        </a:solidFill>
                        <a:latin typeface="Symbol"/>
                      </a:rPr>
                      <a:t>n</a:t>
                    </a:r>
                    <a:endParaRPr lang="zh-CN" altLang="en-US" sz="36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Symbol"/>
                    </a:endParaRPr>
                  </a:p>
                </p:txBody>
              </p:sp>
            </p:grpSp>
            <p:sp>
              <p:nvSpPr>
                <p:cNvPr id="28801" name="WordArt 48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603" y="1004"/>
                  <a:ext cx="229" cy="19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5088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Times New Roman"/>
                      <a:cs typeface="Times New Roman"/>
                    </a:rPr>
                    <a:t>A</a:t>
                  </a:r>
                  <a:endParaRPr lang="zh-CN" altLang="en-US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8802" name="WordArt 48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882" y="1044"/>
                  <a:ext cx="311" cy="14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Times New Roman"/>
                      <a:cs typeface="Times New Roman"/>
                    </a:rPr>
                    <a:t>cos</a:t>
                  </a:r>
                  <a:endParaRPr lang="zh-CN" altLang="en-US" sz="3600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8803" name="WordArt 49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771" y="996"/>
                  <a:ext cx="89" cy="19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t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8804" name="WordArt 49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667" y="1095"/>
                  <a:ext cx="61" cy="10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28790" name="Group 520"/>
              <p:cNvGrpSpPr>
                <a:grpSpLocks/>
              </p:cNvGrpSpPr>
              <p:nvPr/>
            </p:nvGrpSpPr>
            <p:grpSpPr bwMode="auto">
              <a:xfrm>
                <a:off x="3010" y="1350"/>
                <a:ext cx="1257" cy="206"/>
                <a:chOff x="2942" y="1290"/>
                <a:chExt cx="1257" cy="206"/>
              </a:xfrm>
            </p:grpSpPr>
            <p:grpSp>
              <p:nvGrpSpPr>
                <p:cNvPr id="28791" name="Group 495"/>
                <p:cNvGrpSpPr>
                  <a:grpSpLocks/>
                </p:cNvGrpSpPr>
                <p:nvPr/>
              </p:nvGrpSpPr>
              <p:grpSpPr bwMode="auto">
                <a:xfrm>
                  <a:off x="3592" y="1322"/>
                  <a:ext cx="416" cy="165"/>
                  <a:chOff x="2745" y="2217"/>
                  <a:chExt cx="393" cy="127"/>
                </a:xfrm>
              </p:grpSpPr>
              <p:grpSp>
                <p:nvGrpSpPr>
                  <p:cNvPr id="28796" name="Group 496"/>
                  <p:cNvGrpSpPr>
                    <a:grpSpLocks/>
                  </p:cNvGrpSpPr>
                  <p:nvPr/>
                </p:nvGrpSpPr>
                <p:grpSpPr bwMode="auto">
                  <a:xfrm>
                    <a:off x="2745" y="2217"/>
                    <a:ext cx="261" cy="115"/>
                    <a:chOff x="2676" y="2528"/>
                    <a:chExt cx="261" cy="115"/>
                  </a:xfrm>
                </p:grpSpPr>
                <p:sp>
                  <p:nvSpPr>
                    <p:cNvPr id="28798" name="WordArt 497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2676" y="2528"/>
                      <a:ext cx="100" cy="114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宋体"/>
                          <a:ea typeface="宋体"/>
                        </a:rPr>
                        <a:t>2</a:t>
                      </a:r>
                      <a:endParaRPr lang="zh-CN" altLang="en-US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endParaRPr>
                    </a:p>
                  </p:txBody>
                </p:sp>
                <p:sp>
                  <p:nvSpPr>
                    <p:cNvPr id="28799" name="WordArt 498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2784" y="2528"/>
                      <a:ext cx="153" cy="115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5556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i="1" kern="10"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solidFill>
                            <a:srgbClr val="000000"/>
                          </a:solidFill>
                          <a:latin typeface="Symbol"/>
                        </a:rPr>
                        <a:t>p</a:t>
                      </a:r>
                      <a:endParaRPr lang="zh-CN" altLang="en-US" sz="3600" i="1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solidFill>
                          <a:srgbClr val="000000"/>
                        </a:solidFill>
                        <a:latin typeface="Symbol"/>
                      </a:endParaRPr>
                    </a:p>
                  </p:txBody>
                </p:sp>
              </p:grpSp>
              <p:sp>
                <p:nvSpPr>
                  <p:cNvPr id="28797" name="WordArt 499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018" y="2219"/>
                    <a:ext cx="120" cy="125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solidFill>
                          <a:srgbClr val="000000"/>
                        </a:solidFill>
                        <a:latin typeface="Symbol"/>
                      </a:rPr>
                      <a:t>n</a:t>
                    </a:r>
                    <a:endParaRPr lang="zh-CN" altLang="en-US" sz="36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Symbol"/>
                    </a:endParaRPr>
                  </a:p>
                </p:txBody>
              </p:sp>
            </p:grpSp>
            <p:sp>
              <p:nvSpPr>
                <p:cNvPr id="28792" name="WordArt 50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942" y="1298"/>
                  <a:ext cx="229" cy="19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5088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Times New Roman"/>
                      <a:cs typeface="Times New Roman"/>
                    </a:rPr>
                    <a:t>A</a:t>
                  </a:r>
                  <a:endParaRPr lang="zh-CN" altLang="en-US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8793" name="WordArt 50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221" y="1338"/>
                  <a:ext cx="311" cy="14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Times New Roman"/>
                      <a:cs typeface="Times New Roman"/>
                    </a:rPr>
                    <a:t>cos</a:t>
                  </a:r>
                  <a:endParaRPr lang="zh-CN" altLang="en-US" sz="3600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8794" name="WordArt 50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110" y="1290"/>
                  <a:ext cx="89" cy="19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t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8795" name="WordArt 50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994" y="1394"/>
                  <a:ext cx="69" cy="10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</p:grpSp>
        <p:grpSp>
          <p:nvGrpSpPr>
            <p:cNvPr id="28717" name="Group 506"/>
            <p:cNvGrpSpPr>
              <a:grpSpLocks/>
            </p:cNvGrpSpPr>
            <p:nvPr/>
          </p:nvGrpSpPr>
          <p:grpSpPr bwMode="auto">
            <a:xfrm>
              <a:off x="2535" y="1911"/>
              <a:ext cx="195" cy="69"/>
              <a:chOff x="1260" y="2371"/>
              <a:chExt cx="151" cy="53"/>
            </a:xfrm>
          </p:grpSpPr>
          <p:sp>
            <p:nvSpPr>
              <p:cNvPr id="28771" name="Line 507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72" name="Line 508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8718" name="Group 510"/>
            <p:cNvGrpSpPr>
              <a:grpSpLocks/>
            </p:cNvGrpSpPr>
            <p:nvPr/>
          </p:nvGrpSpPr>
          <p:grpSpPr bwMode="auto">
            <a:xfrm>
              <a:off x="2767" y="1830"/>
              <a:ext cx="1257" cy="203"/>
              <a:chOff x="2603" y="996"/>
              <a:chExt cx="1257" cy="203"/>
            </a:xfrm>
          </p:grpSpPr>
          <p:grpSp>
            <p:nvGrpSpPr>
              <p:cNvPr id="28762" name="Group 511"/>
              <p:cNvGrpSpPr>
                <a:grpSpLocks/>
              </p:cNvGrpSpPr>
              <p:nvPr/>
            </p:nvGrpSpPr>
            <p:grpSpPr bwMode="auto">
              <a:xfrm>
                <a:off x="3253" y="1028"/>
                <a:ext cx="416" cy="165"/>
                <a:chOff x="2745" y="2217"/>
                <a:chExt cx="393" cy="127"/>
              </a:xfrm>
            </p:grpSpPr>
            <p:grpSp>
              <p:nvGrpSpPr>
                <p:cNvPr id="28767" name="Group 512"/>
                <p:cNvGrpSpPr>
                  <a:grpSpLocks/>
                </p:cNvGrpSpPr>
                <p:nvPr/>
              </p:nvGrpSpPr>
              <p:grpSpPr bwMode="auto">
                <a:xfrm>
                  <a:off x="2745" y="2217"/>
                  <a:ext cx="261" cy="115"/>
                  <a:chOff x="2676" y="2528"/>
                  <a:chExt cx="261" cy="115"/>
                </a:xfrm>
              </p:grpSpPr>
              <p:sp>
                <p:nvSpPr>
                  <p:cNvPr id="28769" name="WordArt 513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676" y="2528"/>
                    <a:ext cx="100" cy="11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2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28770" name="WordArt 514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784" y="2528"/>
                    <a:ext cx="153" cy="115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5556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solidFill>
                          <a:srgbClr val="000000"/>
                        </a:solidFill>
                        <a:latin typeface="Symbol"/>
                      </a:rPr>
                      <a:t>p</a:t>
                    </a:r>
                    <a:endParaRPr lang="zh-CN" altLang="en-US" sz="36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Symbol"/>
                    </a:endParaRPr>
                  </a:p>
                </p:txBody>
              </p:sp>
            </p:grpSp>
            <p:sp>
              <p:nvSpPr>
                <p:cNvPr id="28768" name="WordArt 51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018" y="2219"/>
                  <a:ext cx="120" cy="12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Symbol"/>
                    </a:rPr>
                    <a:t>n</a:t>
                  </a:r>
                  <a:endParaRPr lang="zh-CN" altLang="en-US" sz="36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Symbol"/>
                  </a:endParaRPr>
                </a:p>
              </p:txBody>
            </p:sp>
          </p:grpSp>
          <p:sp>
            <p:nvSpPr>
              <p:cNvPr id="28763" name="WordArt 516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03" y="1004"/>
                <a:ext cx="229" cy="19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5088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A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8764" name="WordArt 51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882" y="1044"/>
                <a:ext cx="311" cy="14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cos</a:t>
                </a:r>
                <a:endParaRPr lang="zh-CN" altLang="en-US" sz="36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8765" name="WordArt 51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71" y="996"/>
                <a:ext cx="89" cy="19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8766" name="WordArt 519"/>
              <p:cNvSpPr>
                <a:spLocks noChangeArrowheads="1" noChangeShapeType="1" noTextEdit="1"/>
              </p:cNvSpPr>
              <p:nvPr/>
            </p:nvSpPr>
            <p:spPr bwMode="auto">
              <a:xfrm>
                <a:off x="3667" y="1095"/>
                <a:ext cx="61" cy="10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grpSp>
          <p:nvGrpSpPr>
            <p:cNvPr id="28719" name="Group 548"/>
            <p:cNvGrpSpPr>
              <a:grpSpLocks/>
            </p:cNvGrpSpPr>
            <p:nvPr/>
          </p:nvGrpSpPr>
          <p:grpSpPr bwMode="auto">
            <a:xfrm>
              <a:off x="4245" y="1819"/>
              <a:ext cx="1257" cy="206"/>
              <a:chOff x="4313" y="1604"/>
              <a:chExt cx="1257" cy="206"/>
            </a:xfrm>
          </p:grpSpPr>
          <p:grpSp>
            <p:nvGrpSpPr>
              <p:cNvPr id="28753" name="Group 522"/>
              <p:cNvGrpSpPr>
                <a:grpSpLocks/>
              </p:cNvGrpSpPr>
              <p:nvPr/>
            </p:nvGrpSpPr>
            <p:grpSpPr bwMode="auto">
              <a:xfrm>
                <a:off x="4963" y="1636"/>
                <a:ext cx="416" cy="165"/>
                <a:chOff x="2745" y="2217"/>
                <a:chExt cx="393" cy="127"/>
              </a:xfrm>
            </p:grpSpPr>
            <p:grpSp>
              <p:nvGrpSpPr>
                <p:cNvPr id="28758" name="Group 523"/>
                <p:cNvGrpSpPr>
                  <a:grpSpLocks/>
                </p:cNvGrpSpPr>
                <p:nvPr/>
              </p:nvGrpSpPr>
              <p:grpSpPr bwMode="auto">
                <a:xfrm>
                  <a:off x="2745" y="2217"/>
                  <a:ext cx="261" cy="115"/>
                  <a:chOff x="2676" y="2528"/>
                  <a:chExt cx="261" cy="115"/>
                </a:xfrm>
              </p:grpSpPr>
              <p:sp>
                <p:nvSpPr>
                  <p:cNvPr id="28760" name="WordArt 524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676" y="2528"/>
                    <a:ext cx="100" cy="11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2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28761" name="WordArt 525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784" y="2528"/>
                    <a:ext cx="153" cy="115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5556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solidFill>
                          <a:srgbClr val="000000"/>
                        </a:solidFill>
                        <a:latin typeface="Symbol"/>
                      </a:rPr>
                      <a:t>p</a:t>
                    </a:r>
                    <a:endParaRPr lang="zh-CN" altLang="en-US" sz="36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Symbol"/>
                    </a:endParaRPr>
                  </a:p>
                </p:txBody>
              </p:sp>
            </p:grpSp>
            <p:sp>
              <p:nvSpPr>
                <p:cNvPr id="28759" name="WordArt 52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018" y="2219"/>
                  <a:ext cx="120" cy="12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Symbol"/>
                    </a:rPr>
                    <a:t>n</a:t>
                  </a:r>
                  <a:endParaRPr lang="zh-CN" altLang="en-US" sz="36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Symbol"/>
                  </a:endParaRPr>
                </a:p>
              </p:txBody>
            </p:sp>
          </p:grpSp>
          <p:sp>
            <p:nvSpPr>
              <p:cNvPr id="28754" name="WordArt 527"/>
              <p:cNvSpPr>
                <a:spLocks noChangeArrowheads="1" noChangeShapeType="1" noTextEdit="1"/>
              </p:cNvSpPr>
              <p:nvPr/>
            </p:nvSpPr>
            <p:spPr bwMode="auto">
              <a:xfrm>
                <a:off x="4313" y="1612"/>
                <a:ext cx="229" cy="19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5088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A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8755" name="WordArt 528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92" y="1652"/>
                <a:ext cx="311" cy="14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cos</a:t>
                </a:r>
                <a:endParaRPr lang="zh-CN" altLang="en-US" sz="36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8756" name="WordArt 529"/>
              <p:cNvSpPr>
                <a:spLocks noChangeArrowheads="1" noChangeShapeType="1" noTextEdit="1"/>
              </p:cNvSpPr>
              <p:nvPr/>
            </p:nvSpPr>
            <p:spPr bwMode="auto">
              <a:xfrm>
                <a:off x="5481" y="1604"/>
                <a:ext cx="89" cy="19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8757" name="WordArt 530"/>
              <p:cNvSpPr>
                <a:spLocks noChangeArrowheads="1" noChangeShapeType="1" noTextEdit="1"/>
              </p:cNvSpPr>
              <p:nvPr/>
            </p:nvSpPr>
            <p:spPr bwMode="auto">
              <a:xfrm>
                <a:off x="5365" y="1708"/>
                <a:ext cx="69" cy="10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grpSp>
          <p:nvGrpSpPr>
            <p:cNvPr id="28720" name="Group 531"/>
            <p:cNvGrpSpPr>
              <a:grpSpLocks/>
            </p:cNvGrpSpPr>
            <p:nvPr/>
          </p:nvGrpSpPr>
          <p:grpSpPr bwMode="auto">
            <a:xfrm>
              <a:off x="1085" y="2401"/>
              <a:ext cx="195" cy="76"/>
              <a:chOff x="1260" y="2371"/>
              <a:chExt cx="151" cy="53"/>
            </a:xfrm>
          </p:grpSpPr>
          <p:sp>
            <p:nvSpPr>
              <p:cNvPr id="28751" name="Line 532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52" name="Line 533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8721" name="WordArt 540"/>
            <p:cNvSpPr>
              <a:spLocks noChangeArrowheads="1" noChangeShapeType="1" noTextEdit="1"/>
            </p:cNvSpPr>
            <p:nvPr/>
          </p:nvSpPr>
          <p:spPr bwMode="auto">
            <a:xfrm>
              <a:off x="1472" y="2324"/>
              <a:ext cx="229" cy="19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5088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rPr>
                <a:t>A</a:t>
              </a:r>
              <a:endParaRPr lang="zh-CN" altLang="en-US" sz="3600" i="1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8722" name="WordArt 544"/>
            <p:cNvSpPr>
              <a:spLocks noChangeArrowheads="1" noChangeShapeType="1" noTextEdit="1"/>
            </p:cNvSpPr>
            <p:nvPr/>
          </p:nvSpPr>
          <p:spPr bwMode="auto">
            <a:xfrm>
              <a:off x="1370" y="2361"/>
              <a:ext cx="106" cy="14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28723" name="WordArt 542"/>
            <p:cNvSpPr>
              <a:spLocks noChangeArrowheads="1" noChangeShapeType="1" noTextEdit="1"/>
            </p:cNvSpPr>
            <p:nvPr/>
          </p:nvSpPr>
          <p:spPr bwMode="auto">
            <a:xfrm>
              <a:off x="3330" y="2322"/>
              <a:ext cx="89" cy="1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t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8724" name="WordArt 537"/>
            <p:cNvSpPr>
              <a:spLocks noChangeArrowheads="1" noChangeShapeType="1" noTextEdit="1"/>
            </p:cNvSpPr>
            <p:nvPr/>
          </p:nvSpPr>
          <p:spPr bwMode="auto">
            <a:xfrm>
              <a:off x="2273" y="2347"/>
              <a:ext cx="106" cy="14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28725" name="WordArt 538"/>
            <p:cNvSpPr>
              <a:spLocks noChangeArrowheads="1" noChangeShapeType="1" noTextEdit="1"/>
            </p:cNvSpPr>
            <p:nvPr/>
          </p:nvSpPr>
          <p:spPr bwMode="auto">
            <a:xfrm>
              <a:off x="2387" y="2347"/>
              <a:ext cx="162" cy="14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5556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Symbol"/>
                </a:rPr>
                <a:t>p</a:t>
              </a:r>
              <a:endParaRPr lang="zh-CN" altLang="en-US" sz="36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Symbol"/>
              </a:endParaRPr>
            </a:p>
          </p:txBody>
        </p:sp>
        <p:sp>
          <p:nvSpPr>
            <p:cNvPr id="28726" name="WordArt 541"/>
            <p:cNvSpPr>
              <a:spLocks noChangeArrowheads="1" noChangeShapeType="1" noTextEdit="1"/>
            </p:cNvSpPr>
            <p:nvPr/>
          </p:nvSpPr>
          <p:spPr bwMode="auto">
            <a:xfrm>
              <a:off x="1896" y="2355"/>
              <a:ext cx="311" cy="14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rPr>
                <a:t>cos</a:t>
              </a:r>
              <a:endParaRPr lang="zh-CN" altLang="en-US" sz="36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28727" name="Group 546"/>
            <p:cNvGrpSpPr>
              <a:grpSpLocks/>
            </p:cNvGrpSpPr>
            <p:nvPr/>
          </p:nvGrpSpPr>
          <p:grpSpPr bwMode="auto">
            <a:xfrm>
              <a:off x="4389" y="2235"/>
              <a:ext cx="186" cy="168"/>
              <a:chOff x="2502" y="2469"/>
              <a:chExt cx="186" cy="168"/>
            </a:xfrm>
          </p:grpSpPr>
          <p:sp>
            <p:nvSpPr>
              <p:cNvPr id="28749" name="WordArt 53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502" y="2469"/>
                <a:ext cx="127" cy="16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Symbol"/>
                  </a:rPr>
                  <a:t>n</a:t>
                </a:r>
                <a:endParaRPr lang="zh-CN" altLang="en-US" sz="36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Symbol"/>
                </a:endParaRPr>
              </a:p>
            </p:txBody>
          </p:sp>
          <p:sp>
            <p:nvSpPr>
              <p:cNvPr id="28750" name="WordArt 54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27" y="2533"/>
                <a:ext cx="61" cy="10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sp>
          <p:nvSpPr>
            <p:cNvPr id="28728" name="WordArt 547"/>
            <p:cNvSpPr>
              <a:spLocks noChangeArrowheads="1" noChangeShapeType="1" noTextEdit="1"/>
            </p:cNvSpPr>
            <p:nvPr/>
          </p:nvSpPr>
          <p:spPr bwMode="auto">
            <a:xfrm>
              <a:off x="4586" y="2237"/>
              <a:ext cx="139" cy="1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rPr>
                <a:t>+</a:t>
              </a:r>
              <a:endParaRPr lang="zh-CN" altLang="en-US" sz="3600" kern="10">
                <a:ln w="2857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宋体"/>
                <a:ea typeface="宋体"/>
              </a:endParaRPr>
            </a:p>
          </p:txBody>
        </p:sp>
        <p:grpSp>
          <p:nvGrpSpPr>
            <p:cNvPr id="28729" name="Group 559"/>
            <p:cNvGrpSpPr>
              <a:grpSpLocks/>
            </p:cNvGrpSpPr>
            <p:nvPr/>
          </p:nvGrpSpPr>
          <p:grpSpPr bwMode="auto">
            <a:xfrm>
              <a:off x="4765" y="2222"/>
              <a:ext cx="182" cy="171"/>
              <a:chOff x="2234" y="3061"/>
              <a:chExt cx="182" cy="171"/>
            </a:xfrm>
          </p:grpSpPr>
          <p:sp>
            <p:nvSpPr>
              <p:cNvPr id="28747" name="WordArt 554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34" y="3061"/>
                <a:ext cx="127" cy="16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Symbol"/>
                  </a:rPr>
                  <a:t>n</a:t>
                </a:r>
                <a:endParaRPr lang="zh-CN" altLang="en-US" sz="36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Symbol"/>
                </a:endParaRPr>
              </a:p>
            </p:txBody>
          </p:sp>
          <p:sp>
            <p:nvSpPr>
              <p:cNvPr id="28748" name="WordArt 55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47" y="3130"/>
                <a:ext cx="69" cy="10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sp>
          <p:nvSpPr>
            <p:cNvPr id="28730" name="Line 560"/>
            <p:cNvSpPr>
              <a:spLocks noChangeShapeType="1"/>
            </p:cNvSpPr>
            <p:nvPr/>
          </p:nvSpPr>
          <p:spPr bwMode="auto">
            <a:xfrm>
              <a:off x="4312" y="2427"/>
              <a:ext cx="6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31" name="WordArt 561"/>
            <p:cNvSpPr>
              <a:spLocks noChangeArrowheads="1" noChangeShapeType="1" noTextEdit="1"/>
            </p:cNvSpPr>
            <p:nvPr/>
          </p:nvSpPr>
          <p:spPr bwMode="auto">
            <a:xfrm>
              <a:off x="4597" y="2466"/>
              <a:ext cx="106" cy="14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28732" name="WordArt 564"/>
            <p:cNvSpPr>
              <a:spLocks noChangeArrowheads="1" noChangeShapeType="1" noTextEdit="1"/>
            </p:cNvSpPr>
            <p:nvPr/>
          </p:nvSpPr>
          <p:spPr bwMode="auto">
            <a:xfrm>
              <a:off x="3999" y="2336"/>
              <a:ext cx="106" cy="14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28733" name="WordArt 565"/>
            <p:cNvSpPr>
              <a:spLocks noChangeArrowheads="1" noChangeShapeType="1" noTextEdit="1"/>
            </p:cNvSpPr>
            <p:nvPr/>
          </p:nvSpPr>
          <p:spPr bwMode="auto">
            <a:xfrm>
              <a:off x="4113" y="2336"/>
              <a:ext cx="162" cy="14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5556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Symbol"/>
                </a:rPr>
                <a:t>p</a:t>
              </a:r>
              <a:endParaRPr lang="zh-CN" altLang="en-US" sz="36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Symbol"/>
              </a:endParaRPr>
            </a:p>
          </p:txBody>
        </p:sp>
        <p:sp>
          <p:nvSpPr>
            <p:cNvPr id="28734" name="WordArt 566"/>
            <p:cNvSpPr>
              <a:spLocks noChangeArrowheads="1" noChangeShapeType="1" noTextEdit="1"/>
            </p:cNvSpPr>
            <p:nvPr/>
          </p:nvSpPr>
          <p:spPr bwMode="auto">
            <a:xfrm>
              <a:off x="3622" y="2344"/>
              <a:ext cx="311" cy="14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rPr>
                <a:t>cos</a:t>
              </a:r>
              <a:endParaRPr lang="zh-CN" altLang="en-US" sz="36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28735" name="Group 567"/>
            <p:cNvGrpSpPr>
              <a:grpSpLocks/>
            </p:cNvGrpSpPr>
            <p:nvPr/>
          </p:nvGrpSpPr>
          <p:grpSpPr bwMode="auto">
            <a:xfrm>
              <a:off x="2628" y="2218"/>
              <a:ext cx="186" cy="168"/>
              <a:chOff x="2502" y="2469"/>
              <a:chExt cx="186" cy="168"/>
            </a:xfrm>
          </p:grpSpPr>
          <p:sp>
            <p:nvSpPr>
              <p:cNvPr id="28745" name="WordArt 56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502" y="2469"/>
                <a:ext cx="127" cy="16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Symbol"/>
                  </a:rPr>
                  <a:t>n</a:t>
                </a:r>
                <a:endParaRPr lang="zh-CN" altLang="en-US" sz="36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Symbol"/>
                </a:endParaRPr>
              </a:p>
            </p:txBody>
          </p:sp>
          <p:sp>
            <p:nvSpPr>
              <p:cNvPr id="28746" name="WordArt 56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27" y="2533"/>
                <a:ext cx="61" cy="10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grpSp>
          <p:nvGrpSpPr>
            <p:cNvPr id="28736" name="Group 571"/>
            <p:cNvGrpSpPr>
              <a:grpSpLocks/>
            </p:cNvGrpSpPr>
            <p:nvPr/>
          </p:nvGrpSpPr>
          <p:grpSpPr bwMode="auto">
            <a:xfrm>
              <a:off x="3044" y="2218"/>
              <a:ext cx="182" cy="171"/>
              <a:chOff x="2234" y="3061"/>
              <a:chExt cx="182" cy="171"/>
            </a:xfrm>
          </p:grpSpPr>
          <p:sp>
            <p:nvSpPr>
              <p:cNvPr id="28743" name="WordArt 572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34" y="3061"/>
                <a:ext cx="127" cy="16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Symbol"/>
                  </a:rPr>
                  <a:t>n</a:t>
                </a:r>
                <a:endParaRPr lang="zh-CN" altLang="en-US" sz="36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Symbol"/>
                </a:endParaRPr>
              </a:p>
            </p:txBody>
          </p:sp>
          <p:sp>
            <p:nvSpPr>
              <p:cNvPr id="28744" name="WordArt 57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47" y="3130"/>
                <a:ext cx="69" cy="10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sp>
          <p:nvSpPr>
            <p:cNvPr id="28737" name="Line 574"/>
            <p:cNvSpPr>
              <a:spLocks noChangeShapeType="1"/>
            </p:cNvSpPr>
            <p:nvPr/>
          </p:nvSpPr>
          <p:spPr bwMode="auto">
            <a:xfrm>
              <a:off x="2583" y="2423"/>
              <a:ext cx="6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38" name="WordArt 575"/>
            <p:cNvSpPr>
              <a:spLocks noChangeArrowheads="1" noChangeShapeType="1" noTextEdit="1"/>
            </p:cNvSpPr>
            <p:nvPr/>
          </p:nvSpPr>
          <p:spPr bwMode="auto">
            <a:xfrm>
              <a:off x="2868" y="2462"/>
              <a:ext cx="106" cy="14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28739" name="Line 576"/>
            <p:cNvSpPr>
              <a:spLocks noChangeShapeType="1"/>
            </p:cNvSpPr>
            <p:nvPr/>
          </p:nvSpPr>
          <p:spPr bwMode="auto">
            <a:xfrm flipV="1">
              <a:off x="2867" y="2298"/>
              <a:ext cx="14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40" name="WordArt 604"/>
            <p:cNvSpPr>
              <a:spLocks noChangeArrowheads="1" noChangeShapeType="1" noTextEdit="1"/>
            </p:cNvSpPr>
            <p:nvPr/>
          </p:nvSpPr>
          <p:spPr bwMode="auto">
            <a:xfrm>
              <a:off x="5040" y="2319"/>
              <a:ext cx="89" cy="1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t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8741" name="Oval 627"/>
            <p:cNvSpPr>
              <a:spLocks noChangeArrowheads="1"/>
            </p:cNvSpPr>
            <p:nvPr/>
          </p:nvSpPr>
          <p:spPr bwMode="auto">
            <a:xfrm>
              <a:off x="1773" y="2404"/>
              <a:ext cx="53" cy="53"/>
            </a:xfrm>
            <a:prstGeom prst="ellipse">
              <a:avLst/>
            </a:prstGeom>
            <a:solidFill>
              <a:srgbClr val="E80074"/>
            </a:solidFill>
            <a:ln w="9525">
              <a:solidFill>
                <a:srgbClr val="E80074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8742" name="Oval 628"/>
            <p:cNvSpPr>
              <a:spLocks noChangeArrowheads="1"/>
            </p:cNvSpPr>
            <p:nvPr/>
          </p:nvSpPr>
          <p:spPr bwMode="auto">
            <a:xfrm>
              <a:off x="3499" y="2387"/>
              <a:ext cx="53" cy="53"/>
            </a:xfrm>
            <a:prstGeom prst="ellipse">
              <a:avLst/>
            </a:prstGeom>
            <a:solidFill>
              <a:srgbClr val="E80074"/>
            </a:solidFill>
            <a:ln w="9525">
              <a:solidFill>
                <a:srgbClr val="E80074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grpSp>
        <p:nvGrpSpPr>
          <p:cNvPr id="28680" name="Group 683"/>
          <p:cNvGrpSpPr>
            <a:grpSpLocks/>
          </p:cNvGrpSpPr>
          <p:nvPr/>
        </p:nvGrpSpPr>
        <p:grpSpPr bwMode="auto">
          <a:xfrm>
            <a:off x="5711825" y="4124325"/>
            <a:ext cx="2516188" cy="1385888"/>
            <a:chOff x="3598" y="2598"/>
            <a:chExt cx="1585" cy="873"/>
          </a:xfrm>
        </p:grpSpPr>
        <p:sp>
          <p:nvSpPr>
            <p:cNvPr id="28696" name="AutoShape 622"/>
            <p:cNvSpPr>
              <a:spLocks/>
            </p:cNvSpPr>
            <p:nvPr/>
          </p:nvSpPr>
          <p:spPr bwMode="auto">
            <a:xfrm rot="-5400000">
              <a:off x="4288" y="1949"/>
              <a:ext cx="165" cy="1464"/>
            </a:xfrm>
            <a:prstGeom prst="leftBrace">
              <a:avLst>
                <a:gd name="adj1" fmla="val 73939"/>
                <a:gd name="adj2" fmla="val 49963"/>
              </a:avLst>
            </a:prstGeom>
            <a:noFill/>
            <a:ln w="38100">
              <a:solidFill>
                <a:srgbClr val="00CC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grpSp>
          <p:nvGrpSpPr>
            <p:cNvPr id="28697" name="Group 632"/>
            <p:cNvGrpSpPr>
              <a:grpSpLocks/>
            </p:cNvGrpSpPr>
            <p:nvPr/>
          </p:nvGrpSpPr>
          <p:grpSpPr bwMode="auto">
            <a:xfrm>
              <a:off x="4288" y="2888"/>
              <a:ext cx="157" cy="138"/>
              <a:chOff x="2502" y="2469"/>
              <a:chExt cx="186" cy="168"/>
            </a:xfrm>
          </p:grpSpPr>
          <p:sp>
            <p:nvSpPr>
              <p:cNvPr id="28706" name="WordArt 63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502" y="2469"/>
                <a:ext cx="127" cy="16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Symbol"/>
                  </a:rPr>
                  <a:t>n</a:t>
                </a:r>
                <a:endParaRPr lang="zh-CN" altLang="en-US" sz="36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Symbol"/>
                </a:endParaRPr>
              </a:p>
            </p:txBody>
          </p:sp>
          <p:sp>
            <p:nvSpPr>
              <p:cNvPr id="28707" name="WordArt 634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27" y="2533"/>
                <a:ext cx="61" cy="10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grpSp>
          <p:nvGrpSpPr>
            <p:cNvPr id="28698" name="Group 635"/>
            <p:cNvGrpSpPr>
              <a:grpSpLocks/>
            </p:cNvGrpSpPr>
            <p:nvPr/>
          </p:nvGrpSpPr>
          <p:grpSpPr bwMode="auto">
            <a:xfrm>
              <a:off x="4638" y="2895"/>
              <a:ext cx="154" cy="141"/>
              <a:chOff x="2234" y="3061"/>
              <a:chExt cx="182" cy="171"/>
            </a:xfrm>
          </p:grpSpPr>
          <p:sp>
            <p:nvSpPr>
              <p:cNvPr id="28704" name="WordArt 636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34" y="3061"/>
                <a:ext cx="127" cy="16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Symbol"/>
                  </a:rPr>
                  <a:t>n</a:t>
                </a:r>
                <a:endParaRPr lang="zh-CN" altLang="en-US" sz="36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Symbol"/>
                </a:endParaRPr>
              </a:p>
            </p:txBody>
          </p:sp>
          <p:sp>
            <p:nvSpPr>
              <p:cNvPr id="28705" name="WordArt 63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47" y="3130"/>
                <a:ext cx="69" cy="10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sp>
          <p:nvSpPr>
            <p:cNvPr id="28699" name="Line 638"/>
            <p:cNvSpPr>
              <a:spLocks noChangeShapeType="1"/>
            </p:cNvSpPr>
            <p:nvPr/>
          </p:nvSpPr>
          <p:spPr bwMode="auto">
            <a:xfrm>
              <a:off x="4260" y="3058"/>
              <a:ext cx="5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0" name="WordArt 639"/>
            <p:cNvSpPr>
              <a:spLocks noChangeArrowheads="1" noChangeShapeType="1" noTextEdit="1"/>
            </p:cNvSpPr>
            <p:nvPr/>
          </p:nvSpPr>
          <p:spPr bwMode="auto">
            <a:xfrm>
              <a:off x="4502" y="3090"/>
              <a:ext cx="90" cy="12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28701" name="WordArt 641"/>
            <p:cNvSpPr>
              <a:spLocks noChangeArrowheads="1" noChangeShapeType="1" noTextEdit="1"/>
            </p:cNvSpPr>
            <p:nvPr/>
          </p:nvSpPr>
          <p:spPr bwMode="auto">
            <a:xfrm>
              <a:off x="4497" y="2907"/>
              <a:ext cx="117" cy="11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rPr>
                <a:t>+</a:t>
              </a:r>
              <a:endParaRPr lang="zh-CN" altLang="en-US" sz="3600" kern="10">
                <a:ln w="2857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宋体"/>
                <a:ea typeface="宋体"/>
              </a:endParaRPr>
            </a:p>
          </p:txBody>
        </p:sp>
        <p:sp>
          <p:nvSpPr>
            <p:cNvPr id="28702" name="Text Box 655"/>
            <p:cNvSpPr txBox="1">
              <a:spLocks noChangeArrowheads="1"/>
            </p:cNvSpPr>
            <p:nvPr/>
          </p:nvSpPr>
          <p:spPr bwMode="auto">
            <a:xfrm>
              <a:off x="3598" y="2897"/>
              <a:ext cx="158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rgbClr val="007053"/>
                  </a:solidFill>
                  <a:latin typeface="Calibri" pitchFamily="34" charset="0"/>
                  <a:ea typeface="华文中宋" pitchFamily="2" charset="-122"/>
                </a:rPr>
                <a:t>频率为              的</a:t>
              </a:r>
            </a:p>
          </p:txBody>
        </p:sp>
        <p:sp>
          <p:nvSpPr>
            <p:cNvPr id="28703" name="Text Box 656"/>
            <p:cNvSpPr txBox="1">
              <a:spLocks noChangeArrowheads="1"/>
            </p:cNvSpPr>
            <p:nvPr/>
          </p:nvSpPr>
          <p:spPr bwMode="auto">
            <a:xfrm>
              <a:off x="3888" y="3183"/>
              <a:ext cx="9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rgbClr val="007053"/>
                  </a:solidFill>
                  <a:latin typeface="Calibri" pitchFamily="34" charset="0"/>
                  <a:ea typeface="华文中宋" pitchFamily="2" charset="-122"/>
                </a:rPr>
                <a:t>简谐振动</a:t>
              </a:r>
            </a:p>
          </p:txBody>
        </p:sp>
      </p:grpSp>
      <p:grpSp>
        <p:nvGrpSpPr>
          <p:cNvPr id="28689" name="Group 682"/>
          <p:cNvGrpSpPr>
            <a:grpSpLocks/>
          </p:cNvGrpSpPr>
          <p:nvPr/>
        </p:nvGrpSpPr>
        <p:grpSpPr bwMode="auto">
          <a:xfrm>
            <a:off x="2982913" y="4065588"/>
            <a:ext cx="2516187" cy="1484312"/>
            <a:chOff x="1879" y="2561"/>
            <a:chExt cx="1585" cy="935"/>
          </a:xfrm>
        </p:grpSpPr>
        <p:sp>
          <p:nvSpPr>
            <p:cNvPr id="28684" name="AutoShape 621"/>
            <p:cNvSpPr>
              <a:spLocks/>
            </p:cNvSpPr>
            <p:nvPr/>
          </p:nvSpPr>
          <p:spPr bwMode="auto">
            <a:xfrm rot="-5400000">
              <a:off x="2558" y="1953"/>
              <a:ext cx="248" cy="1463"/>
            </a:xfrm>
            <a:prstGeom prst="leftBrace">
              <a:avLst>
                <a:gd name="adj1" fmla="val 49160"/>
                <a:gd name="adj2" fmla="val 50000"/>
              </a:avLst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8685" name="Text Box 623"/>
            <p:cNvSpPr txBox="1">
              <a:spLocks noChangeArrowheads="1"/>
            </p:cNvSpPr>
            <p:nvPr/>
          </p:nvSpPr>
          <p:spPr bwMode="auto">
            <a:xfrm>
              <a:off x="1879" y="2914"/>
              <a:ext cx="158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rgbClr val="E80074"/>
                  </a:solidFill>
                  <a:latin typeface="Calibri" pitchFamily="34" charset="0"/>
                  <a:ea typeface="华文中宋" pitchFamily="2" charset="-122"/>
                </a:rPr>
                <a:t>频率为              的</a:t>
              </a:r>
            </a:p>
          </p:txBody>
        </p:sp>
        <p:sp>
          <p:nvSpPr>
            <p:cNvPr id="28686" name="Text Box 629"/>
            <p:cNvSpPr txBox="1">
              <a:spLocks noChangeArrowheads="1"/>
            </p:cNvSpPr>
            <p:nvPr/>
          </p:nvSpPr>
          <p:spPr bwMode="auto">
            <a:xfrm>
              <a:off x="2179" y="3208"/>
              <a:ext cx="9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rgbClr val="E80074"/>
                  </a:solidFill>
                  <a:latin typeface="Calibri" pitchFamily="34" charset="0"/>
                  <a:ea typeface="华文中宋" pitchFamily="2" charset="-122"/>
                </a:rPr>
                <a:t>简谐振动</a:t>
              </a:r>
            </a:p>
          </p:txBody>
        </p:sp>
        <p:sp>
          <p:nvSpPr>
            <p:cNvPr id="28687" name="Line 640"/>
            <p:cNvSpPr>
              <a:spLocks noChangeShapeType="1"/>
            </p:cNvSpPr>
            <p:nvPr/>
          </p:nvSpPr>
          <p:spPr bwMode="auto">
            <a:xfrm flipV="1">
              <a:off x="2755" y="2960"/>
              <a:ext cx="12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8688" name="Group 658"/>
            <p:cNvGrpSpPr>
              <a:grpSpLocks/>
            </p:cNvGrpSpPr>
            <p:nvPr/>
          </p:nvGrpSpPr>
          <p:grpSpPr bwMode="auto">
            <a:xfrm>
              <a:off x="2572" y="2901"/>
              <a:ext cx="157" cy="138"/>
              <a:chOff x="2502" y="2469"/>
              <a:chExt cx="186" cy="168"/>
            </a:xfrm>
          </p:grpSpPr>
          <p:sp>
            <p:nvSpPr>
              <p:cNvPr id="28694" name="WordArt 65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502" y="2469"/>
                <a:ext cx="127" cy="16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Symbol"/>
                  </a:rPr>
                  <a:t>n</a:t>
                </a:r>
                <a:endParaRPr lang="zh-CN" altLang="en-US" sz="36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Symbol"/>
                </a:endParaRPr>
              </a:p>
            </p:txBody>
          </p:sp>
          <p:sp>
            <p:nvSpPr>
              <p:cNvPr id="28695" name="WordArt 660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27" y="2533"/>
                <a:ext cx="61" cy="10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grpSp>
          <p:nvGrpSpPr>
            <p:cNvPr id="5" name="Group 661"/>
            <p:cNvGrpSpPr>
              <a:grpSpLocks/>
            </p:cNvGrpSpPr>
            <p:nvPr/>
          </p:nvGrpSpPr>
          <p:grpSpPr bwMode="auto">
            <a:xfrm>
              <a:off x="2928" y="2901"/>
              <a:ext cx="154" cy="141"/>
              <a:chOff x="2234" y="3061"/>
              <a:chExt cx="182" cy="171"/>
            </a:xfrm>
          </p:grpSpPr>
          <p:sp>
            <p:nvSpPr>
              <p:cNvPr id="28692" name="WordArt 662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34" y="3061"/>
                <a:ext cx="127" cy="16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Symbol"/>
                  </a:rPr>
                  <a:t>n</a:t>
                </a:r>
                <a:endParaRPr lang="zh-CN" altLang="en-US" sz="36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Symbol"/>
                </a:endParaRPr>
              </a:p>
            </p:txBody>
          </p:sp>
          <p:sp>
            <p:nvSpPr>
              <p:cNvPr id="28693" name="WordArt 66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47" y="3130"/>
                <a:ext cx="69" cy="10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sp>
          <p:nvSpPr>
            <p:cNvPr id="28690" name="Line 664"/>
            <p:cNvSpPr>
              <a:spLocks noChangeShapeType="1"/>
            </p:cNvSpPr>
            <p:nvPr/>
          </p:nvSpPr>
          <p:spPr bwMode="auto">
            <a:xfrm>
              <a:off x="2535" y="3063"/>
              <a:ext cx="5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1" name="WordArt 665"/>
            <p:cNvSpPr>
              <a:spLocks noChangeArrowheads="1" noChangeShapeType="1" noTextEdit="1"/>
            </p:cNvSpPr>
            <p:nvPr/>
          </p:nvSpPr>
          <p:spPr bwMode="auto">
            <a:xfrm>
              <a:off x="2777" y="3095"/>
              <a:ext cx="90" cy="12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</p:grpSp>
      <p:grpSp>
        <p:nvGrpSpPr>
          <p:cNvPr id="28711" name="Group 684"/>
          <p:cNvGrpSpPr>
            <a:grpSpLocks/>
          </p:cNvGrpSpPr>
          <p:nvPr/>
        </p:nvGrpSpPr>
        <p:grpSpPr bwMode="auto">
          <a:xfrm>
            <a:off x="276225" y="5768975"/>
            <a:ext cx="8867775" cy="554038"/>
            <a:chOff x="174" y="3634"/>
            <a:chExt cx="5586" cy="349"/>
          </a:xfrm>
        </p:grpSpPr>
        <p:sp>
          <p:nvSpPr>
            <p:cNvPr id="28682" name="Text Box 625"/>
            <p:cNvSpPr txBox="1">
              <a:spLocks noChangeArrowheads="1"/>
            </p:cNvSpPr>
            <p:nvPr/>
          </p:nvSpPr>
          <p:spPr bwMode="auto">
            <a:xfrm>
              <a:off x="174" y="3634"/>
              <a:ext cx="558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黑体" pitchFamily="2" charset="-122"/>
                  <a:ea typeface="黑体" pitchFamily="2" charset="-122"/>
                </a:rPr>
                <a:t>此合振动不是简谐振动，</a:t>
              </a:r>
              <a:r>
                <a:rPr lang="zh-CN" altLang="en-US" sz="2400">
                  <a:latin typeface="华文中宋" pitchFamily="2" charset="-122"/>
                  <a:ea typeface="华文中宋" pitchFamily="2" charset="-122"/>
                </a:rPr>
                <a:t>一般比较复杂，只介绍一种常见现象：</a:t>
              </a:r>
            </a:p>
          </p:txBody>
        </p:sp>
        <p:sp>
          <p:nvSpPr>
            <p:cNvPr id="28683" name="Line 675"/>
            <p:cNvSpPr>
              <a:spLocks noChangeShapeType="1"/>
            </p:cNvSpPr>
            <p:nvPr/>
          </p:nvSpPr>
          <p:spPr bwMode="auto">
            <a:xfrm>
              <a:off x="243" y="3983"/>
              <a:ext cx="19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39" name="Rectangle 727"/>
          <p:cNvSpPr>
            <a:spLocks noGrp="1" noChangeArrowheads="1"/>
          </p:cNvSpPr>
          <p:nvPr>
            <p:ph type="title" idx="4294967295"/>
          </p:nvPr>
        </p:nvSpPr>
        <p:spPr>
          <a:xfrm>
            <a:off x="6818313" y="0"/>
            <a:ext cx="2325687" cy="40798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mtClean="0">
                <a:solidFill>
                  <a:schemeClr val="bg1"/>
                </a:solidFill>
              </a:rPr>
              <a:t>续</a:t>
            </a:r>
          </a:p>
        </p:txBody>
      </p:sp>
      <p:sp>
        <p:nvSpPr>
          <p:cNvPr id="29699" name="Rectangle 21" descr="新闻纸"/>
          <p:cNvSpPr>
            <a:spLocks noChangeArrowheads="1"/>
          </p:cNvSpPr>
          <p:nvPr/>
        </p:nvSpPr>
        <p:spPr bwMode="auto">
          <a:xfrm>
            <a:off x="0" y="0"/>
            <a:ext cx="9144000" cy="1539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29700" name="Rectangle 22" descr="新闻纸"/>
          <p:cNvSpPr>
            <a:spLocks noChangeArrowheads="1"/>
          </p:cNvSpPr>
          <p:nvPr/>
        </p:nvSpPr>
        <p:spPr bwMode="auto">
          <a:xfrm>
            <a:off x="0" y="6740525"/>
            <a:ext cx="9144000" cy="11747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grpSp>
        <p:nvGrpSpPr>
          <p:cNvPr id="2" name="Group 774"/>
          <p:cNvGrpSpPr>
            <a:grpSpLocks/>
          </p:cNvGrpSpPr>
          <p:nvPr/>
        </p:nvGrpSpPr>
        <p:grpSpPr bwMode="auto">
          <a:xfrm>
            <a:off x="0" y="1827213"/>
            <a:ext cx="9144000" cy="3681412"/>
            <a:chOff x="0" y="1151"/>
            <a:chExt cx="5760" cy="2319"/>
          </a:xfrm>
        </p:grpSpPr>
        <p:grpSp>
          <p:nvGrpSpPr>
            <p:cNvPr id="29945" name="Group 375"/>
            <p:cNvGrpSpPr>
              <a:grpSpLocks/>
            </p:cNvGrpSpPr>
            <p:nvPr/>
          </p:nvGrpSpPr>
          <p:grpSpPr bwMode="auto">
            <a:xfrm>
              <a:off x="4807" y="2467"/>
              <a:ext cx="622" cy="331"/>
              <a:chOff x="3672" y="3276"/>
              <a:chExt cx="690" cy="399"/>
            </a:xfrm>
          </p:grpSpPr>
          <p:grpSp>
            <p:nvGrpSpPr>
              <p:cNvPr id="30112" name="Group 376"/>
              <p:cNvGrpSpPr>
                <a:grpSpLocks/>
              </p:cNvGrpSpPr>
              <p:nvPr/>
            </p:nvGrpSpPr>
            <p:grpSpPr bwMode="auto">
              <a:xfrm>
                <a:off x="3719" y="3282"/>
                <a:ext cx="186" cy="168"/>
                <a:chOff x="2502" y="2469"/>
                <a:chExt cx="186" cy="168"/>
              </a:xfrm>
            </p:grpSpPr>
            <p:sp>
              <p:nvSpPr>
                <p:cNvPr id="30119" name="WordArt 37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502" y="2469"/>
                  <a:ext cx="127" cy="16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Symbol"/>
                    </a:rPr>
                    <a:t>n</a:t>
                  </a:r>
                  <a:endParaRPr lang="zh-CN" altLang="en-US" sz="36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Symbol"/>
                  </a:endParaRPr>
                </a:p>
              </p:txBody>
            </p:sp>
            <p:sp>
              <p:nvSpPr>
                <p:cNvPr id="30120" name="WordArt 37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627" y="2533"/>
                  <a:ext cx="61" cy="10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30113" name="WordArt 379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46" y="3298"/>
                <a:ext cx="139" cy="13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2857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rPr>
                  <a:t>+</a:t>
                </a:r>
                <a:endParaRPr lang="zh-CN" altLang="en-US" sz="3600" kern="10"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endParaRPr>
              </a:p>
            </p:txBody>
          </p:sp>
          <p:grpSp>
            <p:nvGrpSpPr>
              <p:cNvPr id="30114" name="Group 380"/>
              <p:cNvGrpSpPr>
                <a:grpSpLocks/>
              </p:cNvGrpSpPr>
              <p:nvPr/>
            </p:nvGrpSpPr>
            <p:grpSpPr bwMode="auto">
              <a:xfrm>
                <a:off x="4124" y="3276"/>
                <a:ext cx="182" cy="171"/>
                <a:chOff x="2234" y="3061"/>
                <a:chExt cx="182" cy="171"/>
              </a:xfrm>
            </p:grpSpPr>
            <p:sp>
              <p:nvSpPr>
                <p:cNvPr id="30117" name="WordArt 38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234" y="3061"/>
                  <a:ext cx="127" cy="16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Symbol"/>
                    </a:rPr>
                    <a:t>n</a:t>
                  </a:r>
                  <a:endParaRPr lang="zh-CN" altLang="en-US" sz="36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Symbol"/>
                  </a:endParaRPr>
                </a:p>
              </p:txBody>
            </p:sp>
            <p:sp>
              <p:nvSpPr>
                <p:cNvPr id="30118" name="WordArt 38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347" y="3130"/>
                  <a:ext cx="69" cy="10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30115" name="Line 383"/>
              <p:cNvSpPr>
                <a:spLocks noChangeShapeType="1"/>
              </p:cNvSpPr>
              <p:nvPr/>
            </p:nvSpPr>
            <p:spPr bwMode="auto">
              <a:xfrm>
                <a:off x="3672" y="3488"/>
                <a:ext cx="6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116" name="WordArt 384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57" y="3527"/>
                <a:ext cx="106" cy="14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grpSp>
          <p:nvGrpSpPr>
            <p:cNvPr id="29946" name="Group 758"/>
            <p:cNvGrpSpPr>
              <a:grpSpLocks/>
            </p:cNvGrpSpPr>
            <p:nvPr/>
          </p:nvGrpSpPr>
          <p:grpSpPr bwMode="auto">
            <a:xfrm>
              <a:off x="372" y="1367"/>
              <a:ext cx="3914" cy="1821"/>
              <a:chOff x="372" y="1367"/>
              <a:chExt cx="4046" cy="1821"/>
            </a:xfrm>
          </p:grpSpPr>
          <p:sp>
            <p:nvSpPr>
              <p:cNvPr id="30004" name="Line 385"/>
              <p:cNvSpPr>
                <a:spLocks noChangeShapeType="1"/>
              </p:cNvSpPr>
              <p:nvPr/>
            </p:nvSpPr>
            <p:spPr bwMode="auto">
              <a:xfrm>
                <a:off x="1517" y="1367"/>
                <a:ext cx="0" cy="18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005" name="Line 386"/>
              <p:cNvSpPr>
                <a:spLocks noChangeShapeType="1"/>
              </p:cNvSpPr>
              <p:nvPr/>
            </p:nvSpPr>
            <p:spPr bwMode="auto">
              <a:xfrm>
                <a:off x="2321" y="1379"/>
                <a:ext cx="0" cy="1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006" name="Line 387"/>
              <p:cNvSpPr>
                <a:spLocks noChangeShapeType="1"/>
              </p:cNvSpPr>
              <p:nvPr/>
            </p:nvSpPr>
            <p:spPr bwMode="auto">
              <a:xfrm>
                <a:off x="720" y="1379"/>
                <a:ext cx="0" cy="1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007" name="Line 388"/>
              <p:cNvSpPr>
                <a:spLocks noChangeShapeType="1"/>
              </p:cNvSpPr>
              <p:nvPr/>
            </p:nvSpPr>
            <p:spPr bwMode="auto">
              <a:xfrm>
                <a:off x="3126" y="1369"/>
                <a:ext cx="0" cy="18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0008" name="Group 389"/>
              <p:cNvGrpSpPr>
                <a:grpSpLocks/>
              </p:cNvGrpSpPr>
              <p:nvPr/>
            </p:nvGrpSpPr>
            <p:grpSpPr bwMode="auto">
              <a:xfrm>
                <a:off x="1521" y="2200"/>
                <a:ext cx="1609" cy="250"/>
                <a:chOff x="1340" y="2692"/>
                <a:chExt cx="1609" cy="250"/>
              </a:xfrm>
            </p:grpSpPr>
            <p:sp>
              <p:nvSpPr>
                <p:cNvPr id="30110" name="Line 390"/>
                <p:cNvSpPr>
                  <a:spLocks noChangeShapeType="1"/>
                </p:cNvSpPr>
                <p:nvPr/>
              </p:nvSpPr>
              <p:spPr bwMode="auto">
                <a:xfrm>
                  <a:off x="1340" y="2807"/>
                  <a:ext cx="160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sm" len="lg"/>
                  <a:tailEnd type="triangl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111" name="Text Box 391"/>
                <p:cNvSpPr txBox="1">
                  <a:spLocks noChangeArrowheads="1"/>
                </p:cNvSpPr>
                <p:nvPr/>
              </p:nvSpPr>
              <p:spPr bwMode="auto">
                <a:xfrm>
                  <a:off x="1910" y="2692"/>
                  <a:ext cx="447" cy="25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000">
                      <a:latin typeface="Calibri" pitchFamily="34" charset="0"/>
                    </a:rPr>
                    <a:t>1 </a:t>
                  </a:r>
                  <a:r>
                    <a:rPr lang="zh-CN" altLang="en-US" sz="2000">
                      <a:latin typeface="Calibri" pitchFamily="34" charset="0"/>
                    </a:rPr>
                    <a:t>秒</a:t>
                  </a:r>
                </a:p>
              </p:txBody>
            </p:sp>
          </p:grpSp>
          <p:grpSp>
            <p:nvGrpSpPr>
              <p:cNvPr id="30009" name="Group 638"/>
              <p:cNvGrpSpPr>
                <a:grpSpLocks/>
              </p:cNvGrpSpPr>
              <p:nvPr/>
            </p:nvGrpSpPr>
            <p:grpSpPr bwMode="auto">
              <a:xfrm>
                <a:off x="373" y="2424"/>
                <a:ext cx="3887" cy="604"/>
                <a:chOff x="373" y="2424"/>
                <a:chExt cx="3887" cy="604"/>
              </a:xfrm>
            </p:grpSpPr>
            <p:sp>
              <p:nvSpPr>
                <p:cNvPr id="30062" name="Line 392"/>
                <p:cNvSpPr>
                  <a:spLocks noChangeShapeType="1"/>
                </p:cNvSpPr>
                <p:nvPr/>
              </p:nvSpPr>
              <p:spPr bwMode="auto">
                <a:xfrm>
                  <a:off x="556" y="2735"/>
                  <a:ext cx="3579" cy="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063" name="Freeform 393"/>
                <p:cNvSpPr>
                  <a:spLocks/>
                </p:cNvSpPr>
                <p:nvPr/>
              </p:nvSpPr>
              <p:spPr bwMode="auto">
                <a:xfrm>
                  <a:off x="719" y="2426"/>
                  <a:ext cx="1599" cy="304"/>
                </a:xfrm>
                <a:custGeom>
                  <a:avLst/>
                  <a:gdLst>
                    <a:gd name="T0" fmla="*/ 0 w 1599"/>
                    <a:gd name="T1" fmla="*/ 304 h 304"/>
                    <a:gd name="T2" fmla="*/ 804 w 1599"/>
                    <a:gd name="T3" fmla="*/ 0 h 304"/>
                    <a:gd name="T4" fmla="*/ 1599 w 1599"/>
                    <a:gd name="T5" fmla="*/ 304 h 304"/>
                    <a:gd name="T6" fmla="*/ 0 60000 65536"/>
                    <a:gd name="T7" fmla="*/ 0 60000 65536"/>
                    <a:gd name="T8" fmla="*/ 0 60000 65536"/>
                    <a:gd name="T9" fmla="*/ 0 w 1599"/>
                    <a:gd name="T10" fmla="*/ 0 h 304"/>
                    <a:gd name="T11" fmla="*/ 1599 w 1599"/>
                    <a:gd name="T12" fmla="*/ 304 h 30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599" h="304">
                      <a:moveTo>
                        <a:pt x="0" y="304"/>
                      </a:moveTo>
                      <a:cubicBezTo>
                        <a:pt x="269" y="152"/>
                        <a:pt x="538" y="0"/>
                        <a:pt x="804" y="0"/>
                      </a:cubicBezTo>
                      <a:cubicBezTo>
                        <a:pt x="1070" y="0"/>
                        <a:pt x="1334" y="152"/>
                        <a:pt x="1599" y="304"/>
                      </a:cubicBezTo>
                    </a:path>
                  </a:pathLst>
                </a:custGeom>
                <a:noFill/>
                <a:ln w="19050">
                  <a:solidFill>
                    <a:srgbClr val="E80074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30064" name="Freeform 394"/>
                <p:cNvSpPr>
                  <a:spLocks/>
                </p:cNvSpPr>
                <p:nvPr/>
              </p:nvSpPr>
              <p:spPr bwMode="auto">
                <a:xfrm>
                  <a:off x="2324" y="2431"/>
                  <a:ext cx="1599" cy="304"/>
                </a:xfrm>
                <a:custGeom>
                  <a:avLst/>
                  <a:gdLst>
                    <a:gd name="T0" fmla="*/ 0 w 1599"/>
                    <a:gd name="T1" fmla="*/ 304 h 304"/>
                    <a:gd name="T2" fmla="*/ 804 w 1599"/>
                    <a:gd name="T3" fmla="*/ 0 h 304"/>
                    <a:gd name="T4" fmla="*/ 1599 w 1599"/>
                    <a:gd name="T5" fmla="*/ 304 h 304"/>
                    <a:gd name="T6" fmla="*/ 0 60000 65536"/>
                    <a:gd name="T7" fmla="*/ 0 60000 65536"/>
                    <a:gd name="T8" fmla="*/ 0 60000 65536"/>
                    <a:gd name="T9" fmla="*/ 0 w 1599"/>
                    <a:gd name="T10" fmla="*/ 0 h 304"/>
                    <a:gd name="T11" fmla="*/ 1599 w 1599"/>
                    <a:gd name="T12" fmla="*/ 304 h 30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599" h="304">
                      <a:moveTo>
                        <a:pt x="0" y="304"/>
                      </a:moveTo>
                      <a:cubicBezTo>
                        <a:pt x="269" y="152"/>
                        <a:pt x="538" y="0"/>
                        <a:pt x="804" y="0"/>
                      </a:cubicBezTo>
                      <a:cubicBezTo>
                        <a:pt x="1070" y="0"/>
                        <a:pt x="1334" y="152"/>
                        <a:pt x="1599" y="304"/>
                      </a:cubicBezTo>
                    </a:path>
                  </a:pathLst>
                </a:custGeom>
                <a:noFill/>
                <a:ln w="19050">
                  <a:solidFill>
                    <a:srgbClr val="E80074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30065" name="Freeform 395"/>
                <p:cNvSpPr>
                  <a:spLocks/>
                </p:cNvSpPr>
                <p:nvPr/>
              </p:nvSpPr>
              <p:spPr bwMode="auto">
                <a:xfrm flipV="1">
                  <a:off x="723" y="2724"/>
                  <a:ext cx="1599" cy="304"/>
                </a:xfrm>
                <a:custGeom>
                  <a:avLst/>
                  <a:gdLst>
                    <a:gd name="T0" fmla="*/ 0 w 1599"/>
                    <a:gd name="T1" fmla="*/ 304 h 304"/>
                    <a:gd name="T2" fmla="*/ 804 w 1599"/>
                    <a:gd name="T3" fmla="*/ 0 h 304"/>
                    <a:gd name="T4" fmla="*/ 1599 w 1599"/>
                    <a:gd name="T5" fmla="*/ 304 h 304"/>
                    <a:gd name="T6" fmla="*/ 0 60000 65536"/>
                    <a:gd name="T7" fmla="*/ 0 60000 65536"/>
                    <a:gd name="T8" fmla="*/ 0 60000 65536"/>
                    <a:gd name="T9" fmla="*/ 0 w 1599"/>
                    <a:gd name="T10" fmla="*/ 0 h 304"/>
                    <a:gd name="T11" fmla="*/ 1599 w 1599"/>
                    <a:gd name="T12" fmla="*/ 304 h 30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599" h="304">
                      <a:moveTo>
                        <a:pt x="0" y="304"/>
                      </a:moveTo>
                      <a:cubicBezTo>
                        <a:pt x="269" y="152"/>
                        <a:pt x="538" y="0"/>
                        <a:pt x="804" y="0"/>
                      </a:cubicBezTo>
                      <a:cubicBezTo>
                        <a:pt x="1070" y="0"/>
                        <a:pt x="1334" y="152"/>
                        <a:pt x="1599" y="304"/>
                      </a:cubicBezTo>
                    </a:path>
                  </a:pathLst>
                </a:custGeom>
                <a:noFill/>
                <a:ln w="19050">
                  <a:solidFill>
                    <a:srgbClr val="E80074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30066" name="Freeform 396"/>
                <p:cNvSpPr>
                  <a:spLocks/>
                </p:cNvSpPr>
                <p:nvPr/>
              </p:nvSpPr>
              <p:spPr bwMode="auto">
                <a:xfrm flipV="1">
                  <a:off x="2328" y="2721"/>
                  <a:ext cx="1599" cy="304"/>
                </a:xfrm>
                <a:custGeom>
                  <a:avLst/>
                  <a:gdLst>
                    <a:gd name="T0" fmla="*/ 0 w 1599"/>
                    <a:gd name="T1" fmla="*/ 304 h 304"/>
                    <a:gd name="T2" fmla="*/ 804 w 1599"/>
                    <a:gd name="T3" fmla="*/ 0 h 304"/>
                    <a:gd name="T4" fmla="*/ 1599 w 1599"/>
                    <a:gd name="T5" fmla="*/ 304 h 304"/>
                    <a:gd name="T6" fmla="*/ 0 60000 65536"/>
                    <a:gd name="T7" fmla="*/ 0 60000 65536"/>
                    <a:gd name="T8" fmla="*/ 0 60000 65536"/>
                    <a:gd name="T9" fmla="*/ 0 w 1599"/>
                    <a:gd name="T10" fmla="*/ 0 h 304"/>
                    <a:gd name="T11" fmla="*/ 1599 w 1599"/>
                    <a:gd name="T12" fmla="*/ 304 h 30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599" h="304">
                      <a:moveTo>
                        <a:pt x="0" y="304"/>
                      </a:moveTo>
                      <a:cubicBezTo>
                        <a:pt x="269" y="152"/>
                        <a:pt x="538" y="0"/>
                        <a:pt x="804" y="0"/>
                      </a:cubicBezTo>
                      <a:cubicBezTo>
                        <a:pt x="1070" y="0"/>
                        <a:pt x="1334" y="152"/>
                        <a:pt x="1599" y="304"/>
                      </a:cubicBezTo>
                    </a:path>
                  </a:pathLst>
                </a:custGeom>
                <a:noFill/>
                <a:ln w="19050">
                  <a:solidFill>
                    <a:srgbClr val="E80074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grpSp>
              <p:nvGrpSpPr>
                <p:cNvPr id="30067" name="Group 397"/>
                <p:cNvGrpSpPr>
                  <a:grpSpLocks/>
                </p:cNvGrpSpPr>
                <p:nvPr/>
              </p:nvGrpSpPr>
              <p:grpSpPr bwMode="auto">
                <a:xfrm>
                  <a:off x="715" y="2424"/>
                  <a:ext cx="850" cy="594"/>
                  <a:chOff x="354" y="2294"/>
                  <a:chExt cx="850" cy="594"/>
                </a:xfrm>
              </p:grpSpPr>
              <p:sp>
                <p:nvSpPr>
                  <p:cNvPr id="30101" name="Freeform 398"/>
                  <p:cNvSpPr>
                    <a:spLocks/>
                  </p:cNvSpPr>
                  <p:nvPr/>
                </p:nvSpPr>
                <p:spPr bwMode="auto">
                  <a:xfrm>
                    <a:off x="1110" y="2294"/>
                    <a:ext cx="94" cy="304"/>
                  </a:xfrm>
                  <a:custGeom>
                    <a:avLst/>
                    <a:gdLst>
                      <a:gd name="T0" fmla="*/ 0 w 94"/>
                      <a:gd name="T1" fmla="*/ 302 h 304"/>
                      <a:gd name="T2" fmla="*/ 48 w 94"/>
                      <a:gd name="T3" fmla="*/ 0 h 304"/>
                      <a:gd name="T4" fmla="*/ 94 w 94"/>
                      <a:gd name="T5" fmla="*/ 304 h 304"/>
                      <a:gd name="T6" fmla="*/ 0 60000 65536"/>
                      <a:gd name="T7" fmla="*/ 0 60000 65536"/>
                      <a:gd name="T8" fmla="*/ 0 60000 65536"/>
                      <a:gd name="T9" fmla="*/ 0 w 94"/>
                      <a:gd name="T10" fmla="*/ 0 h 304"/>
                      <a:gd name="T11" fmla="*/ 94 w 94"/>
                      <a:gd name="T12" fmla="*/ 304 h 30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4" h="304">
                        <a:moveTo>
                          <a:pt x="0" y="302"/>
                        </a:moveTo>
                        <a:cubicBezTo>
                          <a:pt x="16" y="151"/>
                          <a:pt x="32" y="0"/>
                          <a:pt x="48" y="0"/>
                        </a:cubicBezTo>
                        <a:cubicBezTo>
                          <a:pt x="64" y="0"/>
                          <a:pt x="79" y="152"/>
                          <a:pt x="94" y="304"/>
                        </a:cubicBezTo>
                      </a:path>
                    </a:pathLst>
                  </a:custGeom>
                  <a:noFill/>
                  <a:ln w="28575">
                    <a:solidFill>
                      <a:srgbClr val="00705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30102" name="Freeform 399"/>
                  <p:cNvSpPr>
                    <a:spLocks/>
                  </p:cNvSpPr>
                  <p:nvPr/>
                </p:nvSpPr>
                <p:spPr bwMode="auto">
                  <a:xfrm>
                    <a:off x="1018" y="2598"/>
                    <a:ext cx="92" cy="290"/>
                  </a:xfrm>
                  <a:custGeom>
                    <a:avLst/>
                    <a:gdLst>
                      <a:gd name="T0" fmla="*/ 92 w 92"/>
                      <a:gd name="T1" fmla="*/ 0 h 290"/>
                      <a:gd name="T2" fmla="*/ 50 w 92"/>
                      <a:gd name="T3" fmla="*/ 290 h 290"/>
                      <a:gd name="T4" fmla="*/ 0 w 92"/>
                      <a:gd name="T5" fmla="*/ 0 h 290"/>
                      <a:gd name="T6" fmla="*/ 0 60000 65536"/>
                      <a:gd name="T7" fmla="*/ 0 60000 65536"/>
                      <a:gd name="T8" fmla="*/ 0 60000 65536"/>
                      <a:gd name="T9" fmla="*/ 0 w 92"/>
                      <a:gd name="T10" fmla="*/ 0 h 290"/>
                      <a:gd name="T11" fmla="*/ 92 w 92"/>
                      <a:gd name="T12" fmla="*/ 290 h 29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2" h="290">
                        <a:moveTo>
                          <a:pt x="92" y="0"/>
                        </a:moveTo>
                        <a:cubicBezTo>
                          <a:pt x="78" y="145"/>
                          <a:pt x="65" y="290"/>
                          <a:pt x="50" y="290"/>
                        </a:cubicBezTo>
                        <a:cubicBezTo>
                          <a:pt x="35" y="290"/>
                          <a:pt x="17" y="145"/>
                          <a:pt x="0" y="0"/>
                        </a:cubicBezTo>
                      </a:path>
                    </a:pathLst>
                  </a:custGeom>
                  <a:noFill/>
                  <a:ln w="28575">
                    <a:solidFill>
                      <a:srgbClr val="00705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30103" name="Freeform 400"/>
                  <p:cNvSpPr>
                    <a:spLocks/>
                  </p:cNvSpPr>
                  <p:nvPr/>
                </p:nvSpPr>
                <p:spPr bwMode="auto">
                  <a:xfrm>
                    <a:off x="920" y="2318"/>
                    <a:ext cx="98" cy="282"/>
                  </a:xfrm>
                  <a:custGeom>
                    <a:avLst/>
                    <a:gdLst>
                      <a:gd name="T0" fmla="*/ 98 w 98"/>
                      <a:gd name="T1" fmla="*/ 282 h 282"/>
                      <a:gd name="T2" fmla="*/ 52 w 98"/>
                      <a:gd name="T3" fmla="*/ 0 h 282"/>
                      <a:gd name="T4" fmla="*/ 0 w 98"/>
                      <a:gd name="T5" fmla="*/ 280 h 282"/>
                      <a:gd name="T6" fmla="*/ 0 60000 65536"/>
                      <a:gd name="T7" fmla="*/ 0 60000 65536"/>
                      <a:gd name="T8" fmla="*/ 0 60000 65536"/>
                      <a:gd name="T9" fmla="*/ 0 w 98"/>
                      <a:gd name="T10" fmla="*/ 0 h 282"/>
                      <a:gd name="T11" fmla="*/ 98 w 98"/>
                      <a:gd name="T12" fmla="*/ 282 h 28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8" h="282">
                        <a:moveTo>
                          <a:pt x="98" y="282"/>
                        </a:moveTo>
                        <a:cubicBezTo>
                          <a:pt x="83" y="141"/>
                          <a:pt x="68" y="0"/>
                          <a:pt x="52" y="0"/>
                        </a:cubicBezTo>
                        <a:cubicBezTo>
                          <a:pt x="36" y="0"/>
                          <a:pt x="18" y="140"/>
                          <a:pt x="0" y="280"/>
                        </a:cubicBezTo>
                      </a:path>
                    </a:pathLst>
                  </a:custGeom>
                  <a:noFill/>
                  <a:ln w="28575">
                    <a:solidFill>
                      <a:srgbClr val="00705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30104" name="Freeform 401"/>
                  <p:cNvSpPr>
                    <a:spLocks/>
                  </p:cNvSpPr>
                  <p:nvPr/>
                </p:nvSpPr>
                <p:spPr bwMode="auto">
                  <a:xfrm>
                    <a:off x="824" y="2598"/>
                    <a:ext cx="96" cy="246"/>
                  </a:xfrm>
                  <a:custGeom>
                    <a:avLst/>
                    <a:gdLst>
                      <a:gd name="T0" fmla="*/ 96 w 96"/>
                      <a:gd name="T1" fmla="*/ 2 h 246"/>
                      <a:gd name="T2" fmla="*/ 50 w 96"/>
                      <a:gd name="T3" fmla="*/ 246 h 246"/>
                      <a:gd name="T4" fmla="*/ 0 w 96"/>
                      <a:gd name="T5" fmla="*/ 0 h 246"/>
                      <a:gd name="T6" fmla="*/ 0 60000 65536"/>
                      <a:gd name="T7" fmla="*/ 0 60000 65536"/>
                      <a:gd name="T8" fmla="*/ 0 60000 65536"/>
                      <a:gd name="T9" fmla="*/ 0 w 96"/>
                      <a:gd name="T10" fmla="*/ 0 h 246"/>
                      <a:gd name="T11" fmla="*/ 96 w 96"/>
                      <a:gd name="T12" fmla="*/ 246 h 24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6" h="246">
                        <a:moveTo>
                          <a:pt x="96" y="2"/>
                        </a:moveTo>
                        <a:cubicBezTo>
                          <a:pt x="81" y="124"/>
                          <a:pt x="66" y="246"/>
                          <a:pt x="50" y="246"/>
                        </a:cubicBezTo>
                        <a:cubicBezTo>
                          <a:pt x="34" y="246"/>
                          <a:pt x="17" y="123"/>
                          <a:pt x="0" y="0"/>
                        </a:cubicBezTo>
                      </a:path>
                    </a:pathLst>
                  </a:custGeom>
                  <a:noFill/>
                  <a:ln w="28575">
                    <a:solidFill>
                      <a:srgbClr val="00705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30105" name="Freeform 402"/>
                  <p:cNvSpPr>
                    <a:spLocks/>
                  </p:cNvSpPr>
                  <p:nvPr/>
                </p:nvSpPr>
                <p:spPr bwMode="auto">
                  <a:xfrm>
                    <a:off x="730" y="2382"/>
                    <a:ext cx="94" cy="216"/>
                  </a:xfrm>
                  <a:custGeom>
                    <a:avLst/>
                    <a:gdLst>
                      <a:gd name="T0" fmla="*/ 94 w 94"/>
                      <a:gd name="T1" fmla="*/ 216 h 216"/>
                      <a:gd name="T2" fmla="*/ 50 w 94"/>
                      <a:gd name="T3" fmla="*/ 0 h 216"/>
                      <a:gd name="T4" fmla="*/ 0 w 94"/>
                      <a:gd name="T5" fmla="*/ 216 h 216"/>
                      <a:gd name="T6" fmla="*/ 0 60000 65536"/>
                      <a:gd name="T7" fmla="*/ 0 60000 65536"/>
                      <a:gd name="T8" fmla="*/ 0 60000 65536"/>
                      <a:gd name="T9" fmla="*/ 0 w 94"/>
                      <a:gd name="T10" fmla="*/ 0 h 216"/>
                      <a:gd name="T11" fmla="*/ 94 w 94"/>
                      <a:gd name="T12" fmla="*/ 216 h 21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4" h="216">
                        <a:moveTo>
                          <a:pt x="94" y="216"/>
                        </a:moveTo>
                        <a:cubicBezTo>
                          <a:pt x="80" y="108"/>
                          <a:pt x="66" y="0"/>
                          <a:pt x="50" y="0"/>
                        </a:cubicBezTo>
                        <a:cubicBezTo>
                          <a:pt x="34" y="0"/>
                          <a:pt x="17" y="108"/>
                          <a:pt x="0" y="216"/>
                        </a:cubicBezTo>
                      </a:path>
                    </a:pathLst>
                  </a:custGeom>
                  <a:noFill/>
                  <a:ln w="28575">
                    <a:solidFill>
                      <a:srgbClr val="00705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30106" name="Freeform 403"/>
                  <p:cNvSpPr>
                    <a:spLocks/>
                  </p:cNvSpPr>
                  <p:nvPr/>
                </p:nvSpPr>
                <p:spPr bwMode="auto">
                  <a:xfrm>
                    <a:off x="636" y="2598"/>
                    <a:ext cx="94" cy="168"/>
                  </a:xfrm>
                  <a:custGeom>
                    <a:avLst/>
                    <a:gdLst>
                      <a:gd name="T0" fmla="*/ 94 w 94"/>
                      <a:gd name="T1" fmla="*/ 0 h 168"/>
                      <a:gd name="T2" fmla="*/ 52 w 94"/>
                      <a:gd name="T3" fmla="*/ 168 h 168"/>
                      <a:gd name="T4" fmla="*/ 0 w 94"/>
                      <a:gd name="T5" fmla="*/ 0 h 168"/>
                      <a:gd name="T6" fmla="*/ 0 60000 65536"/>
                      <a:gd name="T7" fmla="*/ 0 60000 65536"/>
                      <a:gd name="T8" fmla="*/ 0 60000 65536"/>
                      <a:gd name="T9" fmla="*/ 0 w 94"/>
                      <a:gd name="T10" fmla="*/ 0 h 168"/>
                      <a:gd name="T11" fmla="*/ 94 w 94"/>
                      <a:gd name="T12" fmla="*/ 168 h 16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4" h="168">
                        <a:moveTo>
                          <a:pt x="94" y="0"/>
                        </a:moveTo>
                        <a:cubicBezTo>
                          <a:pt x="81" y="84"/>
                          <a:pt x="68" y="168"/>
                          <a:pt x="52" y="168"/>
                        </a:cubicBezTo>
                        <a:cubicBezTo>
                          <a:pt x="36" y="168"/>
                          <a:pt x="18" y="84"/>
                          <a:pt x="0" y="0"/>
                        </a:cubicBezTo>
                      </a:path>
                    </a:pathLst>
                  </a:custGeom>
                  <a:noFill/>
                  <a:ln w="28575">
                    <a:solidFill>
                      <a:srgbClr val="00705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30107" name="Freeform 404"/>
                  <p:cNvSpPr>
                    <a:spLocks/>
                  </p:cNvSpPr>
                  <p:nvPr/>
                </p:nvSpPr>
                <p:spPr bwMode="auto">
                  <a:xfrm>
                    <a:off x="542" y="2470"/>
                    <a:ext cx="94" cy="128"/>
                  </a:xfrm>
                  <a:custGeom>
                    <a:avLst/>
                    <a:gdLst>
                      <a:gd name="T0" fmla="*/ 94 w 94"/>
                      <a:gd name="T1" fmla="*/ 128 h 128"/>
                      <a:gd name="T2" fmla="*/ 50 w 94"/>
                      <a:gd name="T3" fmla="*/ 0 h 128"/>
                      <a:gd name="T4" fmla="*/ 0 w 94"/>
                      <a:gd name="T5" fmla="*/ 128 h 128"/>
                      <a:gd name="T6" fmla="*/ 0 60000 65536"/>
                      <a:gd name="T7" fmla="*/ 0 60000 65536"/>
                      <a:gd name="T8" fmla="*/ 0 60000 65536"/>
                      <a:gd name="T9" fmla="*/ 0 w 94"/>
                      <a:gd name="T10" fmla="*/ 0 h 128"/>
                      <a:gd name="T11" fmla="*/ 94 w 94"/>
                      <a:gd name="T12" fmla="*/ 128 h 12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4" h="128">
                        <a:moveTo>
                          <a:pt x="94" y="128"/>
                        </a:moveTo>
                        <a:cubicBezTo>
                          <a:pt x="80" y="64"/>
                          <a:pt x="66" y="0"/>
                          <a:pt x="50" y="0"/>
                        </a:cubicBezTo>
                        <a:cubicBezTo>
                          <a:pt x="34" y="0"/>
                          <a:pt x="17" y="64"/>
                          <a:pt x="0" y="128"/>
                        </a:cubicBezTo>
                      </a:path>
                    </a:pathLst>
                  </a:custGeom>
                  <a:noFill/>
                  <a:ln w="28575">
                    <a:solidFill>
                      <a:srgbClr val="00705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30108" name="Freeform 405"/>
                  <p:cNvSpPr>
                    <a:spLocks/>
                  </p:cNvSpPr>
                  <p:nvPr/>
                </p:nvSpPr>
                <p:spPr bwMode="auto">
                  <a:xfrm>
                    <a:off x="448" y="2598"/>
                    <a:ext cx="94" cy="72"/>
                  </a:xfrm>
                  <a:custGeom>
                    <a:avLst/>
                    <a:gdLst>
                      <a:gd name="T0" fmla="*/ 94 w 94"/>
                      <a:gd name="T1" fmla="*/ 0 h 72"/>
                      <a:gd name="T2" fmla="*/ 52 w 94"/>
                      <a:gd name="T3" fmla="*/ 72 h 72"/>
                      <a:gd name="T4" fmla="*/ 0 w 94"/>
                      <a:gd name="T5" fmla="*/ 0 h 72"/>
                      <a:gd name="T6" fmla="*/ 0 60000 65536"/>
                      <a:gd name="T7" fmla="*/ 0 60000 65536"/>
                      <a:gd name="T8" fmla="*/ 0 60000 65536"/>
                      <a:gd name="T9" fmla="*/ 0 w 94"/>
                      <a:gd name="T10" fmla="*/ 0 h 72"/>
                      <a:gd name="T11" fmla="*/ 94 w 94"/>
                      <a:gd name="T12" fmla="*/ 72 h 7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4" h="72">
                        <a:moveTo>
                          <a:pt x="94" y="0"/>
                        </a:moveTo>
                        <a:cubicBezTo>
                          <a:pt x="81" y="36"/>
                          <a:pt x="68" y="72"/>
                          <a:pt x="52" y="72"/>
                        </a:cubicBezTo>
                        <a:cubicBezTo>
                          <a:pt x="36" y="72"/>
                          <a:pt x="18" y="36"/>
                          <a:pt x="0" y="0"/>
                        </a:cubicBezTo>
                      </a:path>
                    </a:pathLst>
                  </a:custGeom>
                  <a:noFill/>
                  <a:ln w="28575">
                    <a:solidFill>
                      <a:srgbClr val="00705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30109" name="Freeform 406"/>
                  <p:cNvSpPr>
                    <a:spLocks/>
                  </p:cNvSpPr>
                  <p:nvPr/>
                </p:nvSpPr>
                <p:spPr bwMode="auto">
                  <a:xfrm>
                    <a:off x="354" y="2572"/>
                    <a:ext cx="96" cy="28"/>
                  </a:xfrm>
                  <a:custGeom>
                    <a:avLst/>
                    <a:gdLst>
                      <a:gd name="T0" fmla="*/ 96 w 96"/>
                      <a:gd name="T1" fmla="*/ 26 h 28"/>
                      <a:gd name="T2" fmla="*/ 52 w 96"/>
                      <a:gd name="T3" fmla="*/ 0 h 28"/>
                      <a:gd name="T4" fmla="*/ 0 w 96"/>
                      <a:gd name="T5" fmla="*/ 28 h 28"/>
                      <a:gd name="T6" fmla="*/ 0 60000 65536"/>
                      <a:gd name="T7" fmla="*/ 0 60000 65536"/>
                      <a:gd name="T8" fmla="*/ 0 60000 65536"/>
                      <a:gd name="T9" fmla="*/ 0 w 96"/>
                      <a:gd name="T10" fmla="*/ 0 h 28"/>
                      <a:gd name="T11" fmla="*/ 96 w 96"/>
                      <a:gd name="T12" fmla="*/ 28 h 2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6" h="28">
                        <a:moveTo>
                          <a:pt x="96" y="26"/>
                        </a:moveTo>
                        <a:cubicBezTo>
                          <a:pt x="82" y="13"/>
                          <a:pt x="68" y="0"/>
                          <a:pt x="52" y="0"/>
                        </a:cubicBezTo>
                        <a:cubicBezTo>
                          <a:pt x="36" y="0"/>
                          <a:pt x="18" y="14"/>
                          <a:pt x="0" y="28"/>
                        </a:cubicBezTo>
                      </a:path>
                    </a:pathLst>
                  </a:custGeom>
                  <a:noFill/>
                  <a:ln w="28575">
                    <a:solidFill>
                      <a:srgbClr val="00705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</p:grpSp>
            <p:grpSp>
              <p:nvGrpSpPr>
                <p:cNvPr id="30068" name="Group 407"/>
                <p:cNvGrpSpPr>
                  <a:grpSpLocks/>
                </p:cNvGrpSpPr>
                <p:nvPr/>
              </p:nvGrpSpPr>
              <p:grpSpPr bwMode="auto">
                <a:xfrm>
                  <a:off x="1566" y="2454"/>
                  <a:ext cx="756" cy="570"/>
                  <a:chOff x="1209" y="2324"/>
                  <a:chExt cx="756" cy="570"/>
                </a:xfrm>
              </p:grpSpPr>
              <p:sp>
                <p:nvSpPr>
                  <p:cNvPr id="30093" name="Freeform 408"/>
                  <p:cNvSpPr>
                    <a:spLocks/>
                  </p:cNvSpPr>
                  <p:nvPr/>
                </p:nvSpPr>
                <p:spPr bwMode="auto">
                  <a:xfrm flipH="1">
                    <a:off x="1209" y="2604"/>
                    <a:ext cx="92" cy="290"/>
                  </a:xfrm>
                  <a:custGeom>
                    <a:avLst/>
                    <a:gdLst>
                      <a:gd name="T0" fmla="*/ 92 w 92"/>
                      <a:gd name="T1" fmla="*/ 0 h 290"/>
                      <a:gd name="T2" fmla="*/ 50 w 92"/>
                      <a:gd name="T3" fmla="*/ 290 h 290"/>
                      <a:gd name="T4" fmla="*/ 0 w 92"/>
                      <a:gd name="T5" fmla="*/ 0 h 290"/>
                      <a:gd name="T6" fmla="*/ 0 60000 65536"/>
                      <a:gd name="T7" fmla="*/ 0 60000 65536"/>
                      <a:gd name="T8" fmla="*/ 0 60000 65536"/>
                      <a:gd name="T9" fmla="*/ 0 w 92"/>
                      <a:gd name="T10" fmla="*/ 0 h 290"/>
                      <a:gd name="T11" fmla="*/ 92 w 92"/>
                      <a:gd name="T12" fmla="*/ 290 h 29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2" h="290">
                        <a:moveTo>
                          <a:pt x="92" y="0"/>
                        </a:moveTo>
                        <a:cubicBezTo>
                          <a:pt x="78" y="145"/>
                          <a:pt x="65" y="290"/>
                          <a:pt x="50" y="290"/>
                        </a:cubicBezTo>
                        <a:cubicBezTo>
                          <a:pt x="35" y="290"/>
                          <a:pt x="17" y="145"/>
                          <a:pt x="0" y="0"/>
                        </a:cubicBezTo>
                      </a:path>
                    </a:pathLst>
                  </a:custGeom>
                  <a:noFill/>
                  <a:ln w="28575">
                    <a:solidFill>
                      <a:srgbClr val="00705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30094" name="Freeform 409"/>
                  <p:cNvSpPr>
                    <a:spLocks/>
                  </p:cNvSpPr>
                  <p:nvPr/>
                </p:nvSpPr>
                <p:spPr bwMode="auto">
                  <a:xfrm flipH="1">
                    <a:off x="1301" y="2324"/>
                    <a:ext cx="98" cy="282"/>
                  </a:xfrm>
                  <a:custGeom>
                    <a:avLst/>
                    <a:gdLst>
                      <a:gd name="T0" fmla="*/ 98 w 98"/>
                      <a:gd name="T1" fmla="*/ 282 h 282"/>
                      <a:gd name="T2" fmla="*/ 52 w 98"/>
                      <a:gd name="T3" fmla="*/ 0 h 282"/>
                      <a:gd name="T4" fmla="*/ 0 w 98"/>
                      <a:gd name="T5" fmla="*/ 280 h 282"/>
                      <a:gd name="T6" fmla="*/ 0 60000 65536"/>
                      <a:gd name="T7" fmla="*/ 0 60000 65536"/>
                      <a:gd name="T8" fmla="*/ 0 60000 65536"/>
                      <a:gd name="T9" fmla="*/ 0 w 98"/>
                      <a:gd name="T10" fmla="*/ 0 h 282"/>
                      <a:gd name="T11" fmla="*/ 98 w 98"/>
                      <a:gd name="T12" fmla="*/ 282 h 28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8" h="282">
                        <a:moveTo>
                          <a:pt x="98" y="282"/>
                        </a:moveTo>
                        <a:cubicBezTo>
                          <a:pt x="83" y="141"/>
                          <a:pt x="68" y="0"/>
                          <a:pt x="52" y="0"/>
                        </a:cubicBezTo>
                        <a:cubicBezTo>
                          <a:pt x="36" y="0"/>
                          <a:pt x="18" y="140"/>
                          <a:pt x="0" y="280"/>
                        </a:cubicBezTo>
                      </a:path>
                    </a:pathLst>
                  </a:custGeom>
                  <a:noFill/>
                  <a:ln w="28575">
                    <a:solidFill>
                      <a:srgbClr val="00705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30095" name="Freeform 410"/>
                  <p:cNvSpPr>
                    <a:spLocks/>
                  </p:cNvSpPr>
                  <p:nvPr/>
                </p:nvSpPr>
                <p:spPr bwMode="auto">
                  <a:xfrm flipH="1">
                    <a:off x="1399" y="2604"/>
                    <a:ext cx="96" cy="246"/>
                  </a:xfrm>
                  <a:custGeom>
                    <a:avLst/>
                    <a:gdLst>
                      <a:gd name="T0" fmla="*/ 96 w 96"/>
                      <a:gd name="T1" fmla="*/ 2 h 246"/>
                      <a:gd name="T2" fmla="*/ 50 w 96"/>
                      <a:gd name="T3" fmla="*/ 246 h 246"/>
                      <a:gd name="T4" fmla="*/ 0 w 96"/>
                      <a:gd name="T5" fmla="*/ 0 h 246"/>
                      <a:gd name="T6" fmla="*/ 0 60000 65536"/>
                      <a:gd name="T7" fmla="*/ 0 60000 65536"/>
                      <a:gd name="T8" fmla="*/ 0 60000 65536"/>
                      <a:gd name="T9" fmla="*/ 0 w 96"/>
                      <a:gd name="T10" fmla="*/ 0 h 246"/>
                      <a:gd name="T11" fmla="*/ 96 w 96"/>
                      <a:gd name="T12" fmla="*/ 246 h 24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6" h="246">
                        <a:moveTo>
                          <a:pt x="96" y="2"/>
                        </a:moveTo>
                        <a:cubicBezTo>
                          <a:pt x="81" y="124"/>
                          <a:pt x="66" y="246"/>
                          <a:pt x="50" y="246"/>
                        </a:cubicBezTo>
                        <a:cubicBezTo>
                          <a:pt x="34" y="246"/>
                          <a:pt x="17" y="123"/>
                          <a:pt x="0" y="0"/>
                        </a:cubicBezTo>
                      </a:path>
                    </a:pathLst>
                  </a:custGeom>
                  <a:noFill/>
                  <a:ln w="28575">
                    <a:solidFill>
                      <a:srgbClr val="00705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30096" name="Freeform 411"/>
                  <p:cNvSpPr>
                    <a:spLocks/>
                  </p:cNvSpPr>
                  <p:nvPr/>
                </p:nvSpPr>
                <p:spPr bwMode="auto">
                  <a:xfrm flipH="1">
                    <a:off x="1495" y="2388"/>
                    <a:ext cx="94" cy="216"/>
                  </a:xfrm>
                  <a:custGeom>
                    <a:avLst/>
                    <a:gdLst>
                      <a:gd name="T0" fmla="*/ 94 w 94"/>
                      <a:gd name="T1" fmla="*/ 216 h 216"/>
                      <a:gd name="T2" fmla="*/ 50 w 94"/>
                      <a:gd name="T3" fmla="*/ 0 h 216"/>
                      <a:gd name="T4" fmla="*/ 0 w 94"/>
                      <a:gd name="T5" fmla="*/ 216 h 216"/>
                      <a:gd name="T6" fmla="*/ 0 60000 65536"/>
                      <a:gd name="T7" fmla="*/ 0 60000 65536"/>
                      <a:gd name="T8" fmla="*/ 0 60000 65536"/>
                      <a:gd name="T9" fmla="*/ 0 w 94"/>
                      <a:gd name="T10" fmla="*/ 0 h 216"/>
                      <a:gd name="T11" fmla="*/ 94 w 94"/>
                      <a:gd name="T12" fmla="*/ 216 h 21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4" h="216">
                        <a:moveTo>
                          <a:pt x="94" y="216"/>
                        </a:moveTo>
                        <a:cubicBezTo>
                          <a:pt x="80" y="108"/>
                          <a:pt x="66" y="0"/>
                          <a:pt x="50" y="0"/>
                        </a:cubicBezTo>
                        <a:cubicBezTo>
                          <a:pt x="34" y="0"/>
                          <a:pt x="17" y="108"/>
                          <a:pt x="0" y="216"/>
                        </a:cubicBezTo>
                      </a:path>
                    </a:pathLst>
                  </a:custGeom>
                  <a:noFill/>
                  <a:ln w="28575">
                    <a:solidFill>
                      <a:srgbClr val="00705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30097" name="Freeform 412"/>
                  <p:cNvSpPr>
                    <a:spLocks/>
                  </p:cNvSpPr>
                  <p:nvPr/>
                </p:nvSpPr>
                <p:spPr bwMode="auto">
                  <a:xfrm flipH="1">
                    <a:off x="1589" y="2604"/>
                    <a:ext cx="94" cy="168"/>
                  </a:xfrm>
                  <a:custGeom>
                    <a:avLst/>
                    <a:gdLst>
                      <a:gd name="T0" fmla="*/ 94 w 94"/>
                      <a:gd name="T1" fmla="*/ 0 h 168"/>
                      <a:gd name="T2" fmla="*/ 52 w 94"/>
                      <a:gd name="T3" fmla="*/ 168 h 168"/>
                      <a:gd name="T4" fmla="*/ 0 w 94"/>
                      <a:gd name="T5" fmla="*/ 0 h 168"/>
                      <a:gd name="T6" fmla="*/ 0 60000 65536"/>
                      <a:gd name="T7" fmla="*/ 0 60000 65536"/>
                      <a:gd name="T8" fmla="*/ 0 60000 65536"/>
                      <a:gd name="T9" fmla="*/ 0 w 94"/>
                      <a:gd name="T10" fmla="*/ 0 h 168"/>
                      <a:gd name="T11" fmla="*/ 94 w 94"/>
                      <a:gd name="T12" fmla="*/ 168 h 16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4" h="168">
                        <a:moveTo>
                          <a:pt x="94" y="0"/>
                        </a:moveTo>
                        <a:cubicBezTo>
                          <a:pt x="81" y="84"/>
                          <a:pt x="68" y="168"/>
                          <a:pt x="52" y="168"/>
                        </a:cubicBezTo>
                        <a:cubicBezTo>
                          <a:pt x="36" y="168"/>
                          <a:pt x="18" y="84"/>
                          <a:pt x="0" y="0"/>
                        </a:cubicBezTo>
                      </a:path>
                    </a:pathLst>
                  </a:custGeom>
                  <a:noFill/>
                  <a:ln w="28575">
                    <a:solidFill>
                      <a:srgbClr val="00705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30098" name="Freeform 413"/>
                  <p:cNvSpPr>
                    <a:spLocks/>
                  </p:cNvSpPr>
                  <p:nvPr/>
                </p:nvSpPr>
                <p:spPr bwMode="auto">
                  <a:xfrm flipH="1">
                    <a:off x="1683" y="2476"/>
                    <a:ext cx="94" cy="128"/>
                  </a:xfrm>
                  <a:custGeom>
                    <a:avLst/>
                    <a:gdLst>
                      <a:gd name="T0" fmla="*/ 94 w 94"/>
                      <a:gd name="T1" fmla="*/ 128 h 128"/>
                      <a:gd name="T2" fmla="*/ 50 w 94"/>
                      <a:gd name="T3" fmla="*/ 0 h 128"/>
                      <a:gd name="T4" fmla="*/ 0 w 94"/>
                      <a:gd name="T5" fmla="*/ 128 h 128"/>
                      <a:gd name="T6" fmla="*/ 0 60000 65536"/>
                      <a:gd name="T7" fmla="*/ 0 60000 65536"/>
                      <a:gd name="T8" fmla="*/ 0 60000 65536"/>
                      <a:gd name="T9" fmla="*/ 0 w 94"/>
                      <a:gd name="T10" fmla="*/ 0 h 128"/>
                      <a:gd name="T11" fmla="*/ 94 w 94"/>
                      <a:gd name="T12" fmla="*/ 128 h 12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4" h="128">
                        <a:moveTo>
                          <a:pt x="94" y="128"/>
                        </a:moveTo>
                        <a:cubicBezTo>
                          <a:pt x="80" y="64"/>
                          <a:pt x="66" y="0"/>
                          <a:pt x="50" y="0"/>
                        </a:cubicBezTo>
                        <a:cubicBezTo>
                          <a:pt x="34" y="0"/>
                          <a:pt x="17" y="64"/>
                          <a:pt x="0" y="128"/>
                        </a:cubicBezTo>
                      </a:path>
                    </a:pathLst>
                  </a:custGeom>
                  <a:noFill/>
                  <a:ln w="28575">
                    <a:solidFill>
                      <a:srgbClr val="00705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30099" name="Freeform 414"/>
                  <p:cNvSpPr>
                    <a:spLocks/>
                  </p:cNvSpPr>
                  <p:nvPr/>
                </p:nvSpPr>
                <p:spPr bwMode="auto">
                  <a:xfrm flipH="1">
                    <a:off x="1777" y="2604"/>
                    <a:ext cx="94" cy="72"/>
                  </a:xfrm>
                  <a:custGeom>
                    <a:avLst/>
                    <a:gdLst>
                      <a:gd name="T0" fmla="*/ 94 w 94"/>
                      <a:gd name="T1" fmla="*/ 0 h 72"/>
                      <a:gd name="T2" fmla="*/ 52 w 94"/>
                      <a:gd name="T3" fmla="*/ 72 h 72"/>
                      <a:gd name="T4" fmla="*/ 0 w 94"/>
                      <a:gd name="T5" fmla="*/ 0 h 72"/>
                      <a:gd name="T6" fmla="*/ 0 60000 65536"/>
                      <a:gd name="T7" fmla="*/ 0 60000 65536"/>
                      <a:gd name="T8" fmla="*/ 0 60000 65536"/>
                      <a:gd name="T9" fmla="*/ 0 w 94"/>
                      <a:gd name="T10" fmla="*/ 0 h 72"/>
                      <a:gd name="T11" fmla="*/ 94 w 94"/>
                      <a:gd name="T12" fmla="*/ 72 h 7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4" h="72">
                        <a:moveTo>
                          <a:pt x="94" y="0"/>
                        </a:moveTo>
                        <a:cubicBezTo>
                          <a:pt x="81" y="36"/>
                          <a:pt x="68" y="72"/>
                          <a:pt x="52" y="72"/>
                        </a:cubicBezTo>
                        <a:cubicBezTo>
                          <a:pt x="36" y="72"/>
                          <a:pt x="18" y="36"/>
                          <a:pt x="0" y="0"/>
                        </a:cubicBezTo>
                      </a:path>
                    </a:pathLst>
                  </a:custGeom>
                  <a:noFill/>
                  <a:ln w="28575">
                    <a:solidFill>
                      <a:srgbClr val="00705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30100" name="Freeform 415"/>
                  <p:cNvSpPr>
                    <a:spLocks/>
                  </p:cNvSpPr>
                  <p:nvPr/>
                </p:nvSpPr>
                <p:spPr bwMode="auto">
                  <a:xfrm flipH="1">
                    <a:off x="1869" y="2578"/>
                    <a:ext cx="96" cy="28"/>
                  </a:xfrm>
                  <a:custGeom>
                    <a:avLst/>
                    <a:gdLst>
                      <a:gd name="T0" fmla="*/ 96 w 96"/>
                      <a:gd name="T1" fmla="*/ 26 h 28"/>
                      <a:gd name="T2" fmla="*/ 52 w 96"/>
                      <a:gd name="T3" fmla="*/ 0 h 28"/>
                      <a:gd name="T4" fmla="*/ 0 w 96"/>
                      <a:gd name="T5" fmla="*/ 28 h 28"/>
                      <a:gd name="T6" fmla="*/ 0 60000 65536"/>
                      <a:gd name="T7" fmla="*/ 0 60000 65536"/>
                      <a:gd name="T8" fmla="*/ 0 60000 65536"/>
                      <a:gd name="T9" fmla="*/ 0 w 96"/>
                      <a:gd name="T10" fmla="*/ 0 h 28"/>
                      <a:gd name="T11" fmla="*/ 96 w 96"/>
                      <a:gd name="T12" fmla="*/ 28 h 2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6" h="28">
                        <a:moveTo>
                          <a:pt x="96" y="26"/>
                        </a:moveTo>
                        <a:cubicBezTo>
                          <a:pt x="82" y="13"/>
                          <a:pt x="68" y="0"/>
                          <a:pt x="52" y="0"/>
                        </a:cubicBezTo>
                        <a:cubicBezTo>
                          <a:pt x="36" y="0"/>
                          <a:pt x="18" y="14"/>
                          <a:pt x="0" y="28"/>
                        </a:cubicBezTo>
                      </a:path>
                    </a:pathLst>
                  </a:custGeom>
                  <a:noFill/>
                  <a:ln w="28575">
                    <a:solidFill>
                      <a:srgbClr val="00705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</p:grpSp>
            <p:grpSp>
              <p:nvGrpSpPr>
                <p:cNvPr id="30069" name="Group 416"/>
                <p:cNvGrpSpPr>
                  <a:grpSpLocks/>
                </p:cNvGrpSpPr>
                <p:nvPr/>
              </p:nvGrpSpPr>
              <p:grpSpPr bwMode="auto">
                <a:xfrm>
                  <a:off x="2325" y="2429"/>
                  <a:ext cx="850" cy="594"/>
                  <a:chOff x="354" y="2294"/>
                  <a:chExt cx="850" cy="594"/>
                </a:xfrm>
              </p:grpSpPr>
              <p:sp>
                <p:nvSpPr>
                  <p:cNvPr id="30084" name="Freeform 417"/>
                  <p:cNvSpPr>
                    <a:spLocks/>
                  </p:cNvSpPr>
                  <p:nvPr/>
                </p:nvSpPr>
                <p:spPr bwMode="auto">
                  <a:xfrm>
                    <a:off x="1110" y="2294"/>
                    <a:ext cx="94" cy="304"/>
                  </a:xfrm>
                  <a:custGeom>
                    <a:avLst/>
                    <a:gdLst>
                      <a:gd name="T0" fmla="*/ 0 w 94"/>
                      <a:gd name="T1" fmla="*/ 302 h 304"/>
                      <a:gd name="T2" fmla="*/ 48 w 94"/>
                      <a:gd name="T3" fmla="*/ 0 h 304"/>
                      <a:gd name="T4" fmla="*/ 94 w 94"/>
                      <a:gd name="T5" fmla="*/ 304 h 304"/>
                      <a:gd name="T6" fmla="*/ 0 60000 65536"/>
                      <a:gd name="T7" fmla="*/ 0 60000 65536"/>
                      <a:gd name="T8" fmla="*/ 0 60000 65536"/>
                      <a:gd name="T9" fmla="*/ 0 w 94"/>
                      <a:gd name="T10" fmla="*/ 0 h 304"/>
                      <a:gd name="T11" fmla="*/ 94 w 94"/>
                      <a:gd name="T12" fmla="*/ 304 h 30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4" h="304">
                        <a:moveTo>
                          <a:pt x="0" y="302"/>
                        </a:moveTo>
                        <a:cubicBezTo>
                          <a:pt x="16" y="151"/>
                          <a:pt x="32" y="0"/>
                          <a:pt x="48" y="0"/>
                        </a:cubicBezTo>
                        <a:cubicBezTo>
                          <a:pt x="64" y="0"/>
                          <a:pt x="79" y="152"/>
                          <a:pt x="94" y="304"/>
                        </a:cubicBezTo>
                      </a:path>
                    </a:pathLst>
                  </a:custGeom>
                  <a:noFill/>
                  <a:ln w="28575">
                    <a:solidFill>
                      <a:srgbClr val="00705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30085" name="Freeform 418"/>
                  <p:cNvSpPr>
                    <a:spLocks/>
                  </p:cNvSpPr>
                  <p:nvPr/>
                </p:nvSpPr>
                <p:spPr bwMode="auto">
                  <a:xfrm>
                    <a:off x="1018" y="2598"/>
                    <a:ext cx="92" cy="290"/>
                  </a:xfrm>
                  <a:custGeom>
                    <a:avLst/>
                    <a:gdLst>
                      <a:gd name="T0" fmla="*/ 92 w 92"/>
                      <a:gd name="T1" fmla="*/ 0 h 290"/>
                      <a:gd name="T2" fmla="*/ 50 w 92"/>
                      <a:gd name="T3" fmla="*/ 290 h 290"/>
                      <a:gd name="T4" fmla="*/ 0 w 92"/>
                      <a:gd name="T5" fmla="*/ 0 h 290"/>
                      <a:gd name="T6" fmla="*/ 0 60000 65536"/>
                      <a:gd name="T7" fmla="*/ 0 60000 65536"/>
                      <a:gd name="T8" fmla="*/ 0 60000 65536"/>
                      <a:gd name="T9" fmla="*/ 0 w 92"/>
                      <a:gd name="T10" fmla="*/ 0 h 290"/>
                      <a:gd name="T11" fmla="*/ 92 w 92"/>
                      <a:gd name="T12" fmla="*/ 290 h 29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2" h="290">
                        <a:moveTo>
                          <a:pt x="92" y="0"/>
                        </a:moveTo>
                        <a:cubicBezTo>
                          <a:pt x="78" y="145"/>
                          <a:pt x="65" y="290"/>
                          <a:pt x="50" y="290"/>
                        </a:cubicBezTo>
                        <a:cubicBezTo>
                          <a:pt x="35" y="290"/>
                          <a:pt x="17" y="145"/>
                          <a:pt x="0" y="0"/>
                        </a:cubicBezTo>
                      </a:path>
                    </a:pathLst>
                  </a:custGeom>
                  <a:noFill/>
                  <a:ln w="28575">
                    <a:solidFill>
                      <a:srgbClr val="00705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30086" name="Freeform 419"/>
                  <p:cNvSpPr>
                    <a:spLocks/>
                  </p:cNvSpPr>
                  <p:nvPr/>
                </p:nvSpPr>
                <p:spPr bwMode="auto">
                  <a:xfrm>
                    <a:off x="920" y="2318"/>
                    <a:ext cx="98" cy="282"/>
                  </a:xfrm>
                  <a:custGeom>
                    <a:avLst/>
                    <a:gdLst>
                      <a:gd name="T0" fmla="*/ 98 w 98"/>
                      <a:gd name="T1" fmla="*/ 282 h 282"/>
                      <a:gd name="T2" fmla="*/ 52 w 98"/>
                      <a:gd name="T3" fmla="*/ 0 h 282"/>
                      <a:gd name="T4" fmla="*/ 0 w 98"/>
                      <a:gd name="T5" fmla="*/ 280 h 282"/>
                      <a:gd name="T6" fmla="*/ 0 60000 65536"/>
                      <a:gd name="T7" fmla="*/ 0 60000 65536"/>
                      <a:gd name="T8" fmla="*/ 0 60000 65536"/>
                      <a:gd name="T9" fmla="*/ 0 w 98"/>
                      <a:gd name="T10" fmla="*/ 0 h 282"/>
                      <a:gd name="T11" fmla="*/ 98 w 98"/>
                      <a:gd name="T12" fmla="*/ 282 h 28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8" h="282">
                        <a:moveTo>
                          <a:pt x="98" y="282"/>
                        </a:moveTo>
                        <a:cubicBezTo>
                          <a:pt x="83" y="141"/>
                          <a:pt x="68" y="0"/>
                          <a:pt x="52" y="0"/>
                        </a:cubicBezTo>
                        <a:cubicBezTo>
                          <a:pt x="36" y="0"/>
                          <a:pt x="18" y="140"/>
                          <a:pt x="0" y="280"/>
                        </a:cubicBezTo>
                      </a:path>
                    </a:pathLst>
                  </a:custGeom>
                  <a:noFill/>
                  <a:ln w="28575">
                    <a:solidFill>
                      <a:srgbClr val="00705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30087" name="Freeform 420"/>
                  <p:cNvSpPr>
                    <a:spLocks/>
                  </p:cNvSpPr>
                  <p:nvPr/>
                </p:nvSpPr>
                <p:spPr bwMode="auto">
                  <a:xfrm>
                    <a:off x="824" y="2598"/>
                    <a:ext cx="96" cy="246"/>
                  </a:xfrm>
                  <a:custGeom>
                    <a:avLst/>
                    <a:gdLst>
                      <a:gd name="T0" fmla="*/ 96 w 96"/>
                      <a:gd name="T1" fmla="*/ 2 h 246"/>
                      <a:gd name="T2" fmla="*/ 50 w 96"/>
                      <a:gd name="T3" fmla="*/ 246 h 246"/>
                      <a:gd name="T4" fmla="*/ 0 w 96"/>
                      <a:gd name="T5" fmla="*/ 0 h 246"/>
                      <a:gd name="T6" fmla="*/ 0 60000 65536"/>
                      <a:gd name="T7" fmla="*/ 0 60000 65536"/>
                      <a:gd name="T8" fmla="*/ 0 60000 65536"/>
                      <a:gd name="T9" fmla="*/ 0 w 96"/>
                      <a:gd name="T10" fmla="*/ 0 h 246"/>
                      <a:gd name="T11" fmla="*/ 96 w 96"/>
                      <a:gd name="T12" fmla="*/ 246 h 24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6" h="246">
                        <a:moveTo>
                          <a:pt x="96" y="2"/>
                        </a:moveTo>
                        <a:cubicBezTo>
                          <a:pt x="81" y="124"/>
                          <a:pt x="66" y="246"/>
                          <a:pt x="50" y="246"/>
                        </a:cubicBezTo>
                        <a:cubicBezTo>
                          <a:pt x="34" y="246"/>
                          <a:pt x="17" y="123"/>
                          <a:pt x="0" y="0"/>
                        </a:cubicBezTo>
                      </a:path>
                    </a:pathLst>
                  </a:custGeom>
                  <a:noFill/>
                  <a:ln w="28575">
                    <a:solidFill>
                      <a:srgbClr val="00705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30088" name="Freeform 421"/>
                  <p:cNvSpPr>
                    <a:spLocks/>
                  </p:cNvSpPr>
                  <p:nvPr/>
                </p:nvSpPr>
                <p:spPr bwMode="auto">
                  <a:xfrm>
                    <a:off x="730" y="2382"/>
                    <a:ext cx="94" cy="216"/>
                  </a:xfrm>
                  <a:custGeom>
                    <a:avLst/>
                    <a:gdLst>
                      <a:gd name="T0" fmla="*/ 94 w 94"/>
                      <a:gd name="T1" fmla="*/ 216 h 216"/>
                      <a:gd name="T2" fmla="*/ 50 w 94"/>
                      <a:gd name="T3" fmla="*/ 0 h 216"/>
                      <a:gd name="T4" fmla="*/ 0 w 94"/>
                      <a:gd name="T5" fmla="*/ 216 h 216"/>
                      <a:gd name="T6" fmla="*/ 0 60000 65536"/>
                      <a:gd name="T7" fmla="*/ 0 60000 65536"/>
                      <a:gd name="T8" fmla="*/ 0 60000 65536"/>
                      <a:gd name="T9" fmla="*/ 0 w 94"/>
                      <a:gd name="T10" fmla="*/ 0 h 216"/>
                      <a:gd name="T11" fmla="*/ 94 w 94"/>
                      <a:gd name="T12" fmla="*/ 216 h 21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4" h="216">
                        <a:moveTo>
                          <a:pt x="94" y="216"/>
                        </a:moveTo>
                        <a:cubicBezTo>
                          <a:pt x="80" y="108"/>
                          <a:pt x="66" y="0"/>
                          <a:pt x="50" y="0"/>
                        </a:cubicBezTo>
                        <a:cubicBezTo>
                          <a:pt x="34" y="0"/>
                          <a:pt x="17" y="108"/>
                          <a:pt x="0" y="216"/>
                        </a:cubicBezTo>
                      </a:path>
                    </a:pathLst>
                  </a:custGeom>
                  <a:noFill/>
                  <a:ln w="28575">
                    <a:solidFill>
                      <a:srgbClr val="00705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30089" name="Freeform 422"/>
                  <p:cNvSpPr>
                    <a:spLocks/>
                  </p:cNvSpPr>
                  <p:nvPr/>
                </p:nvSpPr>
                <p:spPr bwMode="auto">
                  <a:xfrm>
                    <a:off x="636" y="2598"/>
                    <a:ext cx="94" cy="168"/>
                  </a:xfrm>
                  <a:custGeom>
                    <a:avLst/>
                    <a:gdLst>
                      <a:gd name="T0" fmla="*/ 94 w 94"/>
                      <a:gd name="T1" fmla="*/ 0 h 168"/>
                      <a:gd name="T2" fmla="*/ 52 w 94"/>
                      <a:gd name="T3" fmla="*/ 168 h 168"/>
                      <a:gd name="T4" fmla="*/ 0 w 94"/>
                      <a:gd name="T5" fmla="*/ 0 h 168"/>
                      <a:gd name="T6" fmla="*/ 0 60000 65536"/>
                      <a:gd name="T7" fmla="*/ 0 60000 65536"/>
                      <a:gd name="T8" fmla="*/ 0 60000 65536"/>
                      <a:gd name="T9" fmla="*/ 0 w 94"/>
                      <a:gd name="T10" fmla="*/ 0 h 168"/>
                      <a:gd name="T11" fmla="*/ 94 w 94"/>
                      <a:gd name="T12" fmla="*/ 168 h 16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4" h="168">
                        <a:moveTo>
                          <a:pt x="94" y="0"/>
                        </a:moveTo>
                        <a:cubicBezTo>
                          <a:pt x="81" y="84"/>
                          <a:pt x="68" y="168"/>
                          <a:pt x="52" y="168"/>
                        </a:cubicBezTo>
                        <a:cubicBezTo>
                          <a:pt x="36" y="168"/>
                          <a:pt x="18" y="84"/>
                          <a:pt x="0" y="0"/>
                        </a:cubicBezTo>
                      </a:path>
                    </a:pathLst>
                  </a:custGeom>
                  <a:noFill/>
                  <a:ln w="28575">
                    <a:solidFill>
                      <a:srgbClr val="00705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30090" name="Freeform 423"/>
                  <p:cNvSpPr>
                    <a:spLocks/>
                  </p:cNvSpPr>
                  <p:nvPr/>
                </p:nvSpPr>
                <p:spPr bwMode="auto">
                  <a:xfrm>
                    <a:off x="542" y="2470"/>
                    <a:ext cx="94" cy="128"/>
                  </a:xfrm>
                  <a:custGeom>
                    <a:avLst/>
                    <a:gdLst>
                      <a:gd name="T0" fmla="*/ 94 w 94"/>
                      <a:gd name="T1" fmla="*/ 128 h 128"/>
                      <a:gd name="T2" fmla="*/ 50 w 94"/>
                      <a:gd name="T3" fmla="*/ 0 h 128"/>
                      <a:gd name="T4" fmla="*/ 0 w 94"/>
                      <a:gd name="T5" fmla="*/ 128 h 128"/>
                      <a:gd name="T6" fmla="*/ 0 60000 65536"/>
                      <a:gd name="T7" fmla="*/ 0 60000 65536"/>
                      <a:gd name="T8" fmla="*/ 0 60000 65536"/>
                      <a:gd name="T9" fmla="*/ 0 w 94"/>
                      <a:gd name="T10" fmla="*/ 0 h 128"/>
                      <a:gd name="T11" fmla="*/ 94 w 94"/>
                      <a:gd name="T12" fmla="*/ 128 h 12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4" h="128">
                        <a:moveTo>
                          <a:pt x="94" y="128"/>
                        </a:moveTo>
                        <a:cubicBezTo>
                          <a:pt x="80" y="64"/>
                          <a:pt x="66" y="0"/>
                          <a:pt x="50" y="0"/>
                        </a:cubicBezTo>
                        <a:cubicBezTo>
                          <a:pt x="34" y="0"/>
                          <a:pt x="17" y="64"/>
                          <a:pt x="0" y="128"/>
                        </a:cubicBezTo>
                      </a:path>
                    </a:pathLst>
                  </a:custGeom>
                  <a:noFill/>
                  <a:ln w="28575">
                    <a:solidFill>
                      <a:srgbClr val="00705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30091" name="Freeform 424"/>
                  <p:cNvSpPr>
                    <a:spLocks/>
                  </p:cNvSpPr>
                  <p:nvPr/>
                </p:nvSpPr>
                <p:spPr bwMode="auto">
                  <a:xfrm>
                    <a:off x="448" y="2598"/>
                    <a:ext cx="94" cy="72"/>
                  </a:xfrm>
                  <a:custGeom>
                    <a:avLst/>
                    <a:gdLst>
                      <a:gd name="T0" fmla="*/ 94 w 94"/>
                      <a:gd name="T1" fmla="*/ 0 h 72"/>
                      <a:gd name="T2" fmla="*/ 52 w 94"/>
                      <a:gd name="T3" fmla="*/ 72 h 72"/>
                      <a:gd name="T4" fmla="*/ 0 w 94"/>
                      <a:gd name="T5" fmla="*/ 0 h 72"/>
                      <a:gd name="T6" fmla="*/ 0 60000 65536"/>
                      <a:gd name="T7" fmla="*/ 0 60000 65536"/>
                      <a:gd name="T8" fmla="*/ 0 60000 65536"/>
                      <a:gd name="T9" fmla="*/ 0 w 94"/>
                      <a:gd name="T10" fmla="*/ 0 h 72"/>
                      <a:gd name="T11" fmla="*/ 94 w 94"/>
                      <a:gd name="T12" fmla="*/ 72 h 7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4" h="72">
                        <a:moveTo>
                          <a:pt x="94" y="0"/>
                        </a:moveTo>
                        <a:cubicBezTo>
                          <a:pt x="81" y="36"/>
                          <a:pt x="68" y="72"/>
                          <a:pt x="52" y="72"/>
                        </a:cubicBezTo>
                        <a:cubicBezTo>
                          <a:pt x="36" y="72"/>
                          <a:pt x="18" y="36"/>
                          <a:pt x="0" y="0"/>
                        </a:cubicBezTo>
                      </a:path>
                    </a:pathLst>
                  </a:custGeom>
                  <a:noFill/>
                  <a:ln w="28575">
                    <a:solidFill>
                      <a:srgbClr val="00705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30092" name="Freeform 425"/>
                  <p:cNvSpPr>
                    <a:spLocks/>
                  </p:cNvSpPr>
                  <p:nvPr/>
                </p:nvSpPr>
                <p:spPr bwMode="auto">
                  <a:xfrm>
                    <a:off x="354" y="2572"/>
                    <a:ext cx="96" cy="28"/>
                  </a:xfrm>
                  <a:custGeom>
                    <a:avLst/>
                    <a:gdLst>
                      <a:gd name="T0" fmla="*/ 96 w 96"/>
                      <a:gd name="T1" fmla="*/ 26 h 28"/>
                      <a:gd name="T2" fmla="*/ 52 w 96"/>
                      <a:gd name="T3" fmla="*/ 0 h 28"/>
                      <a:gd name="T4" fmla="*/ 0 w 96"/>
                      <a:gd name="T5" fmla="*/ 28 h 28"/>
                      <a:gd name="T6" fmla="*/ 0 60000 65536"/>
                      <a:gd name="T7" fmla="*/ 0 60000 65536"/>
                      <a:gd name="T8" fmla="*/ 0 60000 65536"/>
                      <a:gd name="T9" fmla="*/ 0 w 96"/>
                      <a:gd name="T10" fmla="*/ 0 h 28"/>
                      <a:gd name="T11" fmla="*/ 96 w 96"/>
                      <a:gd name="T12" fmla="*/ 28 h 2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6" h="28">
                        <a:moveTo>
                          <a:pt x="96" y="26"/>
                        </a:moveTo>
                        <a:cubicBezTo>
                          <a:pt x="82" y="13"/>
                          <a:pt x="68" y="0"/>
                          <a:pt x="52" y="0"/>
                        </a:cubicBezTo>
                        <a:cubicBezTo>
                          <a:pt x="36" y="0"/>
                          <a:pt x="18" y="14"/>
                          <a:pt x="0" y="28"/>
                        </a:cubicBezTo>
                      </a:path>
                    </a:pathLst>
                  </a:custGeom>
                  <a:noFill/>
                  <a:ln w="28575">
                    <a:solidFill>
                      <a:srgbClr val="00705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</p:grpSp>
            <p:grpSp>
              <p:nvGrpSpPr>
                <p:cNvPr id="30070" name="Group 426"/>
                <p:cNvGrpSpPr>
                  <a:grpSpLocks/>
                </p:cNvGrpSpPr>
                <p:nvPr/>
              </p:nvGrpSpPr>
              <p:grpSpPr bwMode="auto">
                <a:xfrm>
                  <a:off x="3174" y="2452"/>
                  <a:ext cx="755" cy="569"/>
                  <a:chOff x="2807" y="2322"/>
                  <a:chExt cx="755" cy="569"/>
                </a:xfrm>
              </p:grpSpPr>
              <p:sp>
                <p:nvSpPr>
                  <p:cNvPr id="30076" name="Freeform 427"/>
                  <p:cNvSpPr>
                    <a:spLocks/>
                  </p:cNvSpPr>
                  <p:nvPr/>
                </p:nvSpPr>
                <p:spPr bwMode="auto">
                  <a:xfrm flipH="1">
                    <a:off x="2807" y="2601"/>
                    <a:ext cx="92" cy="290"/>
                  </a:xfrm>
                  <a:custGeom>
                    <a:avLst/>
                    <a:gdLst>
                      <a:gd name="T0" fmla="*/ 92 w 92"/>
                      <a:gd name="T1" fmla="*/ 0 h 290"/>
                      <a:gd name="T2" fmla="*/ 50 w 92"/>
                      <a:gd name="T3" fmla="*/ 290 h 290"/>
                      <a:gd name="T4" fmla="*/ 0 w 92"/>
                      <a:gd name="T5" fmla="*/ 0 h 290"/>
                      <a:gd name="T6" fmla="*/ 0 60000 65536"/>
                      <a:gd name="T7" fmla="*/ 0 60000 65536"/>
                      <a:gd name="T8" fmla="*/ 0 60000 65536"/>
                      <a:gd name="T9" fmla="*/ 0 w 92"/>
                      <a:gd name="T10" fmla="*/ 0 h 290"/>
                      <a:gd name="T11" fmla="*/ 92 w 92"/>
                      <a:gd name="T12" fmla="*/ 290 h 29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2" h="290">
                        <a:moveTo>
                          <a:pt x="92" y="0"/>
                        </a:moveTo>
                        <a:cubicBezTo>
                          <a:pt x="78" y="145"/>
                          <a:pt x="65" y="290"/>
                          <a:pt x="50" y="290"/>
                        </a:cubicBezTo>
                        <a:cubicBezTo>
                          <a:pt x="35" y="290"/>
                          <a:pt x="17" y="145"/>
                          <a:pt x="0" y="0"/>
                        </a:cubicBezTo>
                      </a:path>
                    </a:pathLst>
                  </a:custGeom>
                  <a:noFill/>
                  <a:ln w="28575">
                    <a:solidFill>
                      <a:srgbClr val="00705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30077" name="Freeform 428"/>
                  <p:cNvSpPr>
                    <a:spLocks/>
                  </p:cNvSpPr>
                  <p:nvPr/>
                </p:nvSpPr>
                <p:spPr bwMode="auto">
                  <a:xfrm flipH="1">
                    <a:off x="2898" y="2322"/>
                    <a:ext cx="98" cy="282"/>
                  </a:xfrm>
                  <a:custGeom>
                    <a:avLst/>
                    <a:gdLst>
                      <a:gd name="T0" fmla="*/ 98 w 98"/>
                      <a:gd name="T1" fmla="*/ 282 h 282"/>
                      <a:gd name="T2" fmla="*/ 52 w 98"/>
                      <a:gd name="T3" fmla="*/ 0 h 282"/>
                      <a:gd name="T4" fmla="*/ 0 w 98"/>
                      <a:gd name="T5" fmla="*/ 280 h 282"/>
                      <a:gd name="T6" fmla="*/ 0 60000 65536"/>
                      <a:gd name="T7" fmla="*/ 0 60000 65536"/>
                      <a:gd name="T8" fmla="*/ 0 60000 65536"/>
                      <a:gd name="T9" fmla="*/ 0 w 98"/>
                      <a:gd name="T10" fmla="*/ 0 h 282"/>
                      <a:gd name="T11" fmla="*/ 98 w 98"/>
                      <a:gd name="T12" fmla="*/ 282 h 28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8" h="282">
                        <a:moveTo>
                          <a:pt x="98" y="282"/>
                        </a:moveTo>
                        <a:cubicBezTo>
                          <a:pt x="83" y="141"/>
                          <a:pt x="68" y="0"/>
                          <a:pt x="52" y="0"/>
                        </a:cubicBezTo>
                        <a:cubicBezTo>
                          <a:pt x="36" y="0"/>
                          <a:pt x="18" y="140"/>
                          <a:pt x="0" y="280"/>
                        </a:cubicBezTo>
                      </a:path>
                    </a:pathLst>
                  </a:custGeom>
                  <a:noFill/>
                  <a:ln w="28575">
                    <a:solidFill>
                      <a:srgbClr val="00705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30078" name="Freeform 429"/>
                  <p:cNvSpPr>
                    <a:spLocks/>
                  </p:cNvSpPr>
                  <p:nvPr/>
                </p:nvSpPr>
                <p:spPr bwMode="auto">
                  <a:xfrm flipH="1">
                    <a:off x="2996" y="2602"/>
                    <a:ext cx="96" cy="246"/>
                  </a:xfrm>
                  <a:custGeom>
                    <a:avLst/>
                    <a:gdLst>
                      <a:gd name="T0" fmla="*/ 96 w 96"/>
                      <a:gd name="T1" fmla="*/ 2 h 246"/>
                      <a:gd name="T2" fmla="*/ 50 w 96"/>
                      <a:gd name="T3" fmla="*/ 246 h 246"/>
                      <a:gd name="T4" fmla="*/ 0 w 96"/>
                      <a:gd name="T5" fmla="*/ 0 h 246"/>
                      <a:gd name="T6" fmla="*/ 0 60000 65536"/>
                      <a:gd name="T7" fmla="*/ 0 60000 65536"/>
                      <a:gd name="T8" fmla="*/ 0 60000 65536"/>
                      <a:gd name="T9" fmla="*/ 0 w 96"/>
                      <a:gd name="T10" fmla="*/ 0 h 246"/>
                      <a:gd name="T11" fmla="*/ 96 w 96"/>
                      <a:gd name="T12" fmla="*/ 246 h 24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6" h="246">
                        <a:moveTo>
                          <a:pt x="96" y="2"/>
                        </a:moveTo>
                        <a:cubicBezTo>
                          <a:pt x="81" y="124"/>
                          <a:pt x="66" y="246"/>
                          <a:pt x="50" y="246"/>
                        </a:cubicBezTo>
                        <a:cubicBezTo>
                          <a:pt x="34" y="246"/>
                          <a:pt x="17" y="123"/>
                          <a:pt x="0" y="0"/>
                        </a:cubicBezTo>
                      </a:path>
                    </a:pathLst>
                  </a:custGeom>
                  <a:noFill/>
                  <a:ln w="28575">
                    <a:solidFill>
                      <a:srgbClr val="00705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30079" name="Freeform 430"/>
                  <p:cNvSpPr>
                    <a:spLocks/>
                  </p:cNvSpPr>
                  <p:nvPr/>
                </p:nvSpPr>
                <p:spPr bwMode="auto">
                  <a:xfrm flipH="1">
                    <a:off x="3092" y="2386"/>
                    <a:ext cx="94" cy="216"/>
                  </a:xfrm>
                  <a:custGeom>
                    <a:avLst/>
                    <a:gdLst>
                      <a:gd name="T0" fmla="*/ 94 w 94"/>
                      <a:gd name="T1" fmla="*/ 216 h 216"/>
                      <a:gd name="T2" fmla="*/ 50 w 94"/>
                      <a:gd name="T3" fmla="*/ 0 h 216"/>
                      <a:gd name="T4" fmla="*/ 0 w 94"/>
                      <a:gd name="T5" fmla="*/ 216 h 216"/>
                      <a:gd name="T6" fmla="*/ 0 60000 65536"/>
                      <a:gd name="T7" fmla="*/ 0 60000 65536"/>
                      <a:gd name="T8" fmla="*/ 0 60000 65536"/>
                      <a:gd name="T9" fmla="*/ 0 w 94"/>
                      <a:gd name="T10" fmla="*/ 0 h 216"/>
                      <a:gd name="T11" fmla="*/ 94 w 94"/>
                      <a:gd name="T12" fmla="*/ 216 h 21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4" h="216">
                        <a:moveTo>
                          <a:pt x="94" y="216"/>
                        </a:moveTo>
                        <a:cubicBezTo>
                          <a:pt x="80" y="108"/>
                          <a:pt x="66" y="0"/>
                          <a:pt x="50" y="0"/>
                        </a:cubicBezTo>
                        <a:cubicBezTo>
                          <a:pt x="34" y="0"/>
                          <a:pt x="17" y="108"/>
                          <a:pt x="0" y="216"/>
                        </a:cubicBezTo>
                      </a:path>
                    </a:pathLst>
                  </a:custGeom>
                  <a:noFill/>
                  <a:ln w="28575">
                    <a:solidFill>
                      <a:srgbClr val="00705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30080" name="Freeform 431"/>
                  <p:cNvSpPr>
                    <a:spLocks/>
                  </p:cNvSpPr>
                  <p:nvPr/>
                </p:nvSpPr>
                <p:spPr bwMode="auto">
                  <a:xfrm flipH="1">
                    <a:off x="3186" y="2602"/>
                    <a:ext cx="94" cy="168"/>
                  </a:xfrm>
                  <a:custGeom>
                    <a:avLst/>
                    <a:gdLst>
                      <a:gd name="T0" fmla="*/ 94 w 94"/>
                      <a:gd name="T1" fmla="*/ 0 h 168"/>
                      <a:gd name="T2" fmla="*/ 52 w 94"/>
                      <a:gd name="T3" fmla="*/ 168 h 168"/>
                      <a:gd name="T4" fmla="*/ 0 w 94"/>
                      <a:gd name="T5" fmla="*/ 0 h 168"/>
                      <a:gd name="T6" fmla="*/ 0 60000 65536"/>
                      <a:gd name="T7" fmla="*/ 0 60000 65536"/>
                      <a:gd name="T8" fmla="*/ 0 60000 65536"/>
                      <a:gd name="T9" fmla="*/ 0 w 94"/>
                      <a:gd name="T10" fmla="*/ 0 h 168"/>
                      <a:gd name="T11" fmla="*/ 94 w 94"/>
                      <a:gd name="T12" fmla="*/ 168 h 16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4" h="168">
                        <a:moveTo>
                          <a:pt x="94" y="0"/>
                        </a:moveTo>
                        <a:cubicBezTo>
                          <a:pt x="81" y="84"/>
                          <a:pt x="68" y="168"/>
                          <a:pt x="52" y="168"/>
                        </a:cubicBezTo>
                        <a:cubicBezTo>
                          <a:pt x="36" y="168"/>
                          <a:pt x="18" y="84"/>
                          <a:pt x="0" y="0"/>
                        </a:cubicBezTo>
                      </a:path>
                    </a:pathLst>
                  </a:custGeom>
                  <a:noFill/>
                  <a:ln w="28575">
                    <a:solidFill>
                      <a:srgbClr val="00705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30081" name="Freeform 432"/>
                  <p:cNvSpPr>
                    <a:spLocks/>
                  </p:cNvSpPr>
                  <p:nvPr/>
                </p:nvSpPr>
                <p:spPr bwMode="auto">
                  <a:xfrm flipH="1">
                    <a:off x="3280" y="2474"/>
                    <a:ext cx="94" cy="128"/>
                  </a:xfrm>
                  <a:custGeom>
                    <a:avLst/>
                    <a:gdLst>
                      <a:gd name="T0" fmla="*/ 94 w 94"/>
                      <a:gd name="T1" fmla="*/ 128 h 128"/>
                      <a:gd name="T2" fmla="*/ 50 w 94"/>
                      <a:gd name="T3" fmla="*/ 0 h 128"/>
                      <a:gd name="T4" fmla="*/ 0 w 94"/>
                      <a:gd name="T5" fmla="*/ 128 h 128"/>
                      <a:gd name="T6" fmla="*/ 0 60000 65536"/>
                      <a:gd name="T7" fmla="*/ 0 60000 65536"/>
                      <a:gd name="T8" fmla="*/ 0 60000 65536"/>
                      <a:gd name="T9" fmla="*/ 0 w 94"/>
                      <a:gd name="T10" fmla="*/ 0 h 128"/>
                      <a:gd name="T11" fmla="*/ 94 w 94"/>
                      <a:gd name="T12" fmla="*/ 128 h 12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4" h="128">
                        <a:moveTo>
                          <a:pt x="94" y="128"/>
                        </a:moveTo>
                        <a:cubicBezTo>
                          <a:pt x="80" y="64"/>
                          <a:pt x="66" y="0"/>
                          <a:pt x="50" y="0"/>
                        </a:cubicBezTo>
                        <a:cubicBezTo>
                          <a:pt x="34" y="0"/>
                          <a:pt x="17" y="64"/>
                          <a:pt x="0" y="128"/>
                        </a:cubicBezTo>
                      </a:path>
                    </a:pathLst>
                  </a:custGeom>
                  <a:noFill/>
                  <a:ln w="28575">
                    <a:solidFill>
                      <a:srgbClr val="00705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30082" name="Freeform 433"/>
                  <p:cNvSpPr>
                    <a:spLocks/>
                  </p:cNvSpPr>
                  <p:nvPr/>
                </p:nvSpPr>
                <p:spPr bwMode="auto">
                  <a:xfrm flipH="1">
                    <a:off x="3374" y="2602"/>
                    <a:ext cx="94" cy="72"/>
                  </a:xfrm>
                  <a:custGeom>
                    <a:avLst/>
                    <a:gdLst>
                      <a:gd name="T0" fmla="*/ 94 w 94"/>
                      <a:gd name="T1" fmla="*/ 0 h 72"/>
                      <a:gd name="T2" fmla="*/ 52 w 94"/>
                      <a:gd name="T3" fmla="*/ 72 h 72"/>
                      <a:gd name="T4" fmla="*/ 0 w 94"/>
                      <a:gd name="T5" fmla="*/ 0 h 72"/>
                      <a:gd name="T6" fmla="*/ 0 60000 65536"/>
                      <a:gd name="T7" fmla="*/ 0 60000 65536"/>
                      <a:gd name="T8" fmla="*/ 0 60000 65536"/>
                      <a:gd name="T9" fmla="*/ 0 w 94"/>
                      <a:gd name="T10" fmla="*/ 0 h 72"/>
                      <a:gd name="T11" fmla="*/ 94 w 94"/>
                      <a:gd name="T12" fmla="*/ 72 h 7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4" h="72">
                        <a:moveTo>
                          <a:pt x="94" y="0"/>
                        </a:moveTo>
                        <a:cubicBezTo>
                          <a:pt x="81" y="36"/>
                          <a:pt x="68" y="72"/>
                          <a:pt x="52" y="72"/>
                        </a:cubicBezTo>
                        <a:cubicBezTo>
                          <a:pt x="36" y="72"/>
                          <a:pt x="18" y="36"/>
                          <a:pt x="0" y="0"/>
                        </a:cubicBezTo>
                      </a:path>
                    </a:pathLst>
                  </a:custGeom>
                  <a:noFill/>
                  <a:ln w="28575">
                    <a:solidFill>
                      <a:srgbClr val="00705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30083" name="Freeform 434"/>
                  <p:cNvSpPr>
                    <a:spLocks/>
                  </p:cNvSpPr>
                  <p:nvPr/>
                </p:nvSpPr>
                <p:spPr bwMode="auto">
                  <a:xfrm flipH="1">
                    <a:off x="3466" y="2576"/>
                    <a:ext cx="96" cy="28"/>
                  </a:xfrm>
                  <a:custGeom>
                    <a:avLst/>
                    <a:gdLst>
                      <a:gd name="T0" fmla="*/ 96 w 96"/>
                      <a:gd name="T1" fmla="*/ 26 h 28"/>
                      <a:gd name="T2" fmla="*/ 52 w 96"/>
                      <a:gd name="T3" fmla="*/ 0 h 28"/>
                      <a:gd name="T4" fmla="*/ 0 w 96"/>
                      <a:gd name="T5" fmla="*/ 28 h 28"/>
                      <a:gd name="T6" fmla="*/ 0 60000 65536"/>
                      <a:gd name="T7" fmla="*/ 0 60000 65536"/>
                      <a:gd name="T8" fmla="*/ 0 60000 65536"/>
                      <a:gd name="T9" fmla="*/ 0 w 96"/>
                      <a:gd name="T10" fmla="*/ 0 h 28"/>
                      <a:gd name="T11" fmla="*/ 96 w 96"/>
                      <a:gd name="T12" fmla="*/ 28 h 2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6" h="28">
                        <a:moveTo>
                          <a:pt x="96" y="26"/>
                        </a:moveTo>
                        <a:cubicBezTo>
                          <a:pt x="82" y="13"/>
                          <a:pt x="68" y="0"/>
                          <a:pt x="52" y="0"/>
                        </a:cubicBezTo>
                        <a:cubicBezTo>
                          <a:pt x="36" y="0"/>
                          <a:pt x="18" y="14"/>
                          <a:pt x="0" y="28"/>
                        </a:cubicBezTo>
                      </a:path>
                    </a:pathLst>
                  </a:custGeom>
                  <a:noFill/>
                  <a:ln w="28575">
                    <a:solidFill>
                      <a:srgbClr val="00705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</p:grpSp>
            <p:sp>
              <p:nvSpPr>
                <p:cNvPr id="30071" name="WordArt 43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174" y="2674"/>
                  <a:ext cx="86" cy="15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8718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t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30072" name="Line 436"/>
                <p:cNvSpPr>
                  <a:spLocks noChangeShapeType="1"/>
                </p:cNvSpPr>
                <p:nvPr/>
              </p:nvSpPr>
              <p:spPr bwMode="auto">
                <a:xfrm>
                  <a:off x="565" y="2432"/>
                  <a:ext cx="15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073" name="Line 437"/>
                <p:cNvSpPr>
                  <a:spLocks noChangeShapeType="1"/>
                </p:cNvSpPr>
                <p:nvPr/>
              </p:nvSpPr>
              <p:spPr bwMode="auto">
                <a:xfrm>
                  <a:off x="637" y="2429"/>
                  <a:ext cx="0" cy="30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triangle" w="sm" len="med"/>
                  <a:tailEnd type="triangle" w="sm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074" name="WordArt 43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38" y="2507"/>
                  <a:ext cx="145" cy="13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5088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Times New Roman"/>
                      <a:cs typeface="Times New Roman"/>
                    </a:rPr>
                    <a:t>A</a:t>
                  </a:r>
                  <a:endParaRPr lang="zh-CN" altLang="en-US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30075" name="WordArt 43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73" y="2534"/>
                  <a:ext cx="67" cy="10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30010" name="Group 440"/>
              <p:cNvGrpSpPr>
                <a:grpSpLocks/>
              </p:cNvGrpSpPr>
              <p:nvPr/>
            </p:nvGrpSpPr>
            <p:grpSpPr bwMode="auto">
              <a:xfrm>
                <a:off x="372" y="1441"/>
                <a:ext cx="4046" cy="849"/>
                <a:chOff x="191" y="1099"/>
                <a:chExt cx="4046" cy="849"/>
              </a:xfrm>
            </p:grpSpPr>
            <p:grpSp>
              <p:nvGrpSpPr>
                <p:cNvPr id="30012" name="Group 441"/>
                <p:cNvGrpSpPr>
                  <a:grpSpLocks/>
                </p:cNvGrpSpPr>
                <p:nvPr/>
              </p:nvGrpSpPr>
              <p:grpSpPr bwMode="auto">
                <a:xfrm>
                  <a:off x="584" y="1121"/>
                  <a:ext cx="3292" cy="282"/>
                  <a:chOff x="624" y="655"/>
                  <a:chExt cx="2754" cy="351"/>
                </a:xfrm>
              </p:grpSpPr>
              <p:grpSp>
                <p:nvGrpSpPr>
                  <p:cNvPr id="30046" name="Group 442"/>
                  <p:cNvGrpSpPr>
                    <a:grpSpLocks/>
                  </p:cNvGrpSpPr>
                  <p:nvPr/>
                </p:nvGrpSpPr>
                <p:grpSpPr bwMode="auto">
                  <a:xfrm>
                    <a:off x="624" y="655"/>
                    <a:ext cx="2682" cy="351"/>
                    <a:chOff x="624" y="745"/>
                    <a:chExt cx="1078" cy="261"/>
                  </a:xfrm>
                </p:grpSpPr>
                <p:grpSp>
                  <p:nvGrpSpPr>
                    <p:cNvPr id="30053" name="Group 44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24" y="747"/>
                      <a:ext cx="357" cy="258"/>
                      <a:chOff x="624" y="912"/>
                      <a:chExt cx="960" cy="96"/>
                    </a:xfrm>
                  </p:grpSpPr>
                  <p:sp>
                    <p:nvSpPr>
                      <p:cNvPr id="30060" name="Freeform 44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624" y="912"/>
                        <a:ext cx="480" cy="96"/>
                      </a:xfrm>
                      <a:custGeom>
                        <a:avLst/>
                        <a:gdLst>
                          <a:gd name="T0" fmla="*/ 0 w 5040"/>
                          <a:gd name="T1" fmla="*/ 0 h 1208"/>
                          <a:gd name="T2" fmla="*/ 0 w 5040"/>
                          <a:gd name="T3" fmla="*/ 0 h 1208"/>
                          <a:gd name="T4" fmla="*/ 0 w 5040"/>
                          <a:gd name="T5" fmla="*/ 0 h 1208"/>
                          <a:gd name="T6" fmla="*/ 0 w 5040"/>
                          <a:gd name="T7" fmla="*/ 0 h 1208"/>
                          <a:gd name="T8" fmla="*/ 0 w 5040"/>
                          <a:gd name="T9" fmla="*/ 0 h 1208"/>
                          <a:gd name="T10" fmla="*/ 0 w 5040"/>
                          <a:gd name="T11" fmla="*/ 0 h 1208"/>
                          <a:gd name="T12" fmla="*/ 0 w 5040"/>
                          <a:gd name="T13" fmla="*/ 0 h 1208"/>
                          <a:gd name="T14" fmla="*/ 0 w 5040"/>
                          <a:gd name="T15" fmla="*/ 0 h 1208"/>
                          <a:gd name="T16" fmla="*/ 0 w 5040"/>
                          <a:gd name="T17" fmla="*/ 0 h 1208"/>
                          <a:gd name="T18" fmla="*/ 0 w 5040"/>
                          <a:gd name="T19" fmla="*/ 0 h 1208"/>
                          <a:gd name="T20" fmla="*/ 0 w 5040"/>
                          <a:gd name="T21" fmla="*/ 0 h 1208"/>
                          <a:gd name="T22" fmla="*/ 0 w 5040"/>
                          <a:gd name="T23" fmla="*/ 0 h 1208"/>
                          <a:gd name="T24" fmla="*/ 0 w 5040"/>
                          <a:gd name="T25" fmla="*/ 0 h 1208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w 5040"/>
                          <a:gd name="T40" fmla="*/ 0 h 1208"/>
                          <a:gd name="T41" fmla="*/ 5040 w 5040"/>
                          <a:gd name="T42" fmla="*/ 1208 h 1208"/>
                        </a:gdLst>
                        <a:ahLst/>
                        <a:cxnLst>
                          <a:cxn ang="T26">
                            <a:pos x="T0" y="T1"/>
                          </a:cxn>
                          <a:cxn ang="T27">
                            <a:pos x="T2" y="T3"/>
                          </a:cxn>
                          <a:cxn ang="T28">
                            <a:pos x="T4" y="T5"/>
                          </a:cxn>
                          <a:cxn ang="T29">
                            <a:pos x="T6" y="T7"/>
                          </a:cxn>
                          <a:cxn ang="T30">
                            <a:pos x="T8" y="T9"/>
                          </a:cxn>
                          <a:cxn ang="T31">
                            <a:pos x="T10" y="T11"/>
                          </a:cxn>
                          <a:cxn ang="T32">
                            <a:pos x="T12" y="T13"/>
                          </a:cxn>
                          <a:cxn ang="T33">
                            <a:pos x="T14" y="T15"/>
                          </a:cxn>
                          <a:cxn ang="T34">
                            <a:pos x="T16" y="T17"/>
                          </a:cxn>
                          <a:cxn ang="T35">
                            <a:pos x="T18" y="T19"/>
                          </a:cxn>
                          <a:cxn ang="T36">
                            <a:pos x="T20" y="T21"/>
                          </a:cxn>
                          <a:cxn ang="T37">
                            <a:pos x="T22" y="T23"/>
                          </a:cxn>
                          <a:cxn ang="T38">
                            <a:pos x="T24" y="T25"/>
                          </a:cxn>
                        </a:cxnLst>
                        <a:rect l="T39" t="T40" r="T41" b="T42"/>
                        <a:pathLst>
                          <a:path w="5040" h="1208">
                            <a:moveTo>
                              <a:pt x="0" y="584"/>
                            </a:moveTo>
                            <a:cubicBezTo>
                              <a:pt x="148" y="296"/>
                              <a:pt x="296" y="8"/>
                              <a:pt x="432" y="8"/>
                            </a:cubicBezTo>
                            <a:cubicBezTo>
                              <a:pt x="568" y="8"/>
                              <a:pt x="680" y="384"/>
                              <a:pt x="816" y="584"/>
                            </a:cubicBezTo>
                            <a:cubicBezTo>
                              <a:pt x="952" y="784"/>
                              <a:pt x="1104" y="1208"/>
                              <a:pt x="1248" y="1208"/>
                            </a:cubicBezTo>
                            <a:cubicBezTo>
                              <a:pt x="1392" y="1208"/>
                              <a:pt x="1536" y="784"/>
                              <a:pt x="1680" y="584"/>
                            </a:cubicBezTo>
                            <a:cubicBezTo>
                              <a:pt x="1824" y="384"/>
                              <a:pt x="1968" y="0"/>
                              <a:pt x="2112" y="8"/>
                            </a:cubicBezTo>
                            <a:cubicBezTo>
                              <a:pt x="2256" y="16"/>
                              <a:pt x="2408" y="432"/>
                              <a:pt x="2544" y="632"/>
                            </a:cubicBezTo>
                            <a:cubicBezTo>
                              <a:pt x="2680" y="832"/>
                              <a:pt x="2792" y="1208"/>
                              <a:pt x="2928" y="1208"/>
                            </a:cubicBezTo>
                            <a:cubicBezTo>
                              <a:pt x="3064" y="1208"/>
                              <a:pt x="3216" y="832"/>
                              <a:pt x="3360" y="632"/>
                            </a:cubicBezTo>
                            <a:cubicBezTo>
                              <a:pt x="3504" y="432"/>
                              <a:pt x="3656" y="8"/>
                              <a:pt x="3792" y="8"/>
                            </a:cubicBezTo>
                            <a:cubicBezTo>
                              <a:pt x="3928" y="8"/>
                              <a:pt x="4040" y="432"/>
                              <a:pt x="4176" y="632"/>
                            </a:cubicBezTo>
                            <a:cubicBezTo>
                              <a:pt x="4312" y="832"/>
                              <a:pt x="4464" y="1208"/>
                              <a:pt x="4608" y="1208"/>
                            </a:cubicBezTo>
                            <a:cubicBezTo>
                              <a:pt x="4752" y="1208"/>
                              <a:pt x="4968" y="728"/>
                              <a:pt x="5040" y="632"/>
                            </a:cubicBezTo>
                          </a:path>
                        </a:pathLst>
                      </a:cu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>
                          <a:latin typeface="Calibri" pitchFamily="34" charset="0"/>
                        </a:endParaRPr>
                      </a:p>
                    </p:txBody>
                  </p:sp>
                  <p:sp>
                    <p:nvSpPr>
                      <p:cNvPr id="30061" name="Freeform 44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104" y="912"/>
                        <a:ext cx="480" cy="96"/>
                      </a:xfrm>
                      <a:custGeom>
                        <a:avLst/>
                        <a:gdLst>
                          <a:gd name="T0" fmla="*/ 0 w 5040"/>
                          <a:gd name="T1" fmla="*/ 0 h 1208"/>
                          <a:gd name="T2" fmla="*/ 0 w 5040"/>
                          <a:gd name="T3" fmla="*/ 0 h 1208"/>
                          <a:gd name="T4" fmla="*/ 0 w 5040"/>
                          <a:gd name="T5" fmla="*/ 0 h 1208"/>
                          <a:gd name="T6" fmla="*/ 0 w 5040"/>
                          <a:gd name="T7" fmla="*/ 0 h 1208"/>
                          <a:gd name="T8" fmla="*/ 0 w 5040"/>
                          <a:gd name="T9" fmla="*/ 0 h 1208"/>
                          <a:gd name="T10" fmla="*/ 0 w 5040"/>
                          <a:gd name="T11" fmla="*/ 0 h 1208"/>
                          <a:gd name="T12" fmla="*/ 0 w 5040"/>
                          <a:gd name="T13" fmla="*/ 0 h 1208"/>
                          <a:gd name="T14" fmla="*/ 0 w 5040"/>
                          <a:gd name="T15" fmla="*/ 0 h 1208"/>
                          <a:gd name="T16" fmla="*/ 0 w 5040"/>
                          <a:gd name="T17" fmla="*/ 0 h 1208"/>
                          <a:gd name="T18" fmla="*/ 0 w 5040"/>
                          <a:gd name="T19" fmla="*/ 0 h 1208"/>
                          <a:gd name="T20" fmla="*/ 0 w 5040"/>
                          <a:gd name="T21" fmla="*/ 0 h 1208"/>
                          <a:gd name="T22" fmla="*/ 0 w 5040"/>
                          <a:gd name="T23" fmla="*/ 0 h 1208"/>
                          <a:gd name="T24" fmla="*/ 0 w 5040"/>
                          <a:gd name="T25" fmla="*/ 0 h 1208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w 5040"/>
                          <a:gd name="T40" fmla="*/ 0 h 1208"/>
                          <a:gd name="T41" fmla="*/ 5040 w 5040"/>
                          <a:gd name="T42" fmla="*/ 1208 h 1208"/>
                        </a:gdLst>
                        <a:ahLst/>
                        <a:cxnLst>
                          <a:cxn ang="T26">
                            <a:pos x="T0" y="T1"/>
                          </a:cxn>
                          <a:cxn ang="T27">
                            <a:pos x="T2" y="T3"/>
                          </a:cxn>
                          <a:cxn ang="T28">
                            <a:pos x="T4" y="T5"/>
                          </a:cxn>
                          <a:cxn ang="T29">
                            <a:pos x="T6" y="T7"/>
                          </a:cxn>
                          <a:cxn ang="T30">
                            <a:pos x="T8" y="T9"/>
                          </a:cxn>
                          <a:cxn ang="T31">
                            <a:pos x="T10" y="T11"/>
                          </a:cxn>
                          <a:cxn ang="T32">
                            <a:pos x="T12" y="T13"/>
                          </a:cxn>
                          <a:cxn ang="T33">
                            <a:pos x="T14" y="T15"/>
                          </a:cxn>
                          <a:cxn ang="T34">
                            <a:pos x="T16" y="T17"/>
                          </a:cxn>
                          <a:cxn ang="T35">
                            <a:pos x="T18" y="T19"/>
                          </a:cxn>
                          <a:cxn ang="T36">
                            <a:pos x="T20" y="T21"/>
                          </a:cxn>
                          <a:cxn ang="T37">
                            <a:pos x="T22" y="T23"/>
                          </a:cxn>
                          <a:cxn ang="T38">
                            <a:pos x="T24" y="T25"/>
                          </a:cxn>
                        </a:cxnLst>
                        <a:rect l="T39" t="T40" r="T41" b="T42"/>
                        <a:pathLst>
                          <a:path w="5040" h="1208">
                            <a:moveTo>
                              <a:pt x="0" y="584"/>
                            </a:moveTo>
                            <a:cubicBezTo>
                              <a:pt x="148" y="296"/>
                              <a:pt x="296" y="8"/>
                              <a:pt x="432" y="8"/>
                            </a:cubicBezTo>
                            <a:cubicBezTo>
                              <a:pt x="568" y="8"/>
                              <a:pt x="680" y="384"/>
                              <a:pt x="816" y="584"/>
                            </a:cubicBezTo>
                            <a:cubicBezTo>
                              <a:pt x="952" y="784"/>
                              <a:pt x="1104" y="1208"/>
                              <a:pt x="1248" y="1208"/>
                            </a:cubicBezTo>
                            <a:cubicBezTo>
                              <a:pt x="1392" y="1208"/>
                              <a:pt x="1536" y="784"/>
                              <a:pt x="1680" y="584"/>
                            </a:cubicBezTo>
                            <a:cubicBezTo>
                              <a:pt x="1824" y="384"/>
                              <a:pt x="1968" y="0"/>
                              <a:pt x="2112" y="8"/>
                            </a:cubicBezTo>
                            <a:cubicBezTo>
                              <a:pt x="2256" y="16"/>
                              <a:pt x="2408" y="432"/>
                              <a:pt x="2544" y="632"/>
                            </a:cubicBezTo>
                            <a:cubicBezTo>
                              <a:pt x="2680" y="832"/>
                              <a:pt x="2792" y="1208"/>
                              <a:pt x="2928" y="1208"/>
                            </a:cubicBezTo>
                            <a:cubicBezTo>
                              <a:pt x="3064" y="1208"/>
                              <a:pt x="3216" y="832"/>
                              <a:pt x="3360" y="632"/>
                            </a:cubicBezTo>
                            <a:cubicBezTo>
                              <a:pt x="3504" y="432"/>
                              <a:pt x="3656" y="8"/>
                              <a:pt x="3792" y="8"/>
                            </a:cubicBezTo>
                            <a:cubicBezTo>
                              <a:pt x="3928" y="8"/>
                              <a:pt x="4040" y="432"/>
                              <a:pt x="4176" y="632"/>
                            </a:cubicBezTo>
                            <a:cubicBezTo>
                              <a:pt x="4312" y="832"/>
                              <a:pt x="4464" y="1208"/>
                              <a:pt x="4608" y="1208"/>
                            </a:cubicBezTo>
                            <a:cubicBezTo>
                              <a:pt x="4752" y="1208"/>
                              <a:pt x="4968" y="728"/>
                              <a:pt x="5040" y="632"/>
                            </a:cubicBezTo>
                          </a:path>
                        </a:pathLst>
                      </a:cu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>
                          <a:latin typeface="Calibri" pitchFamily="34" charset="0"/>
                        </a:endParaRPr>
                      </a:p>
                    </p:txBody>
                  </p:sp>
                </p:grpSp>
                <p:grpSp>
                  <p:nvGrpSpPr>
                    <p:cNvPr id="30054" name="Group 44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83" y="745"/>
                      <a:ext cx="358" cy="261"/>
                      <a:chOff x="624" y="912"/>
                      <a:chExt cx="960" cy="96"/>
                    </a:xfrm>
                  </p:grpSpPr>
                  <p:sp>
                    <p:nvSpPr>
                      <p:cNvPr id="30058" name="Freeform 44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624" y="912"/>
                        <a:ext cx="480" cy="96"/>
                      </a:xfrm>
                      <a:custGeom>
                        <a:avLst/>
                        <a:gdLst>
                          <a:gd name="T0" fmla="*/ 0 w 5040"/>
                          <a:gd name="T1" fmla="*/ 0 h 1208"/>
                          <a:gd name="T2" fmla="*/ 0 w 5040"/>
                          <a:gd name="T3" fmla="*/ 0 h 1208"/>
                          <a:gd name="T4" fmla="*/ 0 w 5040"/>
                          <a:gd name="T5" fmla="*/ 0 h 1208"/>
                          <a:gd name="T6" fmla="*/ 0 w 5040"/>
                          <a:gd name="T7" fmla="*/ 0 h 1208"/>
                          <a:gd name="T8" fmla="*/ 0 w 5040"/>
                          <a:gd name="T9" fmla="*/ 0 h 1208"/>
                          <a:gd name="T10" fmla="*/ 0 w 5040"/>
                          <a:gd name="T11" fmla="*/ 0 h 1208"/>
                          <a:gd name="T12" fmla="*/ 0 w 5040"/>
                          <a:gd name="T13" fmla="*/ 0 h 1208"/>
                          <a:gd name="T14" fmla="*/ 0 w 5040"/>
                          <a:gd name="T15" fmla="*/ 0 h 1208"/>
                          <a:gd name="T16" fmla="*/ 0 w 5040"/>
                          <a:gd name="T17" fmla="*/ 0 h 1208"/>
                          <a:gd name="T18" fmla="*/ 0 w 5040"/>
                          <a:gd name="T19" fmla="*/ 0 h 1208"/>
                          <a:gd name="T20" fmla="*/ 0 w 5040"/>
                          <a:gd name="T21" fmla="*/ 0 h 1208"/>
                          <a:gd name="T22" fmla="*/ 0 w 5040"/>
                          <a:gd name="T23" fmla="*/ 0 h 1208"/>
                          <a:gd name="T24" fmla="*/ 0 w 5040"/>
                          <a:gd name="T25" fmla="*/ 0 h 1208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w 5040"/>
                          <a:gd name="T40" fmla="*/ 0 h 1208"/>
                          <a:gd name="T41" fmla="*/ 5040 w 5040"/>
                          <a:gd name="T42" fmla="*/ 1208 h 1208"/>
                        </a:gdLst>
                        <a:ahLst/>
                        <a:cxnLst>
                          <a:cxn ang="T26">
                            <a:pos x="T0" y="T1"/>
                          </a:cxn>
                          <a:cxn ang="T27">
                            <a:pos x="T2" y="T3"/>
                          </a:cxn>
                          <a:cxn ang="T28">
                            <a:pos x="T4" y="T5"/>
                          </a:cxn>
                          <a:cxn ang="T29">
                            <a:pos x="T6" y="T7"/>
                          </a:cxn>
                          <a:cxn ang="T30">
                            <a:pos x="T8" y="T9"/>
                          </a:cxn>
                          <a:cxn ang="T31">
                            <a:pos x="T10" y="T11"/>
                          </a:cxn>
                          <a:cxn ang="T32">
                            <a:pos x="T12" y="T13"/>
                          </a:cxn>
                          <a:cxn ang="T33">
                            <a:pos x="T14" y="T15"/>
                          </a:cxn>
                          <a:cxn ang="T34">
                            <a:pos x="T16" y="T17"/>
                          </a:cxn>
                          <a:cxn ang="T35">
                            <a:pos x="T18" y="T19"/>
                          </a:cxn>
                          <a:cxn ang="T36">
                            <a:pos x="T20" y="T21"/>
                          </a:cxn>
                          <a:cxn ang="T37">
                            <a:pos x="T22" y="T23"/>
                          </a:cxn>
                          <a:cxn ang="T38">
                            <a:pos x="T24" y="T25"/>
                          </a:cxn>
                        </a:cxnLst>
                        <a:rect l="T39" t="T40" r="T41" b="T42"/>
                        <a:pathLst>
                          <a:path w="5040" h="1208">
                            <a:moveTo>
                              <a:pt x="0" y="584"/>
                            </a:moveTo>
                            <a:cubicBezTo>
                              <a:pt x="148" y="296"/>
                              <a:pt x="296" y="8"/>
                              <a:pt x="432" y="8"/>
                            </a:cubicBezTo>
                            <a:cubicBezTo>
                              <a:pt x="568" y="8"/>
                              <a:pt x="680" y="384"/>
                              <a:pt x="816" y="584"/>
                            </a:cubicBezTo>
                            <a:cubicBezTo>
                              <a:pt x="952" y="784"/>
                              <a:pt x="1104" y="1208"/>
                              <a:pt x="1248" y="1208"/>
                            </a:cubicBezTo>
                            <a:cubicBezTo>
                              <a:pt x="1392" y="1208"/>
                              <a:pt x="1536" y="784"/>
                              <a:pt x="1680" y="584"/>
                            </a:cubicBezTo>
                            <a:cubicBezTo>
                              <a:pt x="1824" y="384"/>
                              <a:pt x="1968" y="0"/>
                              <a:pt x="2112" y="8"/>
                            </a:cubicBezTo>
                            <a:cubicBezTo>
                              <a:pt x="2256" y="16"/>
                              <a:pt x="2408" y="432"/>
                              <a:pt x="2544" y="632"/>
                            </a:cubicBezTo>
                            <a:cubicBezTo>
                              <a:pt x="2680" y="832"/>
                              <a:pt x="2792" y="1208"/>
                              <a:pt x="2928" y="1208"/>
                            </a:cubicBezTo>
                            <a:cubicBezTo>
                              <a:pt x="3064" y="1208"/>
                              <a:pt x="3216" y="832"/>
                              <a:pt x="3360" y="632"/>
                            </a:cubicBezTo>
                            <a:cubicBezTo>
                              <a:pt x="3504" y="432"/>
                              <a:pt x="3656" y="8"/>
                              <a:pt x="3792" y="8"/>
                            </a:cubicBezTo>
                            <a:cubicBezTo>
                              <a:pt x="3928" y="8"/>
                              <a:pt x="4040" y="432"/>
                              <a:pt x="4176" y="632"/>
                            </a:cubicBezTo>
                            <a:cubicBezTo>
                              <a:pt x="4312" y="832"/>
                              <a:pt x="4464" y="1208"/>
                              <a:pt x="4608" y="1208"/>
                            </a:cubicBezTo>
                            <a:cubicBezTo>
                              <a:pt x="4752" y="1208"/>
                              <a:pt x="4968" y="728"/>
                              <a:pt x="5040" y="632"/>
                            </a:cubicBezTo>
                          </a:path>
                        </a:pathLst>
                      </a:cu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>
                          <a:latin typeface="Calibri" pitchFamily="34" charset="0"/>
                        </a:endParaRPr>
                      </a:p>
                    </p:txBody>
                  </p:sp>
                  <p:sp>
                    <p:nvSpPr>
                      <p:cNvPr id="30059" name="Freeform 44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104" y="912"/>
                        <a:ext cx="480" cy="96"/>
                      </a:xfrm>
                      <a:custGeom>
                        <a:avLst/>
                        <a:gdLst>
                          <a:gd name="T0" fmla="*/ 0 w 5040"/>
                          <a:gd name="T1" fmla="*/ 0 h 1208"/>
                          <a:gd name="T2" fmla="*/ 0 w 5040"/>
                          <a:gd name="T3" fmla="*/ 0 h 1208"/>
                          <a:gd name="T4" fmla="*/ 0 w 5040"/>
                          <a:gd name="T5" fmla="*/ 0 h 1208"/>
                          <a:gd name="T6" fmla="*/ 0 w 5040"/>
                          <a:gd name="T7" fmla="*/ 0 h 1208"/>
                          <a:gd name="T8" fmla="*/ 0 w 5040"/>
                          <a:gd name="T9" fmla="*/ 0 h 1208"/>
                          <a:gd name="T10" fmla="*/ 0 w 5040"/>
                          <a:gd name="T11" fmla="*/ 0 h 1208"/>
                          <a:gd name="T12" fmla="*/ 0 w 5040"/>
                          <a:gd name="T13" fmla="*/ 0 h 1208"/>
                          <a:gd name="T14" fmla="*/ 0 w 5040"/>
                          <a:gd name="T15" fmla="*/ 0 h 1208"/>
                          <a:gd name="T16" fmla="*/ 0 w 5040"/>
                          <a:gd name="T17" fmla="*/ 0 h 1208"/>
                          <a:gd name="T18" fmla="*/ 0 w 5040"/>
                          <a:gd name="T19" fmla="*/ 0 h 1208"/>
                          <a:gd name="T20" fmla="*/ 0 w 5040"/>
                          <a:gd name="T21" fmla="*/ 0 h 1208"/>
                          <a:gd name="T22" fmla="*/ 0 w 5040"/>
                          <a:gd name="T23" fmla="*/ 0 h 1208"/>
                          <a:gd name="T24" fmla="*/ 0 w 5040"/>
                          <a:gd name="T25" fmla="*/ 0 h 1208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w 5040"/>
                          <a:gd name="T40" fmla="*/ 0 h 1208"/>
                          <a:gd name="T41" fmla="*/ 5040 w 5040"/>
                          <a:gd name="T42" fmla="*/ 1208 h 1208"/>
                        </a:gdLst>
                        <a:ahLst/>
                        <a:cxnLst>
                          <a:cxn ang="T26">
                            <a:pos x="T0" y="T1"/>
                          </a:cxn>
                          <a:cxn ang="T27">
                            <a:pos x="T2" y="T3"/>
                          </a:cxn>
                          <a:cxn ang="T28">
                            <a:pos x="T4" y="T5"/>
                          </a:cxn>
                          <a:cxn ang="T29">
                            <a:pos x="T6" y="T7"/>
                          </a:cxn>
                          <a:cxn ang="T30">
                            <a:pos x="T8" y="T9"/>
                          </a:cxn>
                          <a:cxn ang="T31">
                            <a:pos x="T10" y="T11"/>
                          </a:cxn>
                          <a:cxn ang="T32">
                            <a:pos x="T12" y="T13"/>
                          </a:cxn>
                          <a:cxn ang="T33">
                            <a:pos x="T14" y="T15"/>
                          </a:cxn>
                          <a:cxn ang="T34">
                            <a:pos x="T16" y="T17"/>
                          </a:cxn>
                          <a:cxn ang="T35">
                            <a:pos x="T18" y="T19"/>
                          </a:cxn>
                          <a:cxn ang="T36">
                            <a:pos x="T20" y="T21"/>
                          </a:cxn>
                          <a:cxn ang="T37">
                            <a:pos x="T22" y="T23"/>
                          </a:cxn>
                          <a:cxn ang="T38">
                            <a:pos x="T24" y="T25"/>
                          </a:cxn>
                        </a:cxnLst>
                        <a:rect l="T39" t="T40" r="T41" b="T42"/>
                        <a:pathLst>
                          <a:path w="5040" h="1208">
                            <a:moveTo>
                              <a:pt x="0" y="584"/>
                            </a:moveTo>
                            <a:cubicBezTo>
                              <a:pt x="148" y="296"/>
                              <a:pt x="296" y="8"/>
                              <a:pt x="432" y="8"/>
                            </a:cubicBezTo>
                            <a:cubicBezTo>
                              <a:pt x="568" y="8"/>
                              <a:pt x="680" y="384"/>
                              <a:pt x="816" y="584"/>
                            </a:cubicBezTo>
                            <a:cubicBezTo>
                              <a:pt x="952" y="784"/>
                              <a:pt x="1104" y="1208"/>
                              <a:pt x="1248" y="1208"/>
                            </a:cubicBezTo>
                            <a:cubicBezTo>
                              <a:pt x="1392" y="1208"/>
                              <a:pt x="1536" y="784"/>
                              <a:pt x="1680" y="584"/>
                            </a:cubicBezTo>
                            <a:cubicBezTo>
                              <a:pt x="1824" y="384"/>
                              <a:pt x="1968" y="0"/>
                              <a:pt x="2112" y="8"/>
                            </a:cubicBezTo>
                            <a:cubicBezTo>
                              <a:pt x="2256" y="16"/>
                              <a:pt x="2408" y="432"/>
                              <a:pt x="2544" y="632"/>
                            </a:cubicBezTo>
                            <a:cubicBezTo>
                              <a:pt x="2680" y="832"/>
                              <a:pt x="2792" y="1208"/>
                              <a:pt x="2928" y="1208"/>
                            </a:cubicBezTo>
                            <a:cubicBezTo>
                              <a:pt x="3064" y="1208"/>
                              <a:pt x="3216" y="832"/>
                              <a:pt x="3360" y="632"/>
                            </a:cubicBezTo>
                            <a:cubicBezTo>
                              <a:pt x="3504" y="432"/>
                              <a:pt x="3656" y="8"/>
                              <a:pt x="3792" y="8"/>
                            </a:cubicBezTo>
                            <a:cubicBezTo>
                              <a:pt x="3928" y="8"/>
                              <a:pt x="4040" y="432"/>
                              <a:pt x="4176" y="632"/>
                            </a:cubicBezTo>
                            <a:cubicBezTo>
                              <a:pt x="4312" y="832"/>
                              <a:pt x="4464" y="1208"/>
                              <a:pt x="4608" y="1208"/>
                            </a:cubicBezTo>
                            <a:cubicBezTo>
                              <a:pt x="4752" y="1208"/>
                              <a:pt x="4968" y="728"/>
                              <a:pt x="5040" y="632"/>
                            </a:cubicBezTo>
                          </a:path>
                        </a:pathLst>
                      </a:cu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>
                          <a:latin typeface="Calibri" pitchFamily="34" charset="0"/>
                        </a:endParaRPr>
                      </a:p>
                    </p:txBody>
                  </p:sp>
                </p:grpSp>
                <p:grpSp>
                  <p:nvGrpSpPr>
                    <p:cNvPr id="30055" name="Group 44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2" y="746"/>
                      <a:ext cx="360" cy="256"/>
                      <a:chOff x="624" y="912"/>
                      <a:chExt cx="960" cy="96"/>
                    </a:xfrm>
                  </p:grpSpPr>
                  <p:sp>
                    <p:nvSpPr>
                      <p:cNvPr id="30056" name="Freeform 45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624" y="912"/>
                        <a:ext cx="480" cy="96"/>
                      </a:xfrm>
                      <a:custGeom>
                        <a:avLst/>
                        <a:gdLst>
                          <a:gd name="T0" fmla="*/ 0 w 5040"/>
                          <a:gd name="T1" fmla="*/ 0 h 1208"/>
                          <a:gd name="T2" fmla="*/ 0 w 5040"/>
                          <a:gd name="T3" fmla="*/ 0 h 1208"/>
                          <a:gd name="T4" fmla="*/ 0 w 5040"/>
                          <a:gd name="T5" fmla="*/ 0 h 1208"/>
                          <a:gd name="T6" fmla="*/ 0 w 5040"/>
                          <a:gd name="T7" fmla="*/ 0 h 1208"/>
                          <a:gd name="T8" fmla="*/ 0 w 5040"/>
                          <a:gd name="T9" fmla="*/ 0 h 1208"/>
                          <a:gd name="T10" fmla="*/ 0 w 5040"/>
                          <a:gd name="T11" fmla="*/ 0 h 1208"/>
                          <a:gd name="T12" fmla="*/ 0 w 5040"/>
                          <a:gd name="T13" fmla="*/ 0 h 1208"/>
                          <a:gd name="T14" fmla="*/ 0 w 5040"/>
                          <a:gd name="T15" fmla="*/ 0 h 1208"/>
                          <a:gd name="T16" fmla="*/ 0 w 5040"/>
                          <a:gd name="T17" fmla="*/ 0 h 1208"/>
                          <a:gd name="T18" fmla="*/ 0 w 5040"/>
                          <a:gd name="T19" fmla="*/ 0 h 1208"/>
                          <a:gd name="T20" fmla="*/ 0 w 5040"/>
                          <a:gd name="T21" fmla="*/ 0 h 1208"/>
                          <a:gd name="T22" fmla="*/ 0 w 5040"/>
                          <a:gd name="T23" fmla="*/ 0 h 1208"/>
                          <a:gd name="T24" fmla="*/ 0 w 5040"/>
                          <a:gd name="T25" fmla="*/ 0 h 1208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w 5040"/>
                          <a:gd name="T40" fmla="*/ 0 h 1208"/>
                          <a:gd name="T41" fmla="*/ 5040 w 5040"/>
                          <a:gd name="T42" fmla="*/ 1208 h 1208"/>
                        </a:gdLst>
                        <a:ahLst/>
                        <a:cxnLst>
                          <a:cxn ang="T26">
                            <a:pos x="T0" y="T1"/>
                          </a:cxn>
                          <a:cxn ang="T27">
                            <a:pos x="T2" y="T3"/>
                          </a:cxn>
                          <a:cxn ang="T28">
                            <a:pos x="T4" y="T5"/>
                          </a:cxn>
                          <a:cxn ang="T29">
                            <a:pos x="T6" y="T7"/>
                          </a:cxn>
                          <a:cxn ang="T30">
                            <a:pos x="T8" y="T9"/>
                          </a:cxn>
                          <a:cxn ang="T31">
                            <a:pos x="T10" y="T11"/>
                          </a:cxn>
                          <a:cxn ang="T32">
                            <a:pos x="T12" y="T13"/>
                          </a:cxn>
                          <a:cxn ang="T33">
                            <a:pos x="T14" y="T15"/>
                          </a:cxn>
                          <a:cxn ang="T34">
                            <a:pos x="T16" y="T17"/>
                          </a:cxn>
                          <a:cxn ang="T35">
                            <a:pos x="T18" y="T19"/>
                          </a:cxn>
                          <a:cxn ang="T36">
                            <a:pos x="T20" y="T21"/>
                          </a:cxn>
                          <a:cxn ang="T37">
                            <a:pos x="T22" y="T23"/>
                          </a:cxn>
                          <a:cxn ang="T38">
                            <a:pos x="T24" y="T25"/>
                          </a:cxn>
                        </a:cxnLst>
                        <a:rect l="T39" t="T40" r="T41" b="T42"/>
                        <a:pathLst>
                          <a:path w="5040" h="1208">
                            <a:moveTo>
                              <a:pt x="0" y="584"/>
                            </a:moveTo>
                            <a:cubicBezTo>
                              <a:pt x="148" y="296"/>
                              <a:pt x="296" y="8"/>
                              <a:pt x="432" y="8"/>
                            </a:cubicBezTo>
                            <a:cubicBezTo>
                              <a:pt x="568" y="8"/>
                              <a:pt x="680" y="384"/>
                              <a:pt x="816" y="584"/>
                            </a:cubicBezTo>
                            <a:cubicBezTo>
                              <a:pt x="952" y="784"/>
                              <a:pt x="1104" y="1208"/>
                              <a:pt x="1248" y="1208"/>
                            </a:cubicBezTo>
                            <a:cubicBezTo>
                              <a:pt x="1392" y="1208"/>
                              <a:pt x="1536" y="784"/>
                              <a:pt x="1680" y="584"/>
                            </a:cubicBezTo>
                            <a:cubicBezTo>
                              <a:pt x="1824" y="384"/>
                              <a:pt x="1968" y="0"/>
                              <a:pt x="2112" y="8"/>
                            </a:cubicBezTo>
                            <a:cubicBezTo>
                              <a:pt x="2256" y="16"/>
                              <a:pt x="2408" y="432"/>
                              <a:pt x="2544" y="632"/>
                            </a:cubicBezTo>
                            <a:cubicBezTo>
                              <a:pt x="2680" y="832"/>
                              <a:pt x="2792" y="1208"/>
                              <a:pt x="2928" y="1208"/>
                            </a:cubicBezTo>
                            <a:cubicBezTo>
                              <a:pt x="3064" y="1208"/>
                              <a:pt x="3216" y="832"/>
                              <a:pt x="3360" y="632"/>
                            </a:cubicBezTo>
                            <a:cubicBezTo>
                              <a:pt x="3504" y="432"/>
                              <a:pt x="3656" y="8"/>
                              <a:pt x="3792" y="8"/>
                            </a:cubicBezTo>
                            <a:cubicBezTo>
                              <a:pt x="3928" y="8"/>
                              <a:pt x="4040" y="432"/>
                              <a:pt x="4176" y="632"/>
                            </a:cubicBezTo>
                            <a:cubicBezTo>
                              <a:pt x="4312" y="832"/>
                              <a:pt x="4464" y="1208"/>
                              <a:pt x="4608" y="1208"/>
                            </a:cubicBezTo>
                            <a:cubicBezTo>
                              <a:pt x="4752" y="1208"/>
                              <a:pt x="4968" y="728"/>
                              <a:pt x="5040" y="632"/>
                            </a:cubicBezTo>
                          </a:path>
                        </a:pathLst>
                      </a:cu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>
                          <a:latin typeface="Calibri" pitchFamily="34" charset="0"/>
                        </a:endParaRPr>
                      </a:p>
                    </p:txBody>
                  </p:sp>
                  <p:sp>
                    <p:nvSpPr>
                      <p:cNvPr id="30057" name="Freeform 45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104" y="912"/>
                        <a:ext cx="480" cy="96"/>
                      </a:xfrm>
                      <a:custGeom>
                        <a:avLst/>
                        <a:gdLst>
                          <a:gd name="T0" fmla="*/ 0 w 5040"/>
                          <a:gd name="T1" fmla="*/ 0 h 1208"/>
                          <a:gd name="T2" fmla="*/ 0 w 5040"/>
                          <a:gd name="T3" fmla="*/ 0 h 1208"/>
                          <a:gd name="T4" fmla="*/ 0 w 5040"/>
                          <a:gd name="T5" fmla="*/ 0 h 1208"/>
                          <a:gd name="T6" fmla="*/ 0 w 5040"/>
                          <a:gd name="T7" fmla="*/ 0 h 1208"/>
                          <a:gd name="T8" fmla="*/ 0 w 5040"/>
                          <a:gd name="T9" fmla="*/ 0 h 1208"/>
                          <a:gd name="T10" fmla="*/ 0 w 5040"/>
                          <a:gd name="T11" fmla="*/ 0 h 1208"/>
                          <a:gd name="T12" fmla="*/ 0 w 5040"/>
                          <a:gd name="T13" fmla="*/ 0 h 1208"/>
                          <a:gd name="T14" fmla="*/ 0 w 5040"/>
                          <a:gd name="T15" fmla="*/ 0 h 1208"/>
                          <a:gd name="T16" fmla="*/ 0 w 5040"/>
                          <a:gd name="T17" fmla="*/ 0 h 1208"/>
                          <a:gd name="T18" fmla="*/ 0 w 5040"/>
                          <a:gd name="T19" fmla="*/ 0 h 1208"/>
                          <a:gd name="T20" fmla="*/ 0 w 5040"/>
                          <a:gd name="T21" fmla="*/ 0 h 1208"/>
                          <a:gd name="T22" fmla="*/ 0 w 5040"/>
                          <a:gd name="T23" fmla="*/ 0 h 1208"/>
                          <a:gd name="T24" fmla="*/ 0 w 5040"/>
                          <a:gd name="T25" fmla="*/ 0 h 1208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w 5040"/>
                          <a:gd name="T40" fmla="*/ 0 h 1208"/>
                          <a:gd name="T41" fmla="*/ 5040 w 5040"/>
                          <a:gd name="T42" fmla="*/ 1208 h 1208"/>
                        </a:gdLst>
                        <a:ahLst/>
                        <a:cxnLst>
                          <a:cxn ang="T26">
                            <a:pos x="T0" y="T1"/>
                          </a:cxn>
                          <a:cxn ang="T27">
                            <a:pos x="T2" y="T3"/>
                          </a:cxn>
                          <a:cxn ang="T28">
                            <a:pos x="T4" y="T5"/>
                          </a:cxn>
                          <a:cxn ang="T29">
                            <a:pos x="T6" y="T7"/>
                          </a:cxn>
                          <a:cxn ang="T30">
                            <a:pos x="T8" y="T9"/>
                          </a:cxn>
                          <a:cxn ang="T31">
                            <a:pos x="T10" y="T11"/>
                          </a:cxn>
                          <a:cxn ang="T32">
                            <a:pos x="T12" y="T13"/>
                          </a:cxn>
                          <a:cxn ang="T33">
                            <a:pos x="T14" y="T15"/>
                          </a:cxn>
                          <a:cxn ang="T34">
                            <a:pos x="T16" y="T17"/>
                          </a:cxn>
                          <a:cxn ang="T35">
                            <a:pos x="T18" y="T19"/>
                          </a:cxn>
                          <a:cxn ang="T36">
                            <a:pos x="T20" y="T21"/>
                          </a:cxn>
                          <a:cxn ang="T37">
                            <a:pos x="T22" y="T23"/>
                          </a:cxn>
                          <a:cxn ang="T38">
                            <a:pos x="T24" y="T25"/>
                          </a:cxn>
                        </a:cxnLst>
                        <a:rect l="T39" t="T40" r="T41" b="T42"/>
                        <a:pathLst>
                          <a:path w="5040" h="1208">
                            <a:moveTo>
                              <a:pt x="0" y="584"/>
                            </a:moveTo>
                            <a:cubicBezTo>
                              <a:pt x="148" y="296"/>
                              <a:pt x="296" y="8"/>
                              <a:pt x="432" y="8"/>
                            </a:cubicBezTo>
                            <a:cubicBezTo>
                              <a:pt x="568" y="8"/>
                              <a:pt x="680" y="384"/>
                              <a:pt x="816" y="584"/>
                            </a:cubicBezTo>
                            <a:cubicBezTo>
                              <a:pt x="952" y="784"/>
                              <a:pt x="1104" y="1208"/>
                              <a:pt x="1248" y="1208"/>
                            </a:cubicBezTo>
                            <a:cubicBezTo>
                              <a:pt x="1392" y="1208"/>
                              <a:pt x="1536" y="784"/>
                              <a:pt x="1680" y="584"/>
                            </a:cubicBezTo>
                            <a:cubicBezTo>
                              <a:pt x="1824" y="384"/>
                              <a:pt x="1968" y="0"/>
                              <a:pt x="2112" y="8"/>
                            </a:cubicBezTo>
                            <a:cubicBezTo>
                              <a:pt x="2256" y="16"/>
                              <a:pt x="2408" y="432"/>
                              <a:pt x="2544" y="632"/>
                            </a:cubicBezTo>
                            <a:cubicBezTo>
                              <a:pt x="2680" y="832"/>
                              <a:pt x="2792" y="1208"/>
                              <a:pt x="2928" y="1208"/>
                            </a:cubicBezTo>
                            <a:cubicBezTo>
                              <a:pt x="3064" y="1208"/>
                              <a:pt x="3216" y="832"/>
                              <a:pt x="3360" y="632"/>
                            </a:cubicBezTo>
                            <a:cubicBezTo>
                              <a:pt x="3504" y="432"/>
                              <a:pt x="3656" y="8"/>
                              <a:pt x="3792" y="8"/>
                            </a:cubicBezTo>
                            <a:cubicBezTo>
                              <a:pt x="3928" y="8"/>
                              <a:pt x="4040" y="432"/>
                              <a:pt x="4176" y="632"/>
                            </a:cubicBezTo>
                            <a:cubicBezTo>
                              <a:pt x="4312" y="832"/>
                              <a:pt x="4464" y="1208"/>
                              <a:pt x="4608" y="1208"/>
                            </a:cubicBezTo>
                            <a:cubicBezTo>
                              <a:pt x="4752" y="1208"/>
                              <a:pt x="4968" y="728"/>
                              <a:pt x="5040" y="632"/>
                            </a:cubicBezTo>
                          </a:path>
                        </a:pathLst>
                      </a:cu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>
                          <a:latin typeface="Calibri" pitchFamily="34" charset="0"/>
                        </a:endParaRPr>
                      </a:p>
                    </p:txBody>
                  </p:sp>
                </p:grpSp>
              </p:grpSp>
              <p:sp>
                <p:nvSpPr>
                  <p:cNvPr id="30047" name="Line 45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509" y="810"/>
                    <a:ext cx="9" cy="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048" name="Line 453"/>
                  <p:cNvSpPr>
                    <a:spLocks noChangeShapeType="1"/>
                  </p:cNvSpPr>
                  <p:nvPr/>
                </p:nvSpPr>
                <p:spPr bwMode="auto">
                  <a:xfrm>
                    <a:off x="1962" y="819"/>
                    <a:ext cx="3" cy="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049" name="Line 45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409" y="807"/>
                    <a:ext cx="6" cy="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050" name="Line 45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65" y="828"/>
                    <a:ext cx="3" cy="24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051" name="Line 456"/>
                  <p:cNvSpPr>
                    <a:spLocks noChangeShapeType="1"/>
                  </p:cNvSpPr>
                  <p:nvPr/>
                </p:nvSpPr>
                <p:spPr bwMode="auto">
                  <a:xfrm>
                    <a:off x="2859" y="816"/>
                    <a:ext cx="0" cy="3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052" name="Line 457"/>
                  <p:cNvSpPr>
                    <a:spLocks noChangeShapeType="1"/>
                  </p:cNvSpPr>
                  <p:nvPr/>
                </p:nvSpPr>
                <p:spPr bwMode="auto">
                  <a:xfrm>
                    <a:off x="3312" y="834"/>
                    <a:ext cx="6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0013" name="Group 458"/>
                <p:cNvGrpSpPr>
                  <a:grpSpLocks/>
                </p:cNvGrpSpPr>
                <p:nvPr/>
              </p:nvGrpSpPr>
              <p:grpSpPr bwMode="auto">
                <a:xfrm>
                  <a:off x="416" y="1530"/>
                  <a:ext cx="3788" cy="280"/>
                  <a:chOff x="550" y="625"/>
                  <a:chExt cx="2273" cy="362"/>
                </a:xfrm>
              </p:grpSpPr>
              <p:grpSp>
                <p:nvGrpSpPr>
                  <p:cNvPr id="30027" name="Group 459"/>
                  <p:cNvGrpSpPr>
                    <a:grpSpLocks/>
                  </p:cNvGrpSpPr>
                  <p:nvPr/>
                </p:nvGrpSpPr>
                <p:grpSpPr bwMode="auto">
                  <a:xfrm>
                    <a:off x="590" y="625"/>
                    <a:ext cx="2233" cy="362"/>
                    <a:chOff x="624" y="655"/>
                    <a:chExt cx="2754" cy="351"/>
                  </a:xfrm>
                </p:grpSpPr>
                <p:grpSp>
                  <p:nvGrpSpPr>
                    <p:cNvPr id="30030" name="Group 46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24" y="655"/>
                      <a:ext cx="2682" cy="351"/>
                      <a:chOff x="624" y="745"/>
                      <a:chExt cx="1078" cy="261"/>
                    </a:xfrm>
                  </p:grpSpPr>
                  <p:grpSp>
                    <p:nvGrpSpPr>
                      <p:cNvPr id="30037" name="Group 46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24" y="747"/>
                        <a:ext cx="357" cy="258"/>
                        <a:chOff x="624" y="912"/>
                        <a:chExt cx="960" cy="96"/>
                      </a:xfrm>
                    </p:grpSpPr>
                    <p:sp>
                      <p:nvSpPr>
                        <p:cNvPr id="30044" name="Freeform 46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624" y="912"/>
                          <a:ext cx="480" cy="96"/>
                        </a:xfrm>
                        <a:custGeom>
                          <a:avLst/>
                          <a:gdLst>
                            <a:gd name="T0" fmla="*/ 0 w 5040"/>
                            <a:gd name="T1" fmla="*/ 0 h 1208"/>
                            <a:gd name="T2" fmla="*/ 0 w 5040"/>
                            <a:gd name="T3" fmla="*/ 0 h 1208"/>
                            <a:gd name="T4" fmla="*/ 0 w 5040"/>
                            <a:gd name="T5" fmla="*/ 0 h 1208"/>
                            <a:gd name="T6" fmla="*/ 0 w 5040"/>
                            <a:gd name="T7" fmla="*/ 0 h 1208"/>
                            <a:gd name="T8" fmla="*/ 0 w 5040"/>
                            <a:gd name="T9" fmla="*/ 0 h 1208"/>
                            <a:gd name="T10" fmla="*/ 0 w 5040"/>
                            <a:gd name="T11" fmla="*/ 0 h 1208"/>
                            <a:gd name="T12" fmla="*/ 0 w 5040"/>
                            <a:gd name="T13" fmla="*/ 0 h 1208"/>
                            <a:gd name="T14" fmla="*/ 0 w 5040"/>
                            <a:gd name="T15" fmla="*/ 0 h 1208"/>
                            <a:gd name="T16" fmla="*/ 0 w 5040"/>
                            <a:gd name="T17" fmla="*/ 0 h 1208"/>
                            <a:gd name="T18" fmla="*/ 0 w 5040"/>
                            <a:gd name="T19" fmla="*/ 0 h 1208"/>
                            <a:gd name="T20" fmla="*/ 0 w 5040"/>
                            <a:gd name="T21" fmla="*/ 0 h 1208"/>
                            <a:gd name="T22" fmla="*/ 0 w 5040"/>
                            <a:gd name="T23" fmla="*/ 0 h 1208"/>
                            <a:gd name="T24" fmla="*/ 0 w 5040"/>
                            <a:gd name="T25" fmla="*/ 0 h 1208"/>
                            <a:gd name="T26" fmla="*/ 0 60000 65536"/>
                            <a:gd name="T27" fmla="*/ 0 60000 65536"/>
                            <a:gd name="T28" fmla="*/ 0 60000 65536"/>
                            <a:gd name="T29" fmla="*/ 0 60000 65536"/>
                            <a:gd name="T30" fmla="*/ 0 60000 65536"/>
                            <a:gd name="T31" fmla="*/ 0 60000 65536"/>
                            <a:gd name="T32" fmla="*/ 0 60000 65536"/>
                            <a:gd name="T33" fmla="*/ 0 60000 65536"/>
                            <a:gd name="T34" fmla="*/ 0 60000 65536"/>
                            <a:gd name="T35" fmla="*/ 0 60000 65536"/>
                            <a:gd name="T36" fmla="*/ 0 60000 65536"/>
                            <a:gd name="T37" fmla="*/ 0 60000 65536"/>
                            <a:gd name="T38" fmla="*/ 0 60000 65536"/>
                            <a:gd name="T39" fmla="*/ 0 w 5040"/>
                            <a:gd name="T40" fmla="*/ 0 h 1208"/>
                            <a:gd name="T41" fmla="*/ 5040 w 5040"/>
                            <a:gd name="T42" fmla="*/ 1208 h 1208"/>
                          </a:gdLst>
                          <a:ahLst/>
                          <a:cxnLst>
                            <a:cxn ang="T26">
                              <a:pos x="T0" y="T1"/>
                            </a:cxn>
                            <a:cxn ang="T27">
                              <a:pos x="T2" y="T3"/>
                            </a:cxn>
                            <a:cxn ang="T28">
                              <a:pos x="T4" y="T5"/>
                            </a:cxn>
                            <a:cxn ang="T29">
                              <a:pos x="T6" y="T7"/>
                            </a:cxn>
                            <a:cxn ang="T30">
                              <a:pos x="T8" y="T9"/>
                            </a:cxn>
                            <a:cxn ang="T31">
                              <a:pos x="T10" y="T11"/>
                            </a:cxn>
                            <a:cxn ang="T32">
                              <a:pos x="T12" y="T13"/>
                            </a:cxn>
                            <a:cxn ang="T33">
                              <a:pos x="T14" y="T15"/>
                            </a:cxn>
                            <a:cxn ang="T34">
                              <a:pos x="T16" y="T17"/>
                            </a:cxn>
                            <a:cxn ang="T35">
                              <a:pos x="T18" y="T19"/>
                            </a:cxn>
                            <a:cxn ang="T36">
                              <a:pos x="T20" y="T21"/>
                            </a:cxn>
                            <a:cxn ang="T37">
                              <a:pos x="T22" y="T23"/>
                            </a:cxn>
                            <a:cxn ang="T38">
                              <a:pos x="T24" y="T25"/>
                            </a:cxn>
                          </a:cxnLst>
                          <a:rect l="T39" t="T40" r="T41" b="T42"/>
                          <a:pathLst>
                            <a:path w="5040" h="1208">
                              <a:moveTo>
                                <a:pt x="0" y="584"/>
                              </a:moveTo>
                              <a:cubicBezTo>
                                <a:pt x="148" y="296"/>
                                <a:pt x="296" y="8"/>
                                <a:pt x="432" y="8"/>
                              </a:cubicBezTo>
                              <a:cubicBezTo>
                                <a:pt x="568" y="8"/>
                                <a:pt x="680" y="384"/>
                                <a:pt x="816" y="584"/>
                              </a:cubicBezTo>
                              <a:cubicBezTo>
                                <a:pt x="952" y="784"/>
                                <a:pt x="1104" y="1208"/>
                                <a:pt x="1248" y="1208"/>
                              </a:cubicBezTo>
                              <a:cubicBezTo>
                                <a:pt x="1392" y="1208"/>
                                <a:pt x="1536" y="784"/>
                                <a:pt x="1680" y="584"/>
                              </a:cubicBezTo>
                              <a:cubicBezTo>
                                <a:pt x="1824" y="384"/>
                                <a:pt x="1968" y="0"/>
                                <a:pt x="2112" y="8"/>
                              </a:cubicBezTo>
                              <a:cubicBezTo>
                                <a:pt x="2256" y="16"/>
                                <a:pt x="2408" y="432"/>
                                <a:pt x="2544" y="632"/>
                              </a:cubicBezTo>
                              <a:cubicBezTo>
                                <a:pt x="2680" y="832"/>
                                <a:pt x="2792" y="1208"/>
                                <a:pt x="2928" y="1208"/>
                              </a:cubicBezTo>
                              <a:cubicBezTo>
                                <a:pt x="3064" y="1208"/>
                                <a:pt x="3216" y="832"/>
                                <a:pt x="3360" y="632"/>
                              </a:cubicBezTo>
                              <a:cubicBezTo>
                                <a:pt x="3504" y="432"/>
                                <a:pt x="3656" y="8"/>
                                <a:pt x="3792" y="8"/>
                              </a:cubicBezTo>
                              <a:cubicBezTo>
                                <a:pt x="3928" y="8"/>
                                <a:pt x="4040" y="432"/>
                                <a:pt x="4176" y="632"/>
                              </a:cubicBezTo>
                              <a:cubicBezTo>
                                <a:pt x="4312" y="832"/>
                                <a:pt x="4464" y="1208"/>
                                <a:pt x="4608" y="1208"/>
                              </a:cubicBezTo>
                              <a:cubicBezTo>
                                <a:pt x="4752" y="1208"/>
                                <a:pt x="4968" y="728"/>
                                <a:pt x="5040" y="632"/>
                              </a:cubicBezTo>
                            </a:path>
                          </a:pathLst>
                        </a:cu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>
                            <a:latin typeface="Calibri" pitchFamily="34" charset="0"/>
                          </a:endParaRPr>
                        </a:p>
                      </p:txBody>
                    </p:sp>
                    <p:sp>
                      <p:nvSpPr>
                        <p:cNvPr id="30045" name="Freeform 46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104" y="912"/>
                          <a:ext cx="480" cy="96"/>
                        </a:xfrm>
                        <a:custGeom>
                          <a:avLst/>
                          <a:gdLst>
                            <a:gd name="T0" fmla="*/ 0 w 5040"/>
                            <a:gd name="T1" fmla="*/ 0 h 1208"/>
                            <a:gd name="T2" fmla="*/ 0 w 5040"/>
                            <a:gd name="T3" fmla="*/ 0 h 1208"/>
                            <a:gd name="T4" fmla="*/ 0 w 5040"/>
                            <a:gd name="T5" fmla="*/ 0 h 1208"/>
                            <a:gd name="T6" fmla="*/ 0 w 5040"/>
                            <a:gd name="T7" fmla="*/ 0 h 1208"/>
                            <a:gd name="T8" fmla="*/ 0 w 5040"/>
                            <a:gd name="T9" fmla="*/ 0 h 1208"/>
                            <a:gd name="T10" fmla="*/ 0 w 5040"/>
                            <a:gd name="T11" fmla="*/ 0 h 1208"/>
                            <a:gd name="T12" fmla="*/ 0 w 5040"/>
                            <a:gd name="T13" fmla="*/ 0 h 1208"/>
                            <a:gd name="T14" fmla="*/ 0 w 5040"/>
                            <a:gd name="T15" fmla="*/ 0 h 1208"/>
                            <a:gd name="T16" fmla="*/ 0 w 5040"/>
                            <a:gd name="T17" fmla="*/ 0 h 1208"/>
                            <a:gd name="T18" fmla="*/ 0 w 5040"/>
                            <a:gd name="T19" fmla="*/ 0 h 1208"/>
                            <a:gd name="T20" fmla="*/ 0 w 5040"/>
                            <a:gd name="T21" fmla="*/ 0 h 1208"/>
                            <a:gd name="T22" fmla="*/ 0 w 5040"/>
                            <a:gd name="T23" fmla="*/ 0 h 1208"/>
                            <a:gd name="T24" fmla="*/ 0 w 5040"/>
                            <a:gd name="T25" fmla="*/ 0 h 1208"/>
                            <a:gd name="T26" fmla="*/ 0 60000 65536"/>
                            <a:gd name="T27" fmla="*/ 0 60000 65536"/>
                            <a:gd name="T28" fmla="*/ 0 60000 65536"/>
                            <a:gd name="T29" fmla="*/ 0 60000 65536"/>
                            <a:gd name="T30" fmla="*/ 0 60000 65536"/>
                            <a:gd name="T31" fmla="*/ 0 60000 65536"/>
                            <a:gd name="T32" fmla="*/ 0 60000 65536"/>
                            <a:gd name="T33" fmla="*/ 0 60000 65536"/>
                            <a:gd name="T34" fmla="*/ 0 60000 65536"/>
                            <a:gd name="T35" fmla="*/ 0 60000 65536"/>
                            <a:gd name="T36" fmla="*/ 0 60000 65536"/>
                            <a:gd name="T37" fmla="*/ 0 60000 65536"/>
                            <a:gd name="T38" fmla="*/ 0 60000 65536"/>
                            <a:gd name="T39" fmla="*/ 0 w 5040"/>
                            <a:gd name="T40" fmla="*/ 0 h 1208"/>
                            <a:gd name="T41" fmla="*/ 5040 w 5040"/>
                            <a:gd name="T42" fmla="*/ 1208 h 1208"/>
                          </a:gdLst>
                          <a:ahLst/>
                          <a:cxnLst>
                            <a:cxn ang="T26">
                              <a:pos x="T0" y="T1"/>
                            </a:cxn>
                            <a:cxn ang="T27">
                              <a:pos x="T2" y="T3"/>
                            </a:cxn>
                            <a:cxn ang="T28">
                              <a:pos x="T4" y="T5"/>
                            </a:cxn>
                            <a:cxn ang="T29">
                              <a:pos x="T6" y="T7"/>
                            </a:cxn>
                            <a:cxn ang="T30">
                              <a:pos x="T8" y="T9"/>
                            </a:cxn>
                            <a:cxn ang="T31">
                              <a:pos x="T10" y="T11"/>
                            </a:cxn>
                            <a:cxn ang="T32">
                              <a:pos x="T12" y="T13"/>
                            </a:cxn>
                            <a:cxn ang="T33">
                              <a:pos x="T14" y="T15"/>
                            </a:cxn>
                            <a:cxn ang="T34">
                              <a:pos x="T16" y="T17"/>
                            </a:cxn>
                            <a:cxn ang="T35">
                              <a:pos x="T18" y="T19"/>
                            </a:cxn>
                            <a:cxn ang="T36">
                              <a:pos x="T20" y="T21"/>
                            </a:cxn>
                            <a:cxn ang="T37">
                              <a:pos x="T22" y="T23"/>
                            </a:cxn>
                            <a:cxn ang="T38">
                              <a:pos x="T24" y="T25"/>
                            </a:cxn>
                          </a:cxnLst>
                          <a:rect l="T39" t="T40" r="T41" b="T42"/>
                          <a:pathLst>
                            <a:path w="5040" h="1208">
                              <a:moveTo>
                                <a:pt x="0" y="584"/>
                              </a:moveTo>
                              <a:cubicBezTo>
                                <a:pt x="148" y="296"/>
                                <a:pt x="296" y="8"/>
                                <a:pt x="432" y="8"/>
                              </a:cubicBezTo>
                              <a:cubicBezTo>
                                <a:pt x="568" y="8"/>
                                <a:pt x="680" y="384"/>
                                <a:pt x="816" y="584"/>
                              </a:cubicBezTo>
                              <a:cubicBezTo>
                                <a:pt x="952" y="784"/>
                                <a:pt x="1104" y="1208"/>
                                <a:pt x="1248" y="1208"/>
                              </a:cubicBezTo>
                              <a:cubicBezTo>
                                <a:pt x="1392" y="1208"/>
                                <a:pt x="1536" y="784"/>
                                <a:pt x="1680" y="584"/>
                              </a:cubicBezTo>
                              <a:cubicBezTo>
                                <a:pt x="1824" y="384"/>
                                <a:pt x="1968" y="0"/>
                                <a:pt x="2112" y="8"/>
                              </a:cubicBezTo>
                              <a:cubicBezTo>
                                <a:pt x="2256" y="16"/>
                                <a:pt x="2408" y="432"/>
                                <a:pt x="2544" y="632"/>
                              </a:cubicBezTo>
                              <a:cubicBezTo>
                                <a:pt x="2680" y="832"/>
                                <a:pt x="2792" y="1208"/>
                                <a:pt x="2928" y="1208"/>
                              </a:cubicBezTo>
                              <a:cubicBezTo>
                                <a:pt x="3064" y="1208"/>
                                <a:pt x="3216" y="832"/>
                                <a:pt x="3360" y="632"/>
                              </a:cubicBezTo>
                              <a:cubicBezTo>
                                <a:pt x="3504" y="432"/>
                                <a:pt x="3656" y="8"/>
                                <a:pt x="3792" y="8"/>
                              </a:cubicBezTo>
                              <a:cubicBezTo>
                                <a:pt x="3928" y="8"/>
                                <a:pt x="4040" y="432"/>
                                <a:pt x="4176" y="632"/>
                              </a:cubicBezTo>
                              <a:cubicBezTo>
                                <a:pt x="4312" y="832"/>
                                <a:pt x="4464" y="1208"/>
                                <a:pt x="4608" y="1208"/>
                              </a:cubicBezTo>
                              <a:cubicBezTo>
                                <a:pt x="4752" y="1208"/>
                                <a:pt x="4968" y="728"/>
                                <a:pt x="5040" y="632"/>
                              </a:cubicBezTo>
                            </a:path>
                          </a:pathLst>
                        </a:cu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>
                            <a:latin typeface="Calibri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30038" name="Group 46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983" y="745"/>
                        <a:ext cx="358" cy="261"/>
                        <a:chOff x="624" y="912"/>
                        <a:chExt cx="960" cy="96"/>
                      </a:xfrm>
                    </p:grpSpPr>
                    <p:sp>
                      <p:nvSpPr>
                        <p:cNvPr id="30042" name="Freeform 46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624" y="912"/>
                          <a:ext cx="480" cy="96"/>
                        </a:xfrm>
                        <a:custGeom>
                          <a:avLst/>
                          <a:gdLst>
                            <a:gd name="T0" fmla="*/ 0 w 5040"/>
                            <a:gd name="T1" fmla="*/ 0 h 1208"/>
                            <a:gd name="T2" fmla="*/ 0 w 5040"/>
                            <a:gd name="T3" fmla="*/ 0 h 1208"/>
                            <a:gd name="T4" fmla="*/ 0 w 5040"/>
                            <a:gd name="T5" fmla="*/ 0 h 1208"/>
                            <a:gd name="T6" fmla="*/ 0 w 5040"/>
                            <a:gd name="T7" fmla="*/ 0 h 1208"/>
                            <a:gd name="T8" fmla="*/ 0 w 5040"/>
                            <a:gd name="T9" fmla="*/ 0 h 1208"/>
                            <a:gd name="T10" fmla="*/ 0 w 5040"/>
                            <a:gd name="T11" fmla="*/ 0 h 1208"/>
                            <a:gd name="T12" fmla="*/ 0 w 5040"/>
                            <a:gd name="T13" fmla="*/ 0 h 1208"/>
                            <a:gd name="T14" fmla="*/ 0 w 5040"/>
                            <a:gd name="T15" fmla="*/ 0 h 1208"/>
                            <a:gd name="T16" fmla="*/ 0 w 5040"/>
                            <a:gd name="T17" fmla="*/ 0 h 1208"/>
                            <a:gd name="T18" fmla="*/ 0 w 5040"/>
                            <a:gd name="T19" fmla="*/ 0 h 1208"/>
                            <a:gd name="T20" fmla="*/ 0 w 5040"/>
                            <a:gd name="T21" fmla="*/ 0 h 1208"/>
                            <a:gd name="T22" fmla="*/ 0 w 5040"/>
                            <a:gd name="T23" fmla="*/ 0 h 1208"/>
                            <a:gd name="T24" fmla="*/ 0 w 5040"/>
                            <a:gd name="T25" fmla="*/ 0 h 1208"/>
                            <a:gd name="T26" fmla="*/ 0 60000 65536"/>
                            <a:gd name="T27" fmla="*/ 0 60000 65536"/>
                            <a:gd name="T28" fmla="*/ 0 60000 65536"/>
                            <a:gd name="T29" fmla="*/ 0 60000 65536"/>
                            <a:gd name="T30" fmla="*/ 0 60000 65536"/>
                            <a:gd name="T31" fmla="*/ 0 60000 65536"/>
                            <a:gd name="T32" fmla="*/ 0 60000 65536"/>
                            <a:gd name="T33" fmla="*/ 0 60000 65536"/>
                            <a:gd name="T34" fmla="*/ 0 60000 65536"/>
                            <a:gd name="T35" fmla="*/ 0 60000 65536"/>
                            <a:gd name="T36" fmla="*/ 0 60000 65536"/>
                            <a:gd name="T37" fmla="*/ 0 60000 65536"/>
                            <a:gd name="T38" fmla="*/ 0 60000 65536"/>
                            <a:gd name="T39" fmla="*/ 0 w 5040"/>
                            <a:gd name="T40" fmla="*/ 0 h 1208"/>
                            <a:gd name="T41" fmla="*/ 5040 w 5040"/>
                            <a:gd name="T42" fmla="*/ 1208 h 1208"/>
                          </a:gdLst>
                          <a:ahLst/>
                          <a:cxnLst>
                            <a:cxn ang="T26">
                              <a:pos x="T0" y="T1"/>
                            </a:cxn>
                            <a:cxn ang="T27">
                              <a:pos x="T2" y="T3"/>
                            </a:cxn>
                            <a:cxn ang="T28">
                              <a:pos x="T4" y="T5"/>
                            </a:cxn>
                            <a:cxn ang="T29">
                              <a:pos x="T6" y="T7"/>
                            </a:cxn>
                            <a:cxn ang="T30">
                              <a:pos x="T8" y="T9"/>
                            </a:cxn>
                            <a:cxn ang="T31">
                              <a:pos x="T10" y="T11"/>
                            </a:cxn>
                            <a:cxn ang="T32">
                              <a:pos x="T12" y="T13"/>
                            </a:cxn>
                            <a:cxn ang="T33">
                              <a:pos x="T14" y="T15"/>
                            </a:cxn>
                            <a:cxn ang="T34">
                              <a:pos x="T16" y="T17"/>
                            </a:cxn>
                            <a:cxn ang="T35">
                              <a:pos x="T18" y="T19"/>
                            </a:cxn>
                            <a:cxn ang="T36">
                              <a:pos x="T20" y="T21"/>
                            </a:cxn>
                            <a:cxn ang="T37">
                              <a:pos x="T22" y="T23"/>
                            </a:cxn>
                            <a:cxn ang="T38">
                              <a:pos x="T24" y="T25"/>
                            </a:cxn>
                          </a:cxnLst>
                          <a:rect l="T39" t="T40" r="T41" b="T42"/>
                          <a:pathLst>
                            <a:path w="5040" h="1208">
                              <a:moveTo>
                                <a:pt x="0" y="584"/>
                              </a:moveTo>
                              <a:cubicBezTo>
                                <a:pt x="148" y="296"/>
                                <a:pt x="296" y="8"/>
                                <a:pt x="432" y="8"/>
                              </a:cubicBezTo>
                              <a:cubicBezTo>
                                <a:pt x="568" y="8"/>
                                <a:pt x="680" y="384"/>
                                <a:pt x="816" y="584"/>
                              </a:cubicBezTo>
                              <a:cubicBezTo>
                                <a:pt x="952" y="784"/>
                                <a:pt x="1104" y="1208"/>
                                <a:pt x="1248" y="1208"/>
                              </a:cubicBezTo>
                              <a:cubicBezTo>
                                <a:pt x="1392" y="1208"/>
                                <a:pt x="1536" y="784"/>
                                <a:pt x="1680" y="584"/>
                              </a:cubicBezTo>
                              <a:cubicBezTo>
                                <a:pt x="1824" y="384"/>
                                <a:pt x="1968" y="0"/>
                                <a:pt x="2112" y="8"/>
                              </a:cubicBezTo>
                              <a:cubicBezTo>
                                <a:pt x="2256" y="16"/>
                                <a:pt x="2408" y="432"/>
                                <a:pt x="2544" y="632"/>
                              </a:cubicBezTo>
                              <a:cubicBezTo>
                                <a:pt x="2680" y="832"/>
                                <a:pt x="2792" y="1208"/>
                                <a:pt x="2928" y="1208"/>
                              </a:cubicBezTo>
                              <a:cubicBezTo>
                                <a:pt x="3064" y="1208"/>
                                <a:pt x="3216" y="832"/>
                                <a:pt x="3360" y="632"/>
                              </a:cubicBezTo>
                              <a:cubicBezTo>
                                <a:pt x="3504" y="432"/>
                                <a:pt x="3656" y="8"/>
                                <a:pt x="3792" y="8"/>
                              </a:cubicBezTo>
                              <a:cubicBezTo>
                                <a:pt x="3928" y="8"/>
                                <a:pt x="4040" y="432"/>
                                <a:pt x="4176" y="632"/>
                              </a:cubicBezTo>
                              <a:cubicBezTo>
                                <a:pt x="4312" y="832"/>
                                <a:pt x="4464" y="1208"/>
                                <a:pt x="4608" y="1208"/>
                              </a:cubicBezTo>
                              <a:cubicBezTo>
                                <a:pt x="4752" y="1208"/>
                                <a:pt x="4968" y="728"/>
                                <a:pt x="5040" y="632"/>
                              </a:cubicBezTo>
                            </a:path>
                          </a:pathLst>
                        </a:cu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>
                            <a:latin typeface="Calibri" pitchFamily="34" charset="0"/>
                          </a:endParaRPr>
                        </a:p>
                      </p:txBody>
                    </p:sp>
                    <p:sp>
                      <p:nvSpPr>
                        <p:cNvPr id="30043" name="Freeform 46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104" y="912"/>
                          <a:ext cx="480" cy="96"/>
                        </a:xfrm>
                        <a:custGeom>
                          <a:avLst/>
                          <a:gdLst>
                            <a:gd name="T0" fmla="*/ 0 w 5040"/>
                            <a:gd name="T1" fmla="*/ 0 h 1208"/>
                            <a:gd name="T2" fmla="*/ 0 w 5040"/>
                            <a:gd name="T3" fmla="*/ 0 h 1208"/>
                            <a:gd name="T4" fmla="*/ 0 w 5040"/>
                            <a:gd name="T5" fmla="*/ 0 h 1208"/>
                            <a:gd name="T6" fmla="*/ 0 w 5040"/>
                            <a:gd name="T7" fmla="*/ 0 h 1208"/>
                            <a:gd name="T8" fmla="*/ 0 w 5040"/>
                            <a:gd name="T9" fmla="*/ 0 h 1208"/>
                            <a:gd name="T10" fmla="*/ 0 w 5040"/>
                            <a:gd name="T11" fmla="*/ 0 h 1208"/>
                            <a:gd name="T12" fmla="*/ 0 w 5040"/>
                            <a:gd name="T13" fmla="*/ 0 h 1208"/>
                            <a:gd name="T14" fmla="*/ 0 w 5040"/>
                            <a:gd name="T15" fmla="*/ 0 h 1208"/>
                            <a:gd name="T16" fmla="*/ 0 w 5040"/>
                            <a:gd name="T17" fmla="*/ 0 h 1208"/>
                            <a:gd name="T18" fmla="*/ 0 w 5040"/>
                            <a:gd name="T19" fmla="*/ 0 h 1208"/>
                            <a:gd name="T20" fmla="*/ 0 w 5040"/>
                            <a:gd name="T21" fmla="*/ 0 h 1208"/>
                            <a:gd name="T22" fmla="*/ 0 w 5040"/>
                            <a:gd name="T23" fmla="*/ 0 h 1208"/>
                            <a:gd name="T24" fmla="*/ 0 w 5040"/>
                            <a:gd name="T25" fmla="*/ 0 h 1208"/>
                            <a:gd name="T26" fmla="*/ 0 60000 65536"/>
                            <a:gd name="T27" fmla="*/ 0 60000 65536"/>
                            <a:gd name="T28" fmla="*/ 0 60000 65536"/>
                            <a:gd name="T29" fmla="*/ 0 60000 65536"/>
                            <a:gd name="T30" fmla="*/ 0 60000 65536"/>
                            <a:gd name="T31" fmla="*/ 0 60000 65536"/>
                            <a:gd name="T32" fmla="*/ 0 60000 65536"/>
                            <a:gd name="T33" fmla="*/ 0 60000 65536"/>
                            <a:gd name="T34" fmla="*/ 0 60000 65536"/>
                            <a:gd name="T35" fmla="*/ 0 60000 65536"/>
                            <a:gd name="T36" fmla="*/ 0 60000 65536"/>
                            <a:gd name="T37" fmla="*/ 0 60000 65536"/>
                            <a:gd name="T38" fmla="*/ 0 60000 65536"/>
                            <a:gd name="T39" fmla="*/ 0 w 5040"/>
                            <a:gd name="T40" fmla="*/ 0 h 1208"/>
                            <a:gd name="T41" fmla="*/ 5040 w 5040"/>
                            <a:gd name="T42" fmla="*/ 1208 h 1208"/>
                          </a:gdLst>
                          <a:ahLst/>
                          <a:cxnLst>
                            <a:cxn ang="T26">
                              <a:pos x="T0" y="T1"/>
                            </a:cxn>
                            <a:cxn ang="T27">
                              <a:pos x="T2" y="T3"/>
                            </a:cxn>
                            <a:cxn ang="T28">
                              <a:pos x="T4" y="T5"/>
                            </a:cxn>
                            <a:cxn ang="T29">
                              <a:pos x="T6" y="T7"/>
                            </a:cxn>
                            <a:cxn ang="T30">
                              <a:pos x="T8" y="T9"/>
                            </a:cxn>
                            <a:cxn ang="T31">
                              <a:pos x="T10" y="T11"/>
                            </a:cxn>
                            <a:cxn ang="T32">
                              <a:pos x="T12" y="T13"/>
                            </a:cxn>
                            <a:cxn ang="T33">
                              <a:pos x="T14" y="T15"/>
                            </a:cxn>
                            <a:cxn ang="T34">
                              <a:pos x="T16" y="T17"/>
                            </a:cxn>
                            <a:cxn ang="T35">
                              <a:pos x="T18" y="T19"/>
                            </a:cxn>
                            <a:cxn ang="T36">
                              <a:pos x="T20" y="T21"/>
                            </a:cxn>
                            <a:cxn ang="T37">
                              <a:pos x="T22" y="T23"/>
                            </a:cxn>
                            <a:cxn ang="T38">
                              <a:pos x="T24" y="T25"/>
                            </a:cxn>
                          </a:cxnLst>
                          <a:rect l="T39" t="T40" r="T41" b="T42"/>
                          <a:pathLst>
                            <a:path w="5040" h="1208">
                              <a:moveTo>
                                <a:pt x="0" y="584"/>
                              </a:moveTo>
                              <a:cubicBezTo>
                                <a:pt x="148" y="296"/>
                                <a:pt x="296" y="8"/>
                                <a:pt x="432" y="8"/>
                              </a:cubicBezTo>
                              <a:cubicBezTo>
                                <a:pt x="568" y="8"/>
                                <a:pt x="680" y="384"/>
                                <a:pt x="816" y="584"/>
                              </a:cubicBezTo>
                              <a:cubicBezTo>
                                <a:pt x="952" y="784"/>
                                <a:pt x="1104" y="1208"/>
                                <a:pt x="1248" y="1208"/>
                              </a:cubicBezTo>
                              <a:cubicBezTo>
                                <a:pt x="1392" y="1208"/>
                                <a:pt x="1536" y="784"/>
                                <a:pt x="1680" y="584"/>
                              </a:cubicBezTo>
                              <a:cubicBezTo>
                                <a:pt x="1824" y="384"/>
                                <a:pt x="1968" y="0"/>
                                <a:pt x="2112" y="8"/>
                              </a:cubicBezTo>
                              <a:cubicBezTo>
                                <a:pt x="2256" y="16"/>
                                <a:pt x="2408" y="432"/>
                                <a:pt x="2544" y="632"/>
                              </a:cubicBezTo>
                              <a:cubicBezTo>
                                <a:pt x="2680" y="832"/>
                                <a:pt x="2792" y="1208"/>
                                <a:pt x="2928" y="1208"/>
                              </a:cubicBezTo>
                              <a:cubicBezTo>
                                <a:pt x="3064" y="1208"/>
                                <a:pt x="3216" y="832"/>
                                <a:pt x="3360" y="632"/>
                              </a:cubicBezTo>
                              <a:cubicBezTo>
                                <a:pt x="3504" y="432"/>
                                <a:pt x="3656" y="8"/>
                                <a:pt x="3792" y="8"/>
                              </a:cubicBezTo>
                              <a:cubicBezTo>
                                <a:pt x="3928" y="8"/>
                                <a:pt x="4040" y="432"/>
                                <a:pt x="4176" y="632"/>
                              </a:cubicBezTo>
                              <a:cubicBezTo>
                                <a:pt x="4312" y="832"/>
                                <a:pt x="4464" y="1208"/>
                                <a:pt x="4608" y="1208"/>
                              </a:cubicBezTo>
                              <a:cubicBezTo>
                                <a:pt x="4752" y="1208"/>
                                <a:pt x="4968" y="728"/>
                                <a:pt x="5040" y="632"/>
                              </a:cubicBezTo>
                            </a:path>
                          </a:pathLst>
                        </a:cu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>
                            <a:latin typeface="Calibri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30039" name="Group 46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342" y="746"/>
                        <a:ext cx="360" cy="256"/>
                        <a:chOff x="624" y="912"/>
                        <a:chExt cx="960" cy="96"/>
                      </a:xfrm>
                    </p:grpSpPr>
                    <p:sp>
                      <p:nvSpPr>
                        <p:cNvPr id="30040" name="Freeform 46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624" y="912"/>
                          <a:ext cx="480" cy="96"/>
                        </a:xfrm>
                        <a:custGeom>
                          <a:avLst/>
                          <a:gdLst>
                            <a:gd name="T0" fmla="*/ 0 w 5040"/>
                            <a:gd name="T1" fmla="*/ 0 h 1208"/>
                            <a:gd name="T2" fmla="*/ 0 w 5040"/>
                            <a:gd name="T3" fmla="*/ 0 h 1208"/>
                            <a:gd name="T4" fmla="*/ 0 w 5040"/>
                            <a:gd name="T5" fmla="*/ 0 h 1208"/>
                            <a:gd name="T6" fmla="*/ 0 w 5040"/>
                            <a:gd name="T7" fmla="*/ 0 h 1208"/>
                            <a:gd name="T8" fmla="*/ 0 w 5040"/>
                            <a:gd name="T9" fmla="*/ 0 h 1208"/>
                            <a:gd name="T10" fmla="*/ 0 w 5040"/>
                            <a:gd name="T11" fmla="*/ 0 h 1208"/>
                            <a:gd name="T12" fmla="*/ 0 w 5040"/>
                            <a:gd name="T13" fmla="*/ 0 h 1208"/>
                            <a:gd name="T14" fmla="*/ 0 w 5040"/>
                            <a:gd name="T15" fmla="*/ 0 h 1208"/>
                            <a:gd name="T16" fmla="*/ 0 w 5040"/>
                            <a:gd name="T17" fmla="*/ 0 h 1208"/>
                            <a:gd name="T18" fmla="*/ 0 w 5040"/>
                            <a:gd name="T19" fmla="*/ 0 h 1208"/>
                            <a:gd name="T20" fmla="*/ 0 w 5040"/>
                            <a:gd name="T21" fmla="*/ 0 h 1208"/>
                            <a:gd name="T22" fmla="*/ 0 w 5040"/>
                            <a:gd name="T23" fmla="*/ 0 h 1208"/>
                            <a:gd name="T24" fmla="*/ 0 w 5040"/>
                            <a:gd name="T25" fmla="*/ 0 h 1208"/>
                            <a:gd name="T26" fmla="*/ 0 60000 65536"/>
                            <a:gd name="T27" fmla="*/ 0 60000 65536"/>
                            <a:gd name="T28" fmla="*/ 0 60000 65536"/>
                            <a:gd name="T29" fmla="*/ 0 60000 65536"/>
                            <a:gd name="T30" fmla="*/ 0 60000 65536"/>
                            <a:gd name="T31" fmla="*/ 0 60000 65536"/>
                            <a:gd name="T32" fmla="*/ 0 60000 65536"/>
                            <a:gd name="T33" fmla="*/ 0 60000 65536"/>
                            <a:gd name="T34" fmla="*/ 0 60000 65536"/>
                            <a:gd name="T35" fmla="*/ 0 60000 65536"/>
                            <a:gd name="T36" fmla="*/ 0 60000 65536"/>
                            <a:gd name="T37" fmla="*/ 0 60000 65536"/>
                            <a:gd name="T38" fmla="*/ 0 60000 65536"/>
                            <a:gd name="T39" fmla="*/ 0 w 5040"/>
                            <a:gd name="T40" fmla="*/ 0 h 1208"/>
                            <a:gd name="T41" fmla="*/ 5040 w 5040"/>
                            <a:gd name="T42" fmla="*/ 1208 h 1208"/>
                          </a:gdLst>
                          <a:ahLst/>
                          <a:cxnLst>
                            <a:cxn ang="T26">
                              <a:pos x="T0" y="T1"/>
                            </a:cxn>
                            <a:cxn ang="T27">
                              <a:pos x="T2" y="T3"/>
                            </a:cxn>
                            <a:cxn ang="T28">
                              <a:pos x="T4" y="T5"/>
                            </a:cxn>
                            <a:cxn ang="T29">
                              <a:pos x="T6" y="T7"/>
                            </a:cxn>
                            <a:cxn ang="T30">
                              <a:pos x="T8" y="T9"/>
                            </a:cxn>
                            <a:cxn ang="T31">
                              <a:pos x="T10" y="T11"/>
                            </a:cxn>
                            <a:cxn ang="T32">
                              <a:pos x="T12" y="T13"/>
                            </a:cxn>
                            <a:cxn ang="T33">
                              <a:pos x="T14" y="T15"/>
                            </a:cxn>
                            <a:cxn ang="T34">
                              <a:pos x="T16" y="T17"/>
                            </a:cxn>
                            <a:cxn ang="T35">
                              <a:pos x="T18" y="T19"/>
                            </a:cxn>
                            <a:cxn ang="T36">
                              <a:pos x="T20" y="T21"/>
                            </a:cxn>
                            <a:cxn ang="T37">
                              <a:pos x="T22" y="T23"/>
                            </a:cxn>
                            <a:cxn ang="T38">
                              <a:pos x="T24" y="T25"/>
                            </a:cxn>
                          </a:cxnLst>
                          <a:rect l="T39" t="T40" r="T41" b="T42"/>
                          <a:pathLst>
                            <a:path w="5040" h="1208">
                              <a:moveTo>
                                <a:pt x="0" y="584"/>
                              </a:moveTo>
                              <a:cubicBezTo>
                                <a:pt x="148" y="296"/>
                                <a:pt x="296" y="8"/>
                                <a:pt x="432" y="8"/>
                              </a:cubicBezTo>
                              <a:cubicBezTo>
                                <a:pt x="568" y="8"/>
                                <a:pt x="680" y="384"/>
                                <a:pt x="816" y="584"/>
                              </a:cubicBezTo>
                              <a:cubicBezTo>
                                <a:pt x="952" y="784"/>
                                <a:pt x="1104" y="1208"/>
                                <a:pt x="1248" y="1208"/>
                              </a:cubicBezTo>
                              <a:cubicBezTo>
                                <a:pt x="1392" y="1208"/>
                                <a:pt x="1536" y="784"/>
                                <a:pt x="1680" y="584"/>
                              </a:cubicBezTo>
                              <a:cubicBezTo>
                                <a:pt x="1824" y="384"/>
                                <a:pt x="1968" y="0"/>
                                <a:pt x="2112" y="8"/>
                              </a:cubicBezTo>
                              <a:cubicBezTo>
                                <a:pt x="2256" y="16"/>
                                <a:pt x="2408" y="432"/>
                                <a:pt x="2544" y="632"/>
                              </a:cubicBezTo>
                              <a:cubicBezTo>
                                <a:pt x="2680" y="832"/>
                                <a:pt x="2792" y="1208"/>
                                <a:pt x="2928" y="1208"/>
                              </a:cubicBezTo>
                              <a:cubicBezTo>
                                <a:pt x="3064" y="1208"/>
                                <a:pt x="3216" y="832"/>
                                <a:pt x="3360" y="632"/>
                              </a:cubicBezTo>
                              <a:cubicBezTo>
                                <a:pt x="3504" y="432"/>
                                <a:pt x="3656" y="8"/>
                                <a:pt x="3792" y="8"/>
                              </a:cubicBezTo>
                              <a:cubicBezTo>
                                <a:pt x="3928" y="8"/>
                                <a:pt x="4040" y="432"/>
                                <a:pt x="4176" y="632"/>
                              </a:cubicBezTo>
                              <a:cubicBezTo>
                                <a:pt x="4312" y="832"/>
                                <a:pt x="4464" y="1208"/>
                                <a:pt x="4608" y="1208"/>
                              </a:cubicBezTo>
                              <a:cubicBezTo>
                                <a:pt x="4752" y="1208"/>
                                <a:pt x="4968" y="728"/>
                                <a:pt x="5040" y="632"/>
                              </a:cubicBezTo>
                            </a:path>
                          </a:pathLst>
                        </a:cu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>
                            <a:latin typeface="Calibri" pitchFamily="34" charset="0"/>
                          </a:endParaRPr>
                        </a:p>
                      </p:txBody>
                    </p:sp>
                    <p:sp>
                      <p:nvSpPr>
                        <p:cNvPr id="30041" name="Freeform 46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104" y="912"/>
                          <a:ext cx="480" cy="96"/>
                        </a:xfrm>
                        <a:custGeom>
                          <a:avLst/>
                          <a:gdLst>
                            <a:gd name="T0" fmla="*/ 0 w 5040"/>
                            <a:gd name="T1" fmla="*/ 0 h 1208"/>
                            <a:gd name="T2" fmla="*/ 0 w 5040"/>
                            <a:gd name="T3" fmla="*/ 0 h 1208"/>
                            <a:gd name="T4" fmla="*/ 0 w 5040"/>
                            <a:gd name="T5" fmla="*/ 0 h 1208"/>
                            <a:gd name="T6" fmla="*/ 0 w 5040"/>
                            <a:gd name="T7" fmla="*/ 0 h 1208"/>
                            <a:gd name="T8" fmla="*/ 0 w 5040"/>
                            <a:gd name="T9" fmla="*/ 0 h 1208"/>
                            <a:gd name="T10" fmla="*/ 0 w 5040"/>
                            <a:gd name="T11" fmla="*/ 0 h 1208"/>
                            <a:gd name="T12" fmla="*/ 0 w 5040"/>
                            <a:gd name="T13" fmla="*/ 0 h 1208"/>
                            <a:gd name="T14" fmla="*/ 0 w 5040"/>
                            <a:gd name="T15" fmla="*/ 0 h 1208"/>
                            <a:gd name="T16" fmla="*/ 0 w 5040"/>
                            <a:gd name="T17" fmla="*/ 0 h 1208"/>
                            <a:gd name="T18" fmla="*/ 0 w 5040"/>
                            <a:gd name="T19" fmla="*/ 0 h 1208"/>
                            <a:gd name="T20" fmla="*/ 0 w 5040"/>
                            <a:gd name="T21" fmla="*/ 0 h 1208"/>
                            <a:gd name="T22" fmla="*/ 0 w 5040"/>
                            <a:gd name="T23" fmla="*/ 0 h 1208"/>
                            <a:gd name="T24" fmla="*/ 0 w 5040"/>
                            <a:gd name="T25" fmla="*/ 0 h 1208"/>
                            <a:gd name="T26" fmla="*/ 0 60000 65536"/>
                            <a:gd name="T27" fmla="*/ 0 60000 65536"/>
                            <a:gd name="T28" fmla="*/ 0 60000 65536"/>
                            <a:gd name="T29" fmla="*/ 0 60000 65536"/>
                            <a:gd name="T30" fmla="*/ 0 60000 65536"/>
                            <a:gd name="T31" fmla="*/ 0 60000 65536"/>
                            <a:gd name="T32" fmla="*/ 0 60000 65536"/>
                            <a:gd name="T33" fmla="*/ 0 60000 65536"/>
                            <a:gd name="T34" fmla="*/ 0 60000 65536"/>
                            <a:gd name="T35" fmla="*/ 0 60000 65536"/>
                            <a:gd name="T36" fmla="*/ 0 60000 65536"/>
                            <a:gd name="T37" fmla="*/ 0 60000 65536"/>
                            <a:gd name="T38" fmla="*/ 0 60000 65536"/>
                            <a:gd name="T39" fmla="*/ 0 w 5040"/>
                            <a:gd name="T40" fmla="*/ 0 h 1208"/>
                            <a:gd name="T41" fmla="*/ 5040 w 5040"/>
                            <a:gd name="T42" fmla="*/ 1208 h 1208"/>
                          </a:gdLst>
                          <a:ahLst/>
                          <a:cxnLst>
                            <a:cxn ang="T26">
                              <a:pos x="T0" y="T1"/>
                            </a:cxn>
                            <a:cxn ang="T27">
                              <a:pos x="T2" y="T3"/>
                            </a:cxn>
                            <a:cxn ang="T28">
                              <a:pos x="T4" y="T5"/>
                            </a:cxn>
                            <a:cxn ang="T29">
                              <a:pos x="T6" y="T7"/>
                            </a:cxn>
                            <a:cxn ang="T30">
                              <a:pos x="T8" y="T9"/>
                            </a:cxn>
                            <a:cxn ang="T31">
                              <a:pos x="T10" y="T11"/>
                            </a:cxn>
                            <a:cxn ang="T32">
                              <a:pos x="T12" y="T13"/>
                            </a:cxn>
                            <a:cxn ang="T33">
                              <a:pos x="T14" y="T15"/>
                            </a:cxn>
                            <a:cxn ang="T34">
                              <a:pos x="T16" y="T17"/>
                            </a:cxn>
                            <a:cxn ang="T35">
                              <a:pos x="T18" y="T19"/>
                            </a:cxn>
                            <a:cxn ang="T36">
                              <a:pos x="T20" y="T21"/>
                            </a:cxn>
                            <a:cxn ang="T37">
                              <a:pos x="T22" y="T23"/>
                            </a:cxn>
                            <a:cxn ang="T38">
                              <a:pos x="T24" y="T25"/>
                            </a:cxn>
                          </a:cxnLst>
                          <a:rect l="T39" t="T40" r="T41" b="T42"/>
                          <a:pathLst>
                            <a:path w="5040" h="1208">
                              <a:moveTo>
                                <a:pt x="0" y="584"/>
                              </a:moveTo>
                              <a:cubicBezTo>
                                <a:pt x="148" y="296"/>
                                <a:pt x="296" y="8"/>
                                <a:pt x="432" y="8"/>
                              </a:cubicBezTo>
                              <a:cubicBezTo>
                                <a:pt x="568" y="8"/>
                                <a:pt x="680" y="384"/>
                                <a:pt x="816" y="584"/>
                              </a:cubicBezTo>
                              <a:cubicBezTo>
                                <a:pt x="952" y="784"/>
                                <a:pt x="1104" y="1208"/>
                                <a:pt x="1248" y="1208"/>
                              </a:cubicBezTo>
                              <a:cubicBezTo>
                                <a:pt x="1392" y="1208"/>
                                <a:pt x="1536" y="784"/>
                                <a:pt x="1680" y="584"/>
                              </a:cubicBezTo>
                              <a:cubicBezTo>
                                <a:pt x="1824" y="384"/>
                                <a:pt x="1968" y="0"/>
                                <a:pt x="2112" y="8"/>
                              </a:cubicBezTo>
                              <a:cubicBezTo>
                                <a:pt x="2256" y="16"/>
                                <a:pt x="2408" y="432"/>
                                <a:pt x="2544" y="632"/>
                              </a:cubicBezTo>
                              <a:cubicBezTo>
                                <a:pt x="2680" y="832"/>
                                <a:pt x="2792" y="1208"/>
                                <a:pt x="2928" y="1208"/>
                              </a:cubicBezTo>
                              <a:cubicBezTo>
                                <a:pt x="3064" y="1208"/>
                                <a:pt x="3216" y="832"/>
                                <a:pt x="3360" y="632"/>
                              </a:cubicBezTo>
                              <a:cubicBezTo>
                                <a:pt x="3504" y="432"/>
                                <a:pt x="3656" y="8"/>
                                <a:pt x="3792" y="8"/>
                              </a:cubicBezTo>
                              <a:cubicBezTo>
                                <a:pt x="3928" y="8"/>
                                <a:pt x="4040" y="432"/>
                                <a:pt x="4176" y="632"/>
                              </a:cubicBezTo>
                              <a:cubicBezTo>
                                <a:pt x="4312" y="832"/>
                                <a:pt x="4464" y="1208"/>
                                <a:pt x="4608" y="1208"/>
                              </a:cubicBezTo>
                              <a:cubicBezTo>
                                <a:pt x="4752" y="1208"/>
                                <a:pt x="4968" y="728"/>
                                <a:pt x="5040" y="632"/>
                              </a:cubicBezTo>
                            </a:path>
                          </a:pathLst>
                        </a:cu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>
                            <a:latin typeface="Calibri" pitchFamily="34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30031" name="Line 47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509" y="810"/>
                      <a:ext cx="9" cy="48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0032" name="Line 47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2" y="819"/>
                      <a:ext cx="3" cy="48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0033" name="Line 47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409" y="807"/>
                      <a:ext cx="6" cy="48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0034" name="Line 47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065" y="828"/>
                      <a:ext cx="3" cy="2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0035" name="Line 4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59" y="816"/>
                      <a:ext cx="0" cy="3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0036" name="Line 4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12" y="834"/>
                      <a:ext cx="66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30028" name="Line 476"/>
                  <p:cNvSpPr>
                    <a:spLocks noChangeShapeType="1"/>
                  </p:cNvSpPr>
                  <p:nvPr/>
                </p:nvSpPr>
                <p:spPr bwMode="auto">
                  <a:xfrm>
                    <a:off x="550" y="823"/>
                    <a:ext cx="4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029" name="Line 477"/>
                  <p:cNvSpPr>
                    <a:spLocks noChangeShapeType="1"/>
                  </p:cNvSpPr>
                  <p:nvPr/>
                </p:nvSpPr>
                <p:spPr bwMode="auto">
                  <a:xfrm>
                    <a:off x="591" y="792"/>
                    <a:ext cx="0" cy="33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0014" name="Rectangle 478"/>
                <p:cNvSpPr>
                  <a:spLocks noChangeArrowheads="1"/>
                </p:cNvSpPr>
                <p:nvPr/>
              </p:nvSpPr>
              <p:spPr bwMode="auto">
                <a:xfrm>
                  <a:off x="3744" y="1113"/>
                  <a:ext cx="493" cy="83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30015" name="Rectangle 479"/>
                <p:cNvSpPr>
                  <a:spLocks noChangeArrowheads="1"/>
                </p:cNvSpPr>
                <p:nvPr/>
              </p:nvSpPr>
              <p:spPr bwMode="auto">
                <a:xfrm>
                  <a:off x="372" y="1099"/>
                  <a:ext cx="159" cy="7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30016" name="Line 480"/>
                <p:cNvSpPr>
                  <a:spLocks noChangeShapeType="1"/>
                </p:cNvSpPr>
                <p:nvPr/>
              </p:nvSpPr>
              <p:spPr bwMode="auto">
                <a:xfrm flipV="1">
                  <a:off x="376" y="1672"/>
                  <a:ext cx="3571" cy="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017" name="Line 481"/>
                <p:cNvSpPr>
                  <a:spLocks noChangeShapeType="1"/>
                </p:cNvSpPr>
                <p:nvPr/>
              </p:nvSpPr>
              <p:spPr bwMode="auto">
                <a:xfrm>
                  <a:off x="384" y="1261"/>
                  <a:ext cx="3569" cy="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018" name="Freeform 482"/>
                <p:cNvSpPr>
                  <a:spLocks/>
                </p:cNvSpPr>
                <p:nvPr/>
              </p:nvSpPr>
              <p:spPr bwMode="auto">
                <a:xfrm>
                  <a:off x="539" y="1260"/>
                  <a:ext cx="37" cy="144"/>
                </a:xfrm>
                <a:custGeom>
                  <a:avLst/>
                  <a:gdLst>
                    <a:gd name="T0" fmla="*/ 17 w 45"/>
                    <a:gd name="T1" fmla="*/ 0 h 151"/>
                    <a:gd name="T2" fmla="*/ 8 w 45"/>
                    <a:gd name="T3" fmla="*/ 100 h 151"/>
                    <a:gd name="T4" fmla="*/ 0 w 45"/>
                    <a:gd name="T5" fmla="*/ 114 h 151"/>
                    <a:gd name="T6" fmla="*/ 0 60000 65536"/>
                    <a:gd name="T7" fmla="*/ 0 60000 65536"/>
                    <a:gd name="T8" fmla="*/ 0 60000 65536"/>
                    <a:gd name="T9" fmla="*/ 0 w 45"/>
                    <a:gd name="T10" fmla="*/ 0 h 151"/>
                    <a:gd name="T11" fmla="*/ 45 w 45"/>
                    <a:gd name="T12" fmla="*/ 151 h 15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5" h="151">
                      <a:moveTo>
                        <a:pt x="45" y="0"/>
                      </a:moveTo>
                      <a:cubicBezTo>
                        <a:pt x="36" y="51"/>
                        <a:pt x="28" y="103"/>
                        <a:pt x="21" y="127"/>
                      </a:cubicBezTo>
                      <a:cubicBezTo>
                        <a:pt x="14" y="151"/>
                        <a:pt x="7" y="148"/>
                        <a:pt x="0" y="14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30019" name="WordArt 48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983" y="1200"/>
                  <a:ext cx="86" cy="15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8718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t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30020" name="WordArt 48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988" y="1598"/>
                  <a:ext cx="86" cy="15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8718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t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30021" name="Line 485"/>
                <p:cNvSpPr>
                  <a:spLocks noChangeShapeType="1"/>
                </p:cNvSpPr>
                <p:nvPr/>
              </p:nvSpPr>
              <p:spPr bwMode="auto">
                <a:xfrm>
                  <a:off x="384" y="1126"/>
                  <a:ext cx="1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022" name="Line 486"/>
                <p:cNvSpPr>
                  <a:spLocks noChangeShapeType="1"/>
                </p:cNvSpPr>
                <p:nvPr/>
              </p:nvSpPr>
              <p:spPr bwMode="auto">
                <a:xfrm>
                  <a:off x="367" y="1543"/>
                  <a:ext cx="17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023" name="Line 487"/>
                <p:cNvSpPr>
                  <a:spLocks noChangeShapeType="1"/>
                </p:cNvSpPr>
                <p:nvPr/>
              </p:nvSpPr>
              <p:spPr bwMode="auto">
                <a:xfrm flipH="1">
                  <a:off x="438" y="1121"/>
                  <a:ext cx="1" cy="14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triangle" w="sm" len="sm"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024" name="Line 488"/>
                <p:cNvSpPr>
                  <a:spLocks noChangeShapeType="1"/>
                </p:cNvSpPr>
                <p:nvPr/>
              </p:nvSpPr>
              <p:spPr bwMode="auto">
                <a:xfrm flipH="1">
                  <a:off x="444" y="1536"/>
                  <a:ext cx="1" cy="14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triangle" w="sm" len="sm"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025" name="WordArt 48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94" y="1526"/>
                  <a:ext cx="145" cy="13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5088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Times New Roman"/>
                      <a:cs typeface="Times New Roman"/>
                    </a:rPr>
                    <a:t>A</a:t>
                  </a:r>
                  <a:endParaRPr lang="zh-CN" altLang="en-US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30026" name="WordArt 49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91" y="1129"/>
                  <a:ext cx="145" cy="13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5088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Times New Roman"/>
                      <a:cs typeface="Times New Roman"/>
                    </a:rPr>
                    <a:t>A</a:t>
                  </a:r>
                  <a:endParaRPr lang="zh-CN" altLang="en-US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30011" name="Line 491"/>
              <p:cNvSpPr>
                <a:spLocks noChangeShapeType="1"/>
              </p:cNvSpPr>
              <p:nvPr/>
            </p:nvSpPr>
            <p:spPr bwMode="auto">
              <a:xfrm>
                <a:off x="3927" y="1397"/>
                <a:ext cx="0" cy="13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9947" name="Group 510"/>
            <p:cNvGrpSpPr>
              <a:grpSpLocks/>
            </p:cNvGrpSpPr>
            <p:nvPr/>
          </p:nvGrpSpPr>
          <p:grpSpPr bwMode="auto">
            <a:xfrm>
              <a:off x="3728" y="3143"/>
              <a:ext cx="228" cy="189"/>
              <a:chOff x="4449" y="2140"/>
              <a:chExt cx="228" cy="189"/>
            </a:xfrm>
          </p:grpSpPr>
          <p:sp>
            <p:nvSpPr>
              <p:cNvPr id="30002" name="WordArt 511"/>
              <p:cNvSpPr>
                <a:spLocks noChangeArrowheads="1" noChangeShapeType="1" noTextEdit="1"/>
              </p:cNvSpPr>
              <p:nvPr/>
            </p:nvSpPr>
            <p:spPr bwMode="auto">
              <a:xfrm>
                <a:off x="4449" y="2167"/>
                <a:ext cx="127" cy="16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E80074"/>
                      </a:solidFill>
                      <a:round/>
                      <a:headEnd/>
                      <a:tailEnd/>
                    </a:ln>
                    <a:solidFill>
                      <a:srgbClr val="E80074"/>
                    </a:solidFill>
                    <a:latin typeface="Symbol"/>
                  </a:rPr>
                  <a:t>n</a:t>
                </a:r>
                <a:endParaRPr lang="zh-CN" altLang="en-US" sz="3600" i="1" kern="10">
                  <a:ln w="9525">
                    <a:solidFill>
                      <a:srgbClr val="E80074"/>
                    </a:solidFill>
                    <a:round/>
                    <a:headEnd/>
                    <a:tailEnd/>
                  </a:ln>
                  <a:solidFill>
                    <a:srgbClr val="E80074"/>
                  </a:solidFill>
                  <a:latin typeface="Symbol"/>
                </a:endParaRPr>
              </a:p>
            </p:txBody>
          </p:sp>
          <p:sp>
            <p:nvSpPr>
              <p:cNvPr id="30003" name="Freeform 512"/>
              <p:cNvSpPr>
                <a:spLocks/>
              </p:cNvSpPr>
              <p:nvPr/>
            </p:nvSpPr>
            <p:spPr bwMode="auto">
              <a:xfrm>
                <a:off x="4604" y="2140"/>
                <a:ext cx="73" cy="81"/>
              </a:xfrm>
              <a:custGeom>
                <a:avLst/>
                <a:gdLst>
                  <a:gd name="T0" fmla="*/ 0 w 271"/>
                  <a:gd name="T1" fmla="*/ 0 h 305"/>
                  <a:gd name="T2" fmla="*/ 0 w 271"/>
                  <a:gd name="T3" fmla="*/ 1 h 305"/>
                  <a:gd name="T4" fmla="*/ 0 w 271"/>
                  <a:gd name="T5" fmla="*/ 0 h 305"/>
                  <a:gd name="T6" fmla="*/ 0 w 271"/>
                  <a:gd name="T7" fmla="*/ 0 h 30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1"/>
                  <a:gd name="T13" fmla="*/ 0 h 305"/>
                  <a:gd name="T14" fmla="*/ 271 w 271"/>
                  <a:gd name="T15" fmla="*/ 305 h 30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1" h="305">
                    <a:moveTo>
                      <a:pt x="147" y="0"/>
                    </a:moveTo>
                    <a:lnTo>
                      <a:pt x="0" y="305"/>
                    </a:lnTo>
                    <a:lnTo>
                      <a:pt x="271" y="57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E80074"/>
              </a:solidFill>
              <a:ln w="9525">
                <a:solidFill>
                  <a:srgbClr val="E8007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</p:grpSp>
        <p:grpSp>
          <p:nvGrpSpPr>
            <p:cNvPr id="29948" name="Group 513"/>
            <p:cNvGrpSpPr>
              <a:grpSpLocks/>
            </p:cNvGrpSpPr>
            <p:nvPr/>
          </p:nvGrpSpPr>
          <p:grpSpPr bwMode="auto">
            <a:xfrm>
              <a:off x="3955" y="3226"/>
              <a:ext cx="134" cy="52"/>
              <a:chOff x="1260" y="2371"/>
              <a:chExt cx="151" cy="53"/>
            </a:xfrm>
          </p:grpSpPr>
          <p:sp>
            <p:nvSpPr>
              <p:cNvPr id="30000" name="Line 514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001" name="Line 515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9949" name="Group 516"/>
            <p:cNvGrpSpPr>
              <a:grpSpLocks/>
            </p:cNvGrpSpPr>
            <p:nvPr/>
          </p:nvGrpSpPr>
          <p:grpSpPr bwMode="auto">
            <a:xfrm>
              <a:off x="4156" y="3162"/>
              <a:ext cx="186" cy="168"/>
              <a:chOff x="2502" y="2469"/>
              <a:chExt cx="186" cy="168"/>
            </a:xfrm>
          </p:grpSpPr>
          <p:sp>
            <p:nvSpPr>
              <p:cNvPr id="29998" name="WordArt 51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502" y="2469"/>
                <a:ext cx="127" cy="16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Symbol"/>
                  </a:rPr>
                  <a:t>n</a:t>
                </a:r>
                <a:endParaRPr lang="zh-CN" altLang="en-US" sz="36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Symbol"/>
                </a:endParaRPr>
              </a:p>
            </p:txBody>
          </p:sp>
          <p:sp>
            <p:nvSpPr>
              <p:cNvPr id="29999" name="WordArt 51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27" y="2533"/>
                <a:ext cx="61" cy="10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sp>
          <p:nvSpPr>
            <p:cNvPr id="29950" name="Line 519"/>
            <p:cNvSpPr>
              <a:spLocks noChangeShapeType="1"/>
            </p:cNvSpPr>
            <p:nvPr/>
          </p:nvSpPr>
          <p:spPr bwMode="auto">
            <a:xfrm flipV="1">
              <a:off x="4380" y="3236"/>
              <a:ext cx="12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9951" name="Group 520"/>
            <p:cNvGrpSpPr>
              <a:grpSpLocks/>
            </p:cNvGrpSpPr>
            <p:nvPr/>
          </p:nvGrpSpPr>
          <p:grpSpPr bwMode="auto">
            <a:xfrm>
              <a:off x="4529" y="3154"/>
              <a:ext cx="182" cy="171"/>
              <a:chOff x="2234" y="3061"/>
              <a:chExt cx="182" cy="171"/>
            </a:xfrm>
          </p:grpSpPr>
          <p:sp>
            <p:nvSpPr>
              <p:cNvPr id="29996" name="WordArt 521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34" y="3061"/>
                <a:ext cx="127" cy="16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Symbol"/>
                  </a:rPr>
                  <a:t>n</a:t>
                </a:r>
                <a:endParaRPr lang="zh-CN" altLang="en-US" sz="36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Symbol"/>
                </a:endParaRPr>
              </a:p>
            </p:txBody>
          </p:sp>
          <p:sp>
            <p:nvSpPr>
              <p:cNvPr id="29997" name="WordArt 522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47" y="3130"/>
                <a:ext cx="69" cy="10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grpSp>
          <p:nvGrpSpPr>
            <p:cNvPr id="29952" name="Group 523"/>
            <p:cNvGrpSpPr>
              <a:grpSpLocks/>
            </p:cNvGrpSpPr>
            <p:nvPr/>
          </p:nvGrpSpPr>
          <p:grpSpPr bwMode="auto">
            <a:xfrm>
              <a:off x="4886" y="3209"/>
              <a:ext cx="134" cy="52"/>
              <a:chOff x="1260" y="2371"/>
              <a:chExt cx="151" cy="53"/>
            </a:xfrm>
          </p:grpSpPr>
          <p:sp>
            <p:nvSpPr>
              <p:cNvPr id="29994" name="Line 524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995" name="Line 525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953" name="WordArt 529"/>
            <p:cNvSpPr>
              <a:spLocks noChangeArrowheads="1" noChangeShapeType="1" noTextEdit="1"/>
            </p:cNvSpPr>
            <p:nvPr/>
          </p:nvSpPr>
          <p:spPr bwMode="auto">
            <a:xfrm>
              <a:off x="4476" y="2561"/>
              <a:ext cx="127" cy="16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007053"/>
                    </a:solidFill>
                    <a:round/>
                    <a:headEnd/>
                    <a:tailEnd/>
                  </a:ln>
                  <a:solidFill>
                    <a:srgbClr val="007053"/>
                  </a:solidFill>
                  <a:latin typeface="Symbol"/>
                </a:rPr>
                <a:t>n</a:t>
              </a:r>
              <a:endParaRPr lang="zh-CN" altLang="en-US" sz="3600" i="1" kern="10">
                <a:ln w="9525">
                  <a:solidFill>
                    <a:srgbClr val="007053"/>
                  </a:solidFill>
                  <a:round/>
                  <a:headEnd/>
                  <a:tailEnd/>
                </a:ln>
                <a:solidFill>
                  <a:srgbClr val="007053"/>
                </a:solidFill>
                <a:latin typeface="Symbol"/>
              </a:endParaRPr>
            </a:p>
          </p:txBody>
        </p:sp>
        <p:grpSp>
          <p:nvGrpSpPr>
            <p:cNvPr id="29954" name="Group 530"/>
            <p:cNvGrpSpPr>
              <a:grpSpLocks/>
            </p:cNvGrpSpPr>
            <p:nvPr/>
          </p:nvGrpSpPr>
          <p:grpSpPr bwMode="auto">
            <a:xfrm>
              <a:off x="4633" y="2623"/>
              <a:ext cx="134" cy="52"/>
              <a:chOff x="1260" y="2371"/>
              <a:chExt cx="151" cy="53"/>
            </a:xfrm>
          </p:grpSpPr>
          <p:sp>
            <p:nvSpPr>
              <p:cNvPr id="29992" name="Line 531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993" name="Line 532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955" name="WordArt 554"/>
            <p:cNvSpPr>
              <a:spLocks noChangeArrowheads="1" noChangeShapeType="1" noTextEdit="1"/>
            </p:cNvSpPr>
            <p:nvPr/>
          </p:nvSpPr>
          <p:spPr bwMode="auto">
            <a:xfrm>
              <a:off x="4789" y="3117"/>
              <a:ext cx="63" cy="22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(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29956" name="WordArt 555"/>
            <p:cNvSpPr>
              <a:spLocks noChangeArrowheads="1" noChangeShapeType="1" noTextEdit="1"/>
            </p:cNvSpPr>
            <p:nvPr/>
          </p:nvSpPr>
          <p:spPr bwMode="auto">
            <a:xfrm>
              <a:off x="5477" y="3125"/>
              <a:ext cx="63" cy="22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)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29957" name="Rectangle 558" descr="新闻纸"/>
            <p:cNvSpPr>
              <a:spLocks noChangeArrowheads="1"/>
            </p:cNvSpPr>
            <p:nvPr/>
          </p:nvSpPr>
          <p:spPr bwMode="auto">
            <a:xfrm>
              <a:off x="0" y="3411"/>
              <a:ext cx="5760" cy="59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9958" name="WordArt 728"/>
            <p:cNvSpPr>
              <a:spLocks noChangeArrowheads="1" noChangeShapeType="1" noTextEdit="1"/>
            </p:cNvSpPr>
            <p:nvPr/>
          </p:nvSpPr>
          <p:spPr bwMode="auto">
            <a:xfrm>
              <a:off x="348" y="3142"/>
              <a:ext cx="792" cy="169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合振动振幅</a:t>
              </a:r>
            </a:p>
          </p:txBody>
        </p:sp>
        <p:sp>
          <p:nvSpPr>
            <p:cNvPr id="29959" name="WordArt 729"/>
            <p:cNvSpPr>
              <a:spLocks noChangeArrowheads="1" noChangeShapeType="1" noTextEdit="1"/>
            </p:cNvSpPr>
            <p:nvPr/>
          </p:nvSpPr>
          <p:spPr bwMode="auto">
            <a:xfrm>
              <a:off x="1176" y="3144"/>
              <a:ext cx="523" cy="180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宋体"/>
                  <a:ea typeface="宋体"/>
                </a:rPr>
                <a:t>（包络线）</a:t>
              </a:r>
            </a:p>
          </p:txBody>
        </p:sp>
        <p:sp>
          <p:nvSpPr>
            <p:cNvPr id="29960" name="WordArt 730"/>
            <p:cNvSpPr>
              <a:spLocks noChangeArrowheads="1" noChangeShapeType="1" noTextEdit="1"/>
            </p:cNvSpPr>
            <p:nvPr/>
          </p:nvSpPr>
          <p:spPr bwMode="auto">
            <a:xfrm>
              <a:off x="1812" y="3156"/>
              <a:ext cx="1392" cy="158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振幅变化的频率称为</a:t>
              </a:r>
            </a:p>
          </p:txBody>
        </p:sp>
        <p:sp>
          <p:nvSpPr>
            <p:cNvPr id="29961" name="WordArt 731"/>
            <p:cNvSpPr>
              <a:spLocks noChangeArrowheads="1" noChangeShapeType="1" noTextEdit="1"/>
            </p:cNvSpPr>
            <p:nvPr/>
          </p:nvSpPr>
          <p:spPr bwMode="auto">
            <a:xfrm>
              <a:off x="3244" y="3148"/>
              <a:ext cx="335" cy="180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宋体"/>
                  <a:ea typeface="宋体"/>
                </a:rPr>
                <a:t>拍频</a:t>
              </a:r>
            </a:p>
          </p:txBody>
        </p:sp>
        <p:sp>
          <p:nvSpPr>
            <p:cNvPr id="29962" name="WordArt 732"/>
            <p:cNvSpPr>
              <a:spLocks noChangeArrowheads="1" noChangeShapeType="1" noTextEdit="1"/>
            </p:cNvSpPr>
            <p:nvPr/>
          </p:nvSpPr>
          <p:spPr bwMode="auto">
            <a:xfrm>
              <a:off x="4516" y="2224"/>
              <a:ext cx="837" cy="158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合振动频率</a:t>
              </a:r>
            </a:p>
          </p:txBody>
        </p:sp>
        <p:sp>
          <p:nvSpPr>
            <p:cNvPr id="29963" name="WordArt 733"/>
            <p:cNvSpPr>
              <a:spLocks noChangeArrowheads="1" noChangeShapeType="1" noTextEdit="1"/>
            </p:cNvSpPr>
            <p:nvPr/>
          </p:nvSpPr>
          <p:spPr bwMode="auto">
            <a:xfrm>
              <a:off x="4444" y="1336"/>
              <a:ext cx="1032" cy="181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两分振动的频率</a:t>
              </a:r>
            </a:p>
          </p:txBody>
        </p:sp>
        <p:grpSp>
          <p:nvGrpSpPr>
            <p:cNvPr id="29964" name="Group 759"/>
            <p:cNvGrpSpPr>
              <a:grpSpLocks/>
            </p:cNvGrpSpPr>
            <p:nvPr/>
          </p:nvGrpSpPr>
          <p:grpSpPr bwMode="auto">
            <a:xfrm>
              <a:off x="4472" y="1632"/>
              <a:ext cx="983" cy="482"/>
              <a:chOff x="4472" y="1548"/>
              <a:chExt cx="983" cy="566"/>
            </a:xfrm>
          </p:grpSpPr>
          <p:grpSp>
            <p:nvGrpSpPr>
              <p:cNvPr id="29974" name="Group 492"/>
              <p:cNvGrpSpPr>
                <a:grpSpLocks/>
              </p:cNvGrpSpPr>
              <p:nvPr/>
            </p:nvGrpSpPr>
            <p:grpSpPr bwMode="auto">
              <a:xfrm>
                <a:off x="4790" y="1619"/>
                <a:ext cx="134" cy="52"/>
                <a:chOff x="1260" y="2371"/>
                <a:chExt cx="151" cy="53"/>
              </a:xfrm>
            </p:grpSpPr>
            <p:sp>
              <p:nvSpPr>
                <p:cNvPr id="29990" name="Line 493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991" name="Line 494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975" name="Group 496"/>
              <p:cNvGrpSpPr>
                <a:grpSpLocks/>
              </p:cNvGrpSpPr>
              <p:nvPr/>
            </p:nvGrpSpPr>
            <p:grpSpPr bwMode="auto">
              <a:xfrm>
                <a:off x="4472" y="1559"/>
                <a:ext cx="186" cy="168"/>
                <a:chOff x="2502" y="2469"/>
                <a:chExt cx="186" cy="168"/>
              </a:xfrm>
            </p:grpSpPr>
            <p:sp>
              <p:nvSpPr>
                <p:cNvPr id="29988" name="WordArt 49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502" y="2469"/>
                  <a:ext cx="127" cy="16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Symbol"/>
                    </a:rPr>
                    <a:t>n</a:t>
                  </a:r>
                  <a:endParaRPr lang="zh-CN" altLang="en-US" sz="36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Symbol"/>
                  </a:endParaRPr>
                </a:p>
              </p:txBody>
            </p:sp>
            <p:sp>
              <p:nvSpPr>
                <p:cNvPr id="29989" name="WordArt 49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627" y="2533"/>
                  <a:ext cx="61" cy="10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29976" name="Group 499"/>
              <p:cNvGrpSpPr>
                <a:grpSpLocks/>
              </p:cNvGrpSpPr>
              <p:nvPr/>
            </p:nvGrpSpPr>
            <p:grpSpPr bwMode="auto">
              <a:xfrm>
                <a:off x="4488" y="1922"/>
                <a:ext cx="182" cy="171"/>
                <a:chOff x="2234" y="3061"/>
                <a:chExt cx="182" cy="171"/>
              </a:xfrm>
            </p:grpSpPr>
            <p:sp>
              <p:nvSpPr>
                <p:cNvPr id="29986" name="WordArt 50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234" y="3061"/>
                  <a:ext cx="127" cy="16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Symbol"/>
                    </a:rPr>
                    <a:t>n</a:t>
                  </a:r>
                  <a:endParaRPr lang="zh-CN" altLang="en-US" sz="36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Symbol"/>
                  </a:endParaRPr>
                </a:p>
              </p:txBody>
            </p:sp>
            <p:sp>
              <p:nvSpPr>
                <p:cNvPr id="29987" name="WordArt 50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347" y="3130"/>
                  <a:ext cx="69" cy="10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29977" name="Group 502"/>
              <p:cNvGrpSpPr>
                <a:grpSpLocks/>
              </p:cNvGrpSpPr>
              <p:nvPr/>
            </p:nvGrpSpPr>
            <p:grpSpPr bwMode="auto">
              <a:xfrm>
                <a:off x="4824" y="1963"/>
                <a:ext cx="134" cy="52"/>
                <a:chOff x="1260" y="2371"/>
                <a:chExt cx="151" cy="53"/>
              </a:xfrm>
            </p:grpSpPr>
            <p:sp>
              <p:nvSpPr>
                <p:cNvPr id="29984" name="Line 503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985" name="Line 504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9978" name="WordArt 546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21" y="1548"/>
                <a:ext cx="63" cy="22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(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9979" name="WordArt 547"/>
              <p:cNvSpPr>
                <a:spLocks noChangeArrowheads="1" noChangeShapeType="1" noTextEdit="1"/>
              </p:cNvSpPr>
              <p:nvPr/>
            </p:nvSpPr>
            <p:spPr bwMode="auto">
              <a:xfrm>
                <a:off x="5372" y="1556"/>
                <a:ext cx="63" cy="22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)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9980" name="WordArt 549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41" y="1887"/>
                <a:ext cx="63" cy="22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(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9981" name="WordArt 550"/>
              <p:cNvSpPr>
                <a:spLocks noChangeArrowheads="1" noChangeShapeType="1" noTextEdit="1"/>
              </p:cNvSpPr>
              <p:nvPr/>
            </p:nvSpPr>
            <p:spPr bwMode="auto">
              <a:xfrm>
                <a:off x="5392" y="1894"/>
                <a:ext cx="63" cy="22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)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9982" name="WordArt 750"/>
              <p:cNvSpPr>
                <a:spLocks noChangeArrowheads="1" noChangeShapeType="1" noTextEdit="1"/>
              </p:cNvSpPr>
              <p:nvPr/>
            </p:nvSpPr>
            <p:spPr bwMode="auto">
              <a:xfrm>
                <a:off x="5004" y="1572"/>
                <a:ext cx="312" cy="156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9Hz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9983" name="WordArt 751"/>
              <p:cNvSpPr>
                <a:spLocks noChangeArrowheads="1" noChangeShapeType="1" noTextEdit="1"/>
              </p:cNvSpPr>
              <p:nvPr/>
            </p:nvSpPr>
            <p:spPr bwMode="auto">
              <a:xfrm>
                <a:off x="5008" y="1900"/>
                <a:ext cx="312" cy="156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8Hz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29965" name="Group 760"/>
            <p:cNvGrpSpPr>
              <a:grpSpLocks/>
            </p:cNvGrpSpPr>
            <p:nvPr/>
          </p:nvGrpSpPr>
          <p:grpSpPr bwMode="auto">
            <a:xfrm>
              <a:off x="4564" y="2837"/>
              <a:ext cx="896" cy="192"/>
              <a:chOff x="4564" y="2801"/>
              <a:chExt cx="896" cy="228"/>
            </a:xfrm>
          </p:grpSpPr>
          <p:grpSp>
            <p:nvGrpSpPr>
              <p:cNvPr id="29968" name="Group 533"/>
              <p:cNvGrpSpPr>
                <a:grpSpLocks/>
              </p:cNvGrpSpPr>
              <p:nvPr/>
            </p:nvGrpSpPr>
            <p:grpSpPr bwMode="auto">
              <a:xfrm>
                <a:off x="4646" y="2878"/>
                <a:ext cx="134" cy="52"/>
                <a:chOff x="1260" y="2371"/>
                <a:chExt cx="151" cy="53"/>
              </a:xfrm>
            </p:grpSpPr>
            <p:sp>
              <p:nvSpPr>
                <p:cNvPr id="29972" name="Line 534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973" name="Line 535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9969" name="WordArt 551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64" y="2801"/>
                <a:ext cx="63" cy="22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(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9970" name="WordArt 552"/>
              <p:cNvSpPr>
                <a:spLocks noChangeArrowheads="1" noChangeShapeType="1" noTextEdit="1"/>
              </p:cNvSpPr>
              <p:nvPr/>
            </p:nvSpPr>
            <p:spPr bwMode="auto">
              <a:xfrm>
                <a:off x="5397" y="2809"/>
                <a:ext cx="63" cy="22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)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9971" name="WordArt 752"/>
              <p:cNvSpPr>
                <a:spLocks noChangeArrowheads="1" noChangeShapeType="1" noTextEdit="1"/>
              </p:cNvSpPr>
              <p:nvPr/>
            </p:nvSpPr>
            <p:spPr bwMode="auto">
              <a:xfrm>
                <a:off x="4864" y="2848"/>
                <a:ext cx="444" cy="168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8.5Hz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29966" name="WordArt 753"/>
            <p:cNvSpPr>
              <a:spLocks noChangeArrowheads="1" noChangeShapeType="1" noTextEdit="1"/>
            </p:cNvSpPr>
            <p:nvPr/>
          </p:nvSpPr>
          <p:spPr bwMode="auto">
            <a:xfrm>
              <a:off x="5056" y="3160"/>
              <a:ext cx="312" cy="156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1Hz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9967" name="WordArt 735"/>
            <p:cNvSpPr>
              <a:spLocks noChangeArrowheads="1" noChangeShapeType="1" noTextEdit="1"/>
            </p:cNvSpPr>
            <p:nvPr/>
          </p:nvSpPr>
          <p:spPr bwMode="auto">
            <a:xfrm>
              <a:off x="368" y="1151"/>
              <a:ext cx="360" cy="169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例如</a:t>
              </a:r>
            </a:p>
          </p:txBody>
        </p:sp>
      </p:grpSp>
      <p:grpSp>
        <p:nvGrpSpPr>
          <p:cNvPr id="29704" name="Group 772"/>
          <p:cNvGrpSpPr>
            <a:grpSpLocks/>
          </p:cNvGrpSpPr>
          <p:nvPr/>
        </p:nvGrpSpPr>
        <p:grpSpPr bwMode="auto">
          <a:xfrm>
            <a:off x="2432050" y="1273175"/>
            <a:ext cx="3236913" cy="569913"/>
            <a:chOff x="1532" y="802"/>
            <a:chExt cx="2039" cy="359"/>
          </a:xfrm>
        </p:grpSpPr>
        <p:sp>
          <p:nvSpPr>
            <p:cNvPr id="29943" name="AutoShape 347"/>
            <p:cNvSpPr>
              <a:spLocks/>
            </p:cNvSpPr>
            <p:nvPr/>
          </p:nvSpPr>
          <p:spPr bwMode="auto">
            <a:xfrm rot="-5400000">
              <a:off x="2556" y="-63"/>
              <a:ext cx="149" cy="1880"/>
            </a:xfrm>
            <a:prstGeom prst="leftBrace">
              <a:avLst>
                <a:gd name="adj1" fmla="val 105145"/>
                <a:gd name="adj2" fmla="val 48958"/>
              </a:avLst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9944" name="WordArt 736"/>
            <p:cNvSpPr>
              <a:spLocks noChangeArrowheads="1" noChangeShapeType="1" noTextEdit="1"/>
            </p:cNvSpPr>
            <p:nvPr/>
          </p:nvSpPr>
          <p:spPr bwMode="auto">
            <a:xfrm>
              <a:off x="1532" y="1004"/>
              <a:ext cx="2016" cy="157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宋体"/>
                  <a:ea typeface="宋体"/>
                </a:rPr>
                <a:t>可看作周期性变化的合振动振幅</a:t>
              </a:r>
            </a:p>
          </p:txBody>
        </p:sp>
      </p:grpSp>
      <p:grpSp>
        <p:nvGrpSpPr>
          <p:cNvPr id="29705" name="Group 773"/>
          <p:cNvGrpSpPr>
            <a:grpSpLocks/>
          </p:cNvGrpSpPr>
          <p:nvPr/>
        </p:nvGrpSpPr>
        <p:grpSpPr bwMode="auto">
          <a:xfrm>
            <a:off x="5924550" y="1281113"/>
            <a:ext cx="2933700" cy="714375"/>
            <a:chOff x="3732" y="807"/>
            <a:chExt cx="1848" cy="450"/>
          </a:xfrm>
        </p:grpSpPr>
        <p:sp>
          <p:nvSpPr>
            <p:cNvPr id="29929" name="AutoShape 369"/>
            <p:cNvSpPr>
              <a:spLocks/>
            </p:cNvSpPr>
            <p:nvPr/>
          </p:nvSpPr>
          <p:spPr bwMode="auto">
            <a:xfrm rot="-5400000">
              <a:off x="4420" y="199"/>
              <a:ext cx="126" cy="1342"/>
            </a:xfrm>
            <a:prstGeom prst="leftBrace">
              <a:avLst>
                <a:gd name="adj1" fmla="val 88757"/>
                <a:gd name="adj2" fmla="val 48958"/>
              </a:avLst>
            </a:prstGeom>
            <a:noFill/>
            <a:ln w="38100">
              <a:solidFill>
                <a:srgbClr val="00CC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grpSp>
          <p:nvGrpSpPr>
            <p:cNvPr id="29930" name="Group 757"/>
            <p:cNvGrpSpPr>
              <a:grpSpLocks/>
            </p:cNvGrpSpPr>
            <p:nvPr/>
          </p:nvGrpSpPr>
          <p:grpSpPr bwMode="auto">
            <a:xfrm>
              <a:off x="3732" y="1006"/>
              <a:ext cx="1848" cy="251"/>
              <a:chOff x="3732" y="958"/>
              <a:chExt cx="1848" cy="251"/>
            </a:xfrm>
          </p:grpSpPr>
          <p:sp>
            <p:nvSpPr>
              <p:cNvPr id="29931" name="WordArt 73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32" y="972"/>
                <a:ext cx="1848" cy="168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AA7D"/>
                      </a:solidFill>
                      <a:round/>
                      <a:headEnd/>
                      <a:tailEnd/>
                    </a:ln>
                    <a:solidFill>
                      <a:srgbClr val="00AA7D"/>
                    </a:solidFill>
                    <a:latin typeface="宋体"/>
                    <a:ea typeface="宋体"/>
                  </a:rPr>
                  <a:t>频率为      的简谐振动</a:t>
                </a:r>
              </a:p>
            </p:txBody>
          </p:sp>
          <p:grpSp>
            <p:nvGrpSpPr>
              <p:cNvPr id="29932" name="Group 739"/>
              <p:cNvGrpSpPr>
                <a:grpSpLocks/>
              </p:cNvGrpSpPr>
              <p:nvPr/>
            </p:nvGrpSpPr>
            <p:grpSpPr bwMode="auto">
              <a:xfrm>
                <a:off x="4238" y="958"/>
                <a:ext cx="439" cy="251"/>
                <a:chOff x="4366" y="510"/>
                <a:chExt cx="631" cy="335"/>
              </a:xfrm>
            </p:grpSpPr>
            <p:grpSp>
              <p:nvGrpSpPr>
                <p:cNvPr id="29933" name="Group 740"/>
                <p:cNvGrpSpPr>
                  <a:grpSpLocks/>
                </p:cNvGrpSpPr>
                <p:nvPr/>
              </p:nvGrpSpPr>
              <p:grpSpPr bwMode="auto">
                <a:xfrm>
                  <a:off x="4424" y="510"/>
                  <a:ext cx="530" cy="149"/>
                  <a:chOff x="4026" y="973"/>
                  <a:chExt cx="545" cy="159"/>
                </a:xfrm>
              </p:grpSpPr>
              <p:grpSp>
                <p:nvGrpSpPr>
                  <p:cNvPr id="29936" name="Group 741"/>
                  <p:cNvGrpSpPr>
                    <a:grpSpLocks/>
                  </p:cNvGrpSpPr>
                  <p:nvPr/>
                </p:nvGrpSpPr>
                <p:grpSpPr bwMode="auto">
                  <a:xfrm>
                    <a:off x="4026" y="973"/>
                    <a:ext cx="175" cy="156"/>
                    <a:chOff x="2502" y="2469"/>
                    <a:chExt cx="186" cy="168"/>
                  </a:xfrm>
                </p:grpSpPr>
                <p:sp>
                  <p:nvSpPr>
                    <p:cNvPr id="29941" name="WordArt 742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2502" y="2469"/>
                      <a:ext cx="127" cy="162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i="1" kern="10">
                          <a:ln w="9525">
                            <a:solidFill>
                              <a:srgbClr val="00AA7D"/>
                            </a:solidFill>
                            <a:round/>
                            <a:headEnd/>
                            <a:tailEnd/>
                          </a:ln>
                          <a:solidFill>
                            <a:srgbClr val="00AA7D"/>
                          </a:solidFill>
                          <a:latin typeface="Symbol"/>
                        </a:rPr>
                        <a:t>n</a:t>
                      </a:r>
                      <a:endParaRPr lang="zh-CN" altLang="en-US" sz="3600" i="1" kern="10">
                        <a:ln w="9525">
                          <a:solidFill>
                            <a:srgbClr val="00AA7D"/>
                          </a:solidFill>
                          <a:round/>
                          <a:headEnd/>
                          <a:tailEnd/>
                        </a:ln>
                        <a:solidFill>
                          <a:srgbClr val="00AA7D"/>
                        </a:solidFill>
                        <a:latin typeface="Symbol"/>
                      </a:endParaRPr>
                    </a:p>
                  </p:txBody>
                </p:sp>
                <p:sp>
                  <p:nvSpPr>
                    <p:cNvPr id="29942" name="WordArt 743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2627" y="2533"/>
                      <a:ext cx="61" cy="104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kern="10">
                          <a:ln w="9525">
                            <a:solidFill>
                              <a:srgbClr val="00AA7D"/>
                            </a:solidFill>
                            <a:round/>
                            <a:headEnd/>
                            <a:tailEnd/>
                          </a:ln>
                          <a:solidFill>
                            <a:srgbClr val="00AA7D"/>
                          </a:solidFill>
                          <a:latin typeface="宋体"/>
                          <a:ea typeface="宋体"/>
                        </a:rPr>
                        <a:t>1</a:t>
                      </a:r>
                      <a:endParaRPr lang="zh-CN" altLang="en-US" sz="3600" kern="10">
                        <a:ln w="9525">
                          <a:solidFill>
                            <a:srgbClr val="00AA7D"/>
                          </a:solidFill>
                          <a:round/>
                          <a:headEnd/>
                          <a:tailEnd/>
                        </a:ln>
                        <a:solidFill>
                          <a:srgbClr val="00AA7D"/>
                        </a:solidFill>
                        <a:latin typeface="宋体"/>
                        <a:ea typeface="宋体"/>
                      </a:endParaRPr>
                    </a:p>
                  </p:txBody>
                </p:sp>
              </p:grpSp>
              <p:sp>
                <p:nvSpPr>
                  <p:cNvPr id="29937" name="WordArt 744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225" y="982"/>
                    <a:ext cx="131" cy="12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28575">
                          <a:solidFill>
                            <a:srgbClr val="00AA7D"/>
                          </a:solidFill>
                          <a:round/>
                          <a:headEnd/>
                          <a:tailEnd/>
                        </a:ln>
                        <a:solidFill>
                          <a:srgbClr val="00AA7D"/>
                        </a:solidFill>
                        <a:latin typeface="宋体"/>
                        <a:ea typeface="宋体"/>
                      </a:rPr>
                      <a:t>+</a:t>
                    </a:r>
                    <a:endParaRPr lang="zh-CN" altLang="en-US" sz="3600" kern="10">
                      <a:ln w="28575">
                        <a:solidFill>
                          <a:srgbClr val="00AA7D"/>
                        </a:solidFill>
                        <a:round/>
                        <a:headEnd/>
                        <a:tailEnd/>
                      </a:ln>
                      <a:solidFill>
                        <a:srgbClr val="00AA7D"/>
                      </a:solidFill>
                      <a:latin typeface="宋体"/>
                      <a:ea typeface="宋体"/>
                    </a:endParaRPr>
                  </a:p>
                </p:txBody>
              </p:sp>
              <p:grpSp>
                <p:nvGrpSpPr>
                  <p:cNvPr id="29938" name="Group 745"/>
                  <p:cNvGrpSpPr>
                    <a:grpSpLocks/>
                  </p:cNvGrpSpPr>
                  <p:nvPr/>
                </p:nvGrpSpPr>
                <p:grpSpPr bwMode="auto">
                  <a:xfrm>
                    <a:off x="4400" y="974"/>
                    <a:ext cx="171" cy="158"/>
                    <a:chOff x="2234" y="3061"/>
                    <a:chExt cx="182" cy="171"/>
                  </a:xfrm>
                </p:grpSpPr>
                <p:sp>
                  <p:nvSpPr>
                    <p:cNvPr id="29939" name="WordArt 746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2234" y="3061"/>
                      <a:ext cx="127" cy="162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i="1" kern="10">
                          <a:ln w="9525">
                            <a:solidFill>
                              <a:srgbClr val="00AA7D"/>
                            </a:solidFill>
                            <a:round/>
                            <a:headEnd/>
                            <a:tailEnd/>
                          </a:ln>
                          <a:solidFill>
                            <a:srgbClr val="00AA7D"/>
                          </a:solidFill>
                          <a:latin typeface="Symbol"/>
                        </a:rPr>
                        <a:t>n</a:t>
                      </a:r>
                      <a:endParaRPr lang="zh-CN" altLang="en-US" sz="3600" i="1" kern="10">
                        <a:ln w="9525">
                          <a:solidFill>
                            <a:srgbClr val="00AA7D"/>
                          </a:solidFill>
                          <a:round/>
                          <a:headEnd/>
                          <a:tailEnd/>
                        </a:ln>
                        <a:solidFill>
                          <a:srgbClr val="00AA7D"/>
                        </a:solidFill>
                        <a:latin typeface="Symbol"/>
                      </a:endParaRPr>
                    </a:p>
                  </p:txBody>
                </p:sp>
                <p:sp>
                  <p:nvSpPr>
                    <p:cNvPr id="29940" name="WordArt 747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2347" y="3130"/>
                      <a:ext cx="69" cy="102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kern="10">
                          <a:ln w="9525">
                            <a:solidFill>
                              <a:srgbClr val="00AA7D"/>
                            </a:solidFill>
                            <a:round/>
                            <a:headEnd/>
                            <a:tailEnd/>
                          </a:ln>
                          <a:solidFill>
                            <a:srgbClr val="00AA7D"/>
                          </a:solidFill>
                          <a:latin typeface="宋体"/>
                          <a:ea typeface="宋体"/>
                        </a:rPr>
                        <a:t>2</a:t>
                      </a:r>
                      <a:endParaRPr lang="zh-CN" altLang="en-US" sz="3600" kern="10">
                        <a:ln w="9525">
                          <a:solidFill>
                            <a:srgbClr val="00AA7D"/>
                          </a:solidFill>
                          <a:round/>
                          <a:headEnd/>
                          <a:tailEnd/>
                        </a:ln>
                        <a:solidFill>
                          <a:srgbClr val="00AA7D"/>
                        </a:solidFill>
                        <a:latin typeface="宋体"/>
                        <a:ea typeface="宋体"/>
                      </a:endParaRPr>
                    </a:p>
                  </p:txBody>
                </p:sp>
              </p:grpSp>
            </p:grpSp>
            <p:sp>
              <p:nvSpPr>
                <p:cNvPr id="29934" name="Line 748"/>
                <p:cNvSpPr>
                  <a:spLocks noChangeShapeType="1"/>
                </p:cNvSpPr>
                <p:nvPr/>
              </p:nvSpPr>
              <p:spPr bwMode="auto">
                <a:xfrm>
                  <a:off x="4366" y="683"/>
                  <a:ext cx="631" cy="0"/>
                </a:xfrm>
                <a:prstGeom prst="line">
                  <a:avLst/>
                </a:prstGeom>
                <a:noFill/>
                <a:ln w="38100">
                  <a:solidFill>
                    <a:srgbClr val="00AA7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935" name="WordArt 74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627" y="717"/>
                  <a:ext cx="97" cy="12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AA7D"/>
                        </a:solidFill>
                        <a:round/>
                        <a:headEnd/>
                        <a:tailEnd/>
                      </a:ln>
                      <a:solidFill>
                        <a:srgbClr val="00AA7D"/>
                      </a:solidFill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rgbClr val="00AA7D"/>
                      </a:solidFill>
                      <a:round/>
                      <a:headEnd/>
                      <a:tailEnd/>
                    </a:ln>
                    <a:solidFill>
                      <a:srgbClr val="00AA7D"/>
                    </a:solidFill>
                    <a:latin typeface="宋体"/>
                    <a:ea typeface="宋体"/>
                  </a:endParaRPr>
                </a:p>
              </p:txBody>
            </p:sp>
          </p:grpSp>
        </p:grpSp>
      </p:grpSp>
      <p:grpSp>
        <p:nvGrpSpPr>
          <p:cNvPr id="29713" name="Group 771"/>
          <p:cNvGrpSpPr>
            <a:grpSpLocks/>
          </p:cNvGrpSpPr>
          <p:nvPr/>
        </p:nvGrpSpPr>
        <p:grpSpPr bwMode="auto">
          <a:xfrm>
            <a:off x="666750" y="330200"/>
            <a:ext cx="7451725" cy="1011238"/>
            <a:chOff x="420" y="208"/>
            <a:chExt cx="4694" cy="637"/>
          </a:xfrm>
        </p:grpSpPr>
        <p:grpSp>
          <p:nvGrpSpPr>
            <p:cNvPr id="29860" name="Group 97"/>
            <p:cNvGrpSpPr>
              <a:grpSpLocks/>
            </p:cNvGrpSpPr>
            <p:nvPr/>
          </p:nvGrpSpPr>
          <p:grpSpPr bwMode="auto">
            <a:xfrm>
              <a:off x="662" y="233"/>
              <a:ext cx="175" cy="156"/>
              <a:chOff x="2234" y="3061"/>
              <a:chExt cx="182" cy="171"/>
            </a:xfrm>
          </p:grpSpPr>
          <p:sp>
            <p:nvSpPr>
              <p:cNvPr id="29927" name="WordArt 9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34" y="3061"/>
                <a:ext cx="127" cy="16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Symbol"/>
                  </a:rPr>
                  <a:t>n</a:t>
                </a:r>
                <a:endParaRPr lang="zh-CN" altLang="en-US" sz="36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Symbol"/>
                </a:endParaRPr>
              </a:p>
            </p:txBody>
          </p:sp>
          <p:sp>
            <p:nvSpPr>
              <p:cNvPr id="29928" name="WordArt 9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47" y="3130"/>
                <a:ext cx="69" cy="10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grpSp>
          <p:nvGrpSpPr>
            <p:cNvPr id="29861" name="Group 100"/>
            <p:cNvGrpSpPr>
              <a:grpSpLocks/>
            </p:cNvGrpSpPr>
            <p:nvPr/>
          </p:nvGrpSpPr>
          <p:grpSpPr bwMode="auto">
            <a:xfrm>
              <a:off x="1141" y="232"/>
              <a:ext cx="195" cy="153"/>
              <a:chOff x="2502" y="2469"/>
              <a:chExt cx="186" cy="168"/>
            </a:xfrm>
          </p:grpSpPr>
          <p:sp>
            <p:nvSpPr>
              <p:cNvPr id="29925" name="WordArt 101"/>
              <p:cNvSpPr>
                <a:spLocks noChangeArrowheads="1" noChangeShapeType="1" noTextEdit="1"/>
              </p:cNvSpPr>
              <p:nvPr/>
            </p:nvSpPr>
            <p:spPr bwMode="auto">
              <a:xfrm>
                <a:off x="2502" y="2469"/>
                <a:ext cx="127" cy="16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Symbol"/>
                  </a:rPr>
                  <a:t>n</a:t>
                </a:r>
                <a:endParaRPr lang="zh-CN" altLang="en-US" sz="36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Symbol"/>
                </a:endParaRPr>
              </a:p>
            </p:txBody>
          </p:sp>
          <p:sp>
            <p:nvSpPr>
              <p:cNvPr id="29926" name="WordArt 102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27" y="2533"/>
                <a:ext cx="61" cy="10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grpSp>
          <p:nvGrpSpPr>
            <p:cNvPr id="29862" name="Group 349"/>
            <p:cNvGrpSpPr>
              <a:grpSpLocks/>
            </p:cNvGrpSpPr>
            <p:nvPr/>
          </p:nvGrpSpPr>
          <p:grpSpPr bwMode="auto">
            <a:xfrm>
              <a:off x="2528" y="226"/>
              <a:ext cx="534" cy="159"/>
              <a:chOff x="2411" y="964"/>
              <a:chExt cx="534" cy="159"/>
            </a:xfrm>
          </p:grpSpPr>
          <p:grpSp>
            <p:nvGrpSpPr>
              <p:cNvPr id="29918" name="Group 350"/>
              <p:cNvGrpSpPr>
                <a:grpSpLocks/>
              </p:cNvGrpSpPr>
              <p:nvPr/>
            </p:nvGrpSpPr>
            <p:grpSpPr bwMode="auto">
              <a:xfrm>
                <a:off x="2411" y="964"/>
                <a:ext cx="175" cy="155"/>
                <a:chOff x="2502" y="2469"/>
                <a:chExt cx="186" cy="168"/>
              </a:xfrm>
            </p:grpSpPr>
            <p:sp>
              <p:nvSpPr>
                <p:cNvPr id="29923" name="WordArt 35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502" y="2469"/>
                  <a:ext cx="127" cy="16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Symbol"/>
                    </a:rPr>
                    <a:t>n</a:t>
                  </a:r>
                  <a:endParaRPr lang="zh-CN" altLang="en-US" sz="36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Symbol"/>
                  </a:endParaRPr>
                </a:p>
              </p:txBody>
            </p:sp>
            <p:sp>
              <p:nvSpPr>
                <p:cNvPr id="29924" name="WordArt 35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627" y="2533"/>
                  <a:ext cx="61" cy="10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29919" name="Group 353"/>
              <p:cNvGrpSpPr>
                <a:grpSpLocks/>
              </p:cNvGrpSpPr>
              <p:nvPr/>
            </p:nvGrpSpPr>
            <p:grpSpPr bwMode="auto">
              <a:xfrm>
                <a:off x="2774" y="965"/>
                <a:ext cx="171" cy="158"/>
                <a:chOff x="2234" y="3061"/>
                <a:chExt cx="182" cy="171"/>
              </a:xfrm>
            </p:grpSpPr>
            <p:sp>
              <p:nvSpPr>
                <p:cNvPr id="29921" name="WordArt 35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234" y="3061"/>
                  <a:ext cx="127" cy="16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Symbol"/>
                    </a:rPr>
                    <a:t>n</a:t>
                  </a:r>
                  <a:endParaRPr lang="zh-CN" altLang="en-US" sz="36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Symbol"/>
                  </a:endParaRPr>
                </a:p>
              </p:txBody>
            </p:sp>
            <p:sp>
              <p:nvSpPr>
                <p:cNvPr id="29922" name="WordArt 35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347" y="3130"/>
                  <a:ext cx="69" cy="10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29920" name="Line 356"/>
              <p:cNvSpPr>
                <a:spLocks noChangeShapeType="1"/>
              </p:cNvSpPr>
              <p:nvPr/>
            </p:nvSpPr>
            <p:spPr bwMode="auto">
              <a:xfrm flipV="1">
                <a:off x="2608" y="1038"/>
                <a:ext cx="135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9863" name="Group 358"/>
            <p:cNvGrpSpPr>
              <a:grpSpLocks/>
            </p:cNvGrpSpPr>
            <p:nvPr/>
          </p:nvGrpSpPr>
          <p:grpSpPr bwMode="auto">
            <a:xfrm>
              <a:off x="3479" y="234"/>
              <a:ext cx="545" cy="159"/>
              <a:chOff x="4026" y="973"/>
              <a:chExt cx="545" cy="159"/>
            </a:xfrm>
          </p:grpSpPr>
          <p:grpSp>
            <p:nvGrpSpPr>
              <p:cNvPr id="29911" name="Group 359"/>
              <p:cNvGrpSpPr>
                <a:grpSpLocks/>
              </p:cNvGrpSpPr>
              <p:nvPr/>
            </p:nvGrpSpPr>
            <p:grpSpPr bwMode="auto">
              <a:xfrm>
                <a:off x="4026" y="973"/>
                <a:ext cx="175" cy="156"/>
                <a:chOff x="2502" y="2469"/>
                <a:chExt cx="186" cy="168"/>
              </a:xfrm>
            </p:grpSpPr>
            <p:sp>
              <p:nvSpPr>
                <p:cNvPr id="29916" name="WordArt 36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502" y="2469"/>
                  <a:ext cx="127" cy="16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Symbol"/>
                    </a:rPr>
                    <a:t>n</a:t>
                  </a:r>
                  <a:endParaRPr lang="zh-CN" altLang="en-US" sz="36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Symbol"/>
                  </a:endParaRPr>
                </a:p>
              </p:txBody>
            </p:sp>
            <p:sp>
              <p:nvSpPr>
                <p:cNvPr id="29917" name="WordArt 36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627" y="2533"/>
                  <a:ext cx="61" cy="10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29912" name="WordArt 362"/>
              <p:cNvSpPr>
                <a:spLocks noChangeArrowheads="1" noChangeShapeType="1" noTextEdit="1"/>
              </p:cNvSpPr>
              <p:nvPr/>
            </p:nvSpPr>
            <p:spPr bwMode="auto">
              <a:xfrm>
                <a:off x="4225" y="982"/>
                <a:ext cx="131" cy="12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2857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rPr>
                  <a:t>+</a:t>
                </a:r>
                <a:endParaRPr lang="zh-CN" altLang="en-US" sz="3600" kern="10"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endParaRPr>
              </a:p>
            </p:txBody>
          </p:sp>
          <p:grpSp>
            <p:nvGrpSpPr>
              <p:cNvPr id="29913" name="Group 363"/>
              <p:cNvGrpSpPr>
                <a:grpSpLocks/>
              </p:cNvGrpSpPr>
              <p:nvPr/>
            </p:nvGrpSpPr>
            <p:grpSpPr bwMode="auto">
              <a:xfrm>
                <a:off x="4400" y="974"/>
                <a:ext cx="171" cy="158"/>
                <a:chOff x="2234" y="3061"/>
                <a:chExt cx="182" cy="171"/>
              </a:xfrm>
            </p:grpSpPr>
            <p:sp>
              <p:nvSpPr>
                <p:cNvPr id="29914" name="WordArt 36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234" y="3061"/>
                  <a:ext cx="127" cy="16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Symbol"/>
                    </a:rPr>
                    <a:t>n</a:t>
                  </a:r>
                  <a:endParaRPr lang="zh-CN" altLang="en-US" sz="36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Symbol"/>
                  </a:endParaRPr>
                </a:p>
              </p:txBody>
            </p:sp>
            <p:sp>
              <p:nvSpPr>
                <p:cNvPr id="29915" name="WordArt 36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347" y="3130"/>
                  <a:ext cx="69" cy="10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</p:grpSp>
        <p:grpSp>
          <p:nvGrpSpPr>
            <p:cNvPr id="29864" name="Group 368"/>
            <p:cNvGrpSpPr>
              <a:grpSpLocks/>
            </p:cNvGrpSpPr>
            <p:nvPr/>
          </p:nvGrpSpPr>
          <p:grpSpPr bwMode="auto">
            <a:xfrm>
              <a:off x="3133" y="246"/>
              <a:ext cx="237" cy="128"/>
              <a:chOff x="3197" y="300"/>
              <a:chExt cx="290" cy="143"/>
            </a:xfrm>
          </p:grpSpPr>
          <p:sp>
            <p:nvSpPr>
              <p:cNvPr id="29909" name="Freeform 366"/>
              <p:cNvSpPr>
                <a:spLocks/>
              </p:cNvSpPr>
              <p:nvPr/>
            </p:nvSpPr>
            <p:spPr bwMode="auto">
              <a:xfrm>
                <a:off x="3197" y="300"/>
                <a:ext cx="165" cy="143"/>
              </a:xfrm>
              <a:custGeom>
                <a:avLst/>
                <a:gdLst>
                  <a:gd name="T0" fmla="*/ 1 w 576"/>
                  <a:gd name="T1" fmla="*/ 0 h 576"/>
                  <a:gd name="T2" fmla="*/ 0 w 576"/>
                  <a:gd name="T3" fmla="*/ 0 h 576"/>
                  <a:gd name="T4" fmla="*/ 1 w 576"/>
                  <a:gd name="T5" fmla="*/ 0 h 576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576"/>
                  <a:gd name="T11" fmla="*/ 576 w 576"/>
                  <a:gd name="T12" fmla="*/ 576 h 57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576">
                    <a:moveTo>
                      <a:pt x="576" y="0"/>
                    </a:moveTo>
                    <a:lnTo>
                      <a:pt x="0" y="299"/>
                    </a:lnTo>
                    <a:lnTo>
                      <a:pt x="576" y="57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29910" name="Freeform 367"/>
              <p:cNvSpPr>
                <a:spLocks/>
              </p:cNvSpPr>
              <p:nvPr/>
            </p:nvSpPr>
            <p:spPr bwMode="auto">
              <a:xfrm>
                <a:off x="3315" y="306"/>
                <a:ext cx="172" cy="127"/>
              </a:xfrm>
              <a:custGeom>
                <a:avLst/>
                <a:gdLst>
                  <a:gd name="T0" fmla="*/ 1 w 576"/>
                  <a:gd name="T1" fmla="*/ 0 h 576"/>
                  <a:gd name="T2" fmla="*/ 0 w 576"/>
                  <a:gd name="T3" fmla="*/ 0 h 576"/>
                  <a:gd name="T4" fmla="*/ 1 w 576"/>
                  <a:gd name="T5" fmla="*/ 0 h 576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576"/>
                  <a:gd name="T11" fmla="*/ 576 w 576"/>
                  <a:gd name="T12" fmla="*/ 576 h 57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576">
                    <a:moveTo>
                      <a:pt x="576" y="0"/>
                    </a:moveTo>
                    <a:lnTo>
                      <a:pt x="0" y="299"/>
                    </a:lnTo>
                    <a:lnTo>
                      <a:pt x="576" y="57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</p:grpSp>
        <p:grpSp>
          <p:nvGrpSpPr>
            <p:cNvPr id="29865" name="Group 34"/>
            <p:cNvGrpSpPr>
              <a:grpSpLocks/>
            </p:cNvGrpSpPr>
            <p:nvPr/>
          </p:nvGrpSpPr>
          <p:grpSpPr bwMode="auto">
            <a:xfrm>
              <a:off x="1133" y="604"/>
              <a:ext cx="175" cy="163"/>
              <a:chOff x="1104" y="2007"/>
              <a:chExt cx="109" cy="130"/>
            </a:xfrm>
          </p:grpSpPr>
          <p:sp>
            <p:nvSpPr>
              <p:cNvPr id="29907" name="WordArt 3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04" y="2011"/>
                <a:ext cx="109" cy="12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762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Bookman Old Style"/>
                  </a:rPr>
                  <a:t>x</a:t>
                </a:r>
                <a:endParaRPr lang="zh-CN" altLang="en-US" sz="3600" i="1" kern="10">
                  <a:ln w="76200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Bookman Old Style"/>
                </a:endParaRPr>
              </a:p>
            </p:txBody>
          </p:sp>
          <p:sp>
            <p:nvSpPr>
              <p:cNvPr id="29908" name="WordArt 36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04" y="2007"/>
                <a:ext cx="109" cy="12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x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29866" name="Group 60"/>
            <p:cNvGrpSpPr>
              <a:grpSpLocks/>
            </p:cNvGrpSpPr>
            <p:nvPr/>
          </p:nvGrpSpPr>
          <p:grpSpPr bwMode="auto">
            <a:xfrm>
              <a:off x="1415" y="660"/>
              <a:ext cx="178" cy="66"/>
              <a:chOff x="1260" y="2371"/>
              <a:chExt cx="151" cy="53"/>
            </a:xfrm>
          </p:grpSpPr>
          <p:sp>
            <p:nvSpPr>
              <p:cNvPr id="29905" name="Line 61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906" name="Line 62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9867" name="Group 334"/>
            <p:cNvGrpSpPr>
              <a:grpSpLocks/>
            </p:cNvGrpSpPr>
            <p:nvPr/>
          </p:nvGrpSpPr>
          <p:grpSpPr bwMode="auto">
            <a:xfrm>
              <a:off x="1675" y="594"/>
              <a:ext cx="303" cy="166"/>
              <a:chOff x="1370" y="304"/>
              <a:chExt cx="331" cy="191"/>
            </a:xfrm>
          </p:grpSpPr>
          <p:sp>
            <p:nvSpPr>
              <p:cNvPr id="29903" name="WordArt 6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472" y="304"/>
                <a:ext cx="229" cy="19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5088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A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9904" name="WordArt 64"/>
              <p:cNvSpPr>
                <a:spLocks noChangeArrowheads="1" noChangeShapeType="1" noTextEdit="1"/>
              </p:cNvSpPr>
              <p:nvPr/>
            </p:nvSpPr>
            <p:spPr bwMode="auto">
              <a:xfrm>
                <a:off x="1370" y="341"/>
                <a:ext cx="106" cy="14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sp>
          <p:nvSpPr>
            <p:cNvPr id="29868" name="WordArt 65"/>
            <p:cNvSpPr>
              <a:spLocks noChangeArrowheads="1" noChangeShapeType="1" noTextEdit="1"/>
            </p:cNvSpPr>
            <p:nvPr/>
          </p:nvSpPr>
          <p:spPr bwMode="auto">
            <a:xfrm>
              <a:off x="3468" y="592"/>
              <a:ext cx="82" cy="16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t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9869" name="WordArt 66"/>
            <p:cNvSpPr>
              <a:spLocks noChangeArrowheads="1" noChangeShapeType="1" noTextEdit="1"/>
            </p:cNvSpPr>
            <p:nvPr/>
          </p:nvSpPr>
          <p:spPr bwMode="auto">
            <a:xfrm>
              <a:off x="2502" y="614"/>
              <a:ext cx="96" cy="12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29870" name="WordArt 67"/>
            <p:cNvSpPr>
              <a:spLocks noChangeArrowheads="1" noChangeShapeType="1" noTextEdit="1"/>
            </p:cNvSpPr>
            <p:nvPr/>
          </p:nvSpPr>
          <p:spPr bwMode="auto">
            <a:xfrm>
              <a:off x="2606" y="614"/>
              <a:ext cx="148" cy="12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5556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Symbol"/>
                </a:rPr>
                <a:t>p</a:t>
              </a:r>
              <a:endParaRPr lang="zh-CN" altLang="en-US" sz="36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Symbol"/>
              </a:endParaRPr>
            </a:p>
          </p:txBody>
        </p:sp>
        <p:sp>
          <p:nvSpPr>
            <p:cNvPr id="29871" name="WordArt 68"/>
            <p:cNvSpPr>
              <a:spLocks noChangeArrowheads="1" noChangeShapeType="1" noTextEdit="1"/>
            </p:cNvSpPr>
            <p:nvPr/>
          </p:nvSpPr>
          <p:spPr bwMode="auto">
            <a:xfrm>
              <a:off x="2157" y="621"/>
              <a:ext cx="285" cy="12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rPr>
                <a:t>cos</a:t>
              </a:r>
              <a:endParaRPr lang="zh-CN" altLang="en-US" sz="36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29872" name="Group 738"/>
            <p:cNvGrpSpPr>
              <a:grpSpLocks/>
            </p:cNvGrpSpPr>
            <p:nvPr/>
          </p:nvGrpSpPr>
          <p:grpSpPr bwMode="auto">
            <a:xfrm>
              <a:off x="4366" y="510"/>
              <a:ext cx="631" cy="335"/>
              <a:chOff x="4366" y="510"/>
              <a:chExt cx="631" cy="335"/>
            </a:xfrm>
          </p:grpSpPr>
          <p:grpSp>
            <p:nvGrpSpPr>
              <p:cNvPr id="29893" name="Group 357"/>
              <p:cNvGrpSpPr>
                <a:grpSpLocks/>
              </p:cNvGrpSpPr>
              <p:nvPr/>
            </p:nvGrpSpPr>
            <p:grpSpPr bwMode="auto">
              <a:xfrm>
                <a:off x="4424" y="510"/>
                <a:ext cx="530" cy="149"/>
                <a:chOff x="4026" y="973"/>
                <a:chExt cx="545" cy="159"/>
              </a:xfrm>
            </p:grpSpPr>
            <p:grpSp>
              <p:nvGrpSpPr>
                <p:cNvPr id="29896" name="Group 70"/>
                <p:cNvGrpSpPr>
                  <a:grpSpLocks/>
                </p:cNvGrpSpPr>
                <p:nvPr/>
              </p:nvGrpSpPr>
              <p:grpSpPr bwMode="auto">
                <a:xfrm>
                  <a:off x="4026" y="973"/>
                  <a:ext cx="175" cy="156"/>
                  <a:chOff x="2502" y="2469"/>
                  <a:chExt cx="186" cy="168"/>
                </a:xfrm>
              </p:grpSpPr>
              <p:sp>
                <p:nvSpPr>
                  <p:cNvPr id="29901" name="WordArt 71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502" y="2469"/>
                    <a:ext cx="127" cy="162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solidFill>
                          <a:srgbClr val="000000"/>
                        </a:solidFill>
                        <a:latin typeface="Symbol"/>
                      </a:rPr>
                      <a:t>n</a:t>
                    </a:r>
                    <a:endParaRPr lang="zh-CN" altLang="en-US" sz="36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Symbol"/>
                    </a:endParaRPr>
                  </a:p>
                </p:txBody>
              </p:sp>
              <p:sp>
                <p:nvSpPr>
                  <p:cNvPr id="29902" name="WordArt 72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627" y="2533"/>
                    <a:ext cx="61" cy="10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1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</p:grpSp>
            <p:sp>
              <p:nvSpPr>
                <p:cNvPr id="29897" name="WordArt 7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225" y="982"/>
                  <a:ext cx="131" cy="12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2857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宋体"/>
                      <a:ea typeface="宋体"/>
                    </a:rPr>
                    <a:t>+</a:t>
                  </a:r>
                  <a:endParaRPr lang="zh-CN" altLang="en-US" sz="3600" kern="10">
                    <a:ln w="2857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endParaRPr>
                </a:p>
              </p:txBody>
            </p:sp>
            <p:grpSp>
              <p:nvGrpSpPr>
                <p:cNvPr id="29898" name="Group 74"/>
                <p:cNvGrpSpPr>
                  <a:grpSpLocks/>
                </p:cNvGrpSpPr>
                <p:nvPr/>
              </p:nvGrpSpPr>
              <p:grpSpPr bwMode="auto">
                <a:xfrm>
                  <a:off x="4400" y="974"/>
                  <a:ext cx="171" cy="158"/>
                  <a:chOff x="2234" y="3061"/>
                  <a:chExt cx="182" cy="171"/>
                </a:xfrm>
              </p:grpSpPr>
              <p:sp>
                <p:nvSpPr>
                  <p:cNvPr id="29899" name="WordArt 75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234" y="3061"/>
                    <a:ext cx="127" cy="162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solidFill>
                          <a:srgbClr val="000000"/>
                        </a:solidFill>
                        <a:latin typeface="Symbol"/>
                      </a:rPr>
                      <a:t>n</a:t>
                    </a:r>
                    <a:endParaRPr lang="zh-CN" altLang="en-US" sz="36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Symbol"/>
                    </a:endParaRPr>
                  </a:p>
                </p:txBody>
              </p:sp>
              <p:sp>
                <p:nvSpPr>
                  <p:cNvPr id="29900" name="WordArt 76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347" y="3130"/>
                    <a:ext cx="69" cy="102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2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</p:grpSp>
          </p:grpSp>
          <p:sp>
            <p:nvSpPr>
              <p:cNvPr id="29894" name="Line 77"/>
              <p:cNvSpPr>
                <a:spLocks noChangeShapeType="1"/>
              </p:cNvSpPr>
              <p:nvPr/>
            </p:nvSpPr>
            <p:spPr bwMode="auto">
              <a:xfrm>
                <a:off x="4366" y="683"/>
                <a:ext cx="63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95" name="WordArt 78"/>
              <p:cNvSpPr>
                <a:spLocks noChangeArrowheads="1" noChangeShapeType="1" noTextEdit="1"/>
              </p:cNvSpPr>
              <p:nvPr/>
            </p:nvSpPr>
            <p:spPr bwMode="auto">
              <a:xfrm>
                <a:off x="4627" y="717"/>
                <a:ext cx="97" cy="12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sp>
          <p:nvSpPr>
            <p:cNvPr id="29873" name="WordArt 79"/>
            <p:cNvSpPr>
              <a:spLocks noChangeArrowheads="1" noChangeShapeType="1" noTextEdit="1"/>
            </p:cNvSpPr>
            <p:nvPr/>
          </p:nvSpPr>
          <p:spPr bwMode="auto">
            <a:xfrm>
              <a:off x="4081" y="604"/>
              <a:ext cx="96" cy="12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29874" name="WordArt 80"/>
            <p:cNvSpPr>
              <a:spLocks noChangeArrowheads="1" noChangeShapeType="1" noTextEdit="1"/>
            </p:cNvSpPr>
            <p:nvPr/>
          </p:nvSpPr>
          <p:spPr bwMode="auto">
            <a:xfrm>
              <a:off x="4185" y="604"/>
              <a:ext cx="147" cy="12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5556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Symbol"/>
                </a:rPr>
                <a:t>p</a:t>
              </a:r>
              <a:endParaRPr lang="zh-CN" altLang="en-US" sz="36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Symbol"/>
              </a:endParaRPr>
            </a:p>
          </p:txBody>
        </p:sp>
        <p:sp>
          <p:nvSpPr>
            <p:cNvPr id="29875" name="WordArt 81"/>
            <p:cNvSpPr>
              <a:spLocks noChangeArrowheads="1" noChangeShapeType="1" noTextEdit="1"/>
            </p:cNvSpPr>
            <p:nvPr/>
          </p:nvSpPr>
          <p:spPr bwMode="auto">
            <a:xfrm>
              <a:off x="3735" y="611"/>
              <a:ext cx="285" cy="12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rPr>
                <a:t>cos</a:t>
              </a:r>
              <a:endParaRPr lang="zh-CN" altLang="en-US" sz="36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9876" name="Line 89"/>
            <p:cNvSpPr>
              <a:spLocks noChangeShapeType="1"/>
            </p:cNvSpPr>
            <p:nvPr/>
          </p:nvSpPr>
          <p:spPr bwMode="auto">
            <a:xfrm>
              <a:off x="2785" y="679"/>
              <a:ext cx="6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77" name="WordArt 90"/>
            <p:cNvSpPr>
              <a:spLocks noChangeArrowheads="1" noChangeShapeType="1" noTextEdit="1"/>
            </p:cNvSpPr>
            <p:nvPr/>
          </p:nvSpPr>
          <p:spPr bwMode="auto">
            <a:xfrm>
              <a:off x="3046" y="714"/>
              <a:ext cx="96" cy="12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grpSp>
          <p:nvGrpSpPr>
            <p:cNvPr id="29878" name="Group 348"/>
            <p:cNvGrpSpPr>
              <a:grpSpLocks/>
            </p:cNvGrpSpPr>
            <p:nvPr/>
          </p:nvGrpSpPr>
          <p:grpSpPr bwMode="auto">
            <a:xfrm>
              <a:off x="2854" y="502"/>
              <a:ext cx="519" cy="149"/>
              <a:chOff x="2411" y="964"/>
              <a:chExt cx="534" cy="159"/>
            </a:xfrm>
          </p:grpSpPr>
          <p:grpSp>
            <p:nvGrpSpPr>
              <p:cNvPr id="29886" name="Group 83"/>
              <p:cNvGrpSpPr>
                <a:grpSpLocks/>
              </p:cNvGrpSpPr>
              <p:nvPr/>
            </p:nvGrpSpPr>
            <p:grpSpPr bwMode="auto">
              <a:xfrm>
                <a:off x="2411" y="964"/>
                <a:ext cx="175" cy="155"/>
                <a:chOff x="2502" y="2469"/>
                <a:chExt cx="186" cy="168"/>
              </a:xfrm>
            </p:grpSpPr>
            <p:sp>
              <p:nvSpPr>
                <p:cNvPr id="29891" name="WordArt 8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502" y="2469"/>
                  <a:ext cx="127" cy="16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Symbol"/>
                    </a:rPr>
                    <a:t>n</a:t>
                  </a:r>
                  <a:endParaRPr lang="zh-CN" altLang="en-US" sz="36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Symbol"/>
                  </a:endParaRPr>
                </a:p>
              </p:txBody>
            </p:sp>
            <p:sp>
              <p:nvSpPr>
                <p:cNvPr id="29892" name="WordArt 8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627" y="2533"/>
                  <a:ext cx="61" cy="10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29887" name="Group 86"/>
              <p:cNvGrpSpPr>
                <a:grpSpLocks/>
              </p:cNvGrpSpPr>
              <p:nvPr/>
            </p:nvGrpSpPr>
            <p:grpSpPr bwMode="auto">
              <a:xfrm>
                <a:off x="2774" y="965"/>
                <a:ext cx="171" cy="158"/>
                <a:chOff x="2234" y="3061"/>
                <a:chExt cx="182" cy="171"/>
              </a:xfrm>
            </p:grpSpPr>
            <p:sp>
              <p:nvSpPr>
                <p:cNvPr id="29889" name="WordArt 8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234" y="3061"/>
                  <a:ext cx="127" cy="16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Symbol"/>
                    </a:rPr>
                    <a:t>n</a:t>
                  </a:r>
                  <a:endParaRPr lang="zh-CN" altLang="en-US" sz="36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Symbol"/>
                  </a:endParaRPr>
                </a:p>
              </p:txBody>
            </p:sp>
            <p:sp>
              <p:nvSpPr>
                <p:cNvPr id="29890" name="WordArt 8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347" y="3130"/>
                  <a:ext cx="69" cy="10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29888" name="Line 91"/>
              <p:cNvSpPr>
                <a:spLocks noChangeShapeType="1"/>
              </p:cNvSpPr>
              <p:nvPr/>
            </p:nvSpPr>
            <p:spPr bwMode="auto">
              <a:xfrm flipV="1">
                <a:off x="2608" y="1038"/>
                <a:ext cx="135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879" name="WordArt 92"/>
            <p:cNvSpPr>
              <a:spLocks noChangeArrowheads="1" noChangeShapeType="1" noTextEdit="1"/>
            </p:cNvSpPr>
            <p:nvPr/>
          </p:nvSpPr>
          <p:spPr bwMode="auto">
            <a:xfrm>
              <a:off x="5032" y="589"/>
              <a:ext cx="82" cy="16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t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9880" name="Oval 93"/>
            <p:cNvSpPr>
              <a:spLocks noChangeArrowheads="1"/>
            </p:cNvSpPr>
            <p:nvPr/>
          </p:nvSpPr>
          <p:spPr bwMode="auto">
            <a:xfrm>
              <a:off x="2044" y="663"/>
              <a:ext cx="49" cy="46"/>
            </a:xfrm>
            <a:prstGeom prst="ellipse">
              <a:avLst/>
            </a:prstGeom>
            <a:solidFill>
              <a:srgbClr val="E80074"/>
            </a:solidFill>
            <a:ln w="9525">
              <a:solidFill>
                <a:srgbClr val="E80074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9881" name="Oval 94"/>
            <p:cNvSpPr>
              <a:spLocks noChangeArrowheads="1"/>
            </p:cNvSpPr>
            <p:nvPr/>
          </p:nvSpPr>
          <p:spPr bwMode="auto">
            <a:xfrm>
              <a:off x="3623" y="648"/>
              <a:ext cx="48" cy="46"/>
            </a:xfrm>
            <a:prstGeom prst="ellipse">
              <a:avLst/>
            </a:prstGeom>
            <a:solidFill>
              <a:srgbClr val="E80074"/>
            </a:solidFill>
            <a:ln w="9525">
              <a:solidFill>
                <a:srgbClr val="E80074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9882" name="WordArt 734"/>
            <p:cNvSpPr>
              <a:spLocks noChangeArrowheads="1" noChangeShapeType="1" noTextEdit="1"/>
            </p:cNvSpPr>
            <p:nvPr/>
          </p:nvSpPr>
          <p:spPr bwMode="auto">
            <a:xfrm>
              <a:off x="424" y="604"/>
              <a:ext cx="504" cy="170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合振动</a:t>
              </a:r>
            </a:p>
          </p:txBody>
        </p:sp>
        <p:sp>
          <p:nvSpPr>
            <p:cNvPr id="29883" name="WordArt 754"/>
            <p:cNvSpPr>
              <a:spLocks noChangeArrowheads="1" noChangeShapeType="1" noTextEdit="1"/>
            </p:cNvSpPr>
            <p:nvPr/>
          </p:nvSpPr>
          <p:spPr bwMode="auto">
            <a:xfrm>
              <a:off x="420" y="216"/>
              <a:ext cx="180" cy="180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若</a:t>
              </a:r>
            </a:p>
          </p:txBody>
        </p:sp>
        <p:sp>
          <p:nvSpPr>
            <p:cNvPr id="29884" name="WordArt 755"/>
            <p:cNvSpPr>
              <a:spLocks noChangeArrowheads="1" noChangeShapeType="1" noTextEdit="1"/>
            </p:cNvSpPr>
            <p:nvPr/>
          </p:nvSpPr>
          <p:spPr bwMode="auto">
            <a:xfrm>
              <a:off x="892" y="208"/>
              <a:ext cx="180" cy="180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与</a:t>
              </a:r>
            </a:p>
          </p:txBody>
        </p:sp>
        <p:sp>
          <p:nvSpPr>
            <p:cNvPr id="29885" name="WordArt 756"/>
            <p:cNvSpPr>
              <a:spLocks noChangeArrowheads="1" noChangeShapeType="1" noTextEdit="1"/>
            </p:cNvSpPr>
            <p:nvPr/>
          </p:nvSpPr>
          <p:spPr bwMode="auto">
            <a:xfrm>
              <a:off x="1396" y="232"/>
              <a:ext cx="1044" cy="168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相差不大，即</a:t>
              </a:r>
            </a:p>
          </p:txBody>
        </p:sp>
      </p:grpSp>
      <p:grpSp>
        <p:nvGrpSpPr>
          <p:cNvPr id="29820" name="Group 775"/>
          <p:cNvGrpSpPr>
            <a:grpSpLocks/>
          </p:cNvGrpSpPr>
          <p:nvPr/>
        </p:nvGrpSpPr>
        <p:grpSpPr bwMode="auto">
          <a:xfrm>
            <a:off x="381000" y="5600700"/>
            <a:ext cx="8305800" cy="1068388"/>
            <a:chOff x="240" y="3528"/>
            <a:chExt cx="5232" cy="673"/>
          </a:xfrm>
        </p:grpSpPr>
        <p:grpSp>
          <p:nvGrpSpPr>
            <p:cNvPr id="29706" name="Group 561"/>
            <p:cNvGrpSpPr>
              <a:grpSpLocks/>
            </p:cNvGrpSpPr>
            <p:nvPr/>
          </p:nvGrpSpPr>
          <p:grpSpPr bwMode="auto">
            <a:xfrm>
              <a:off x="1920" y="3616"/>
              <a:ext cx="659" cy="110"/>
              <a:chOff x="550" y="625"/>
              <a:chExt cx="2273" cy="362"/>
            </a:xfrm>
          </p:grpSpPr>
          <p:grpSp>
            <p:nvGrpSpPr>
              <p:cNvPr id="29841" name="Group 562"/>
              <p:cNvGrpSpPr>
                <a:grpSpLocks/>
              </p:cNvGrpSpPr>
              <p:nvPr/>
            </p:nvGrpSpPr>
            <p:grpSpPr bwMode="auto">
              <a:xfrm>
                <a:off x="590" y="625"/>
                <a:ext cx="2233" cy="362"/>
                <a:chOff x="624" y="655"/>
                <a:chExt cx="2754" cy="351"/>
              </a:xfrm>
            </p:grpSpPr>
            <p:grpSp>
              <p:nvGrpSpPr>
                <p:cNvPr id="29844" name="Group 563"/>
                <p:cNvGrpSpPr>
                  <a:grpSpLocks/>
                </p:cNvGrpSpPr>
                <p:nvPr/>
              </p:nvGrpSpPr>
              <p:grpSpPr bwMode="auto">
                <a:xfrm>
                  <a:off x="624" y="655"/>
                  <a:ext cx="2682" cy="351"/>
                  <a:chOff x="624" y="745"/>
                  <a:chExt cx="1078" cy="261"/>
                </a:xfrm>
              </p:grpSpPr>
              <p:grpSp>
                <p:nvGrpSpPr>
                  <p:cNvPr id="29851" name="Group 564"/>
                  <p:cNvGrpSpPr>
                    <a:grpSpLocks/>
                  </p:cNvGrpSpPr>
                  <p:nvPr/>
                </p:nvGrpSpPr>
                <p:grpSpPr bwMode="auto">
                  <a:xfrm>
                    <a:off x="624" y="747"/>
                    <a:ext cx="357" cy="258"/>
                    <a:chOff x="624" y="912"/>
                    <a:chExt cx="960" cy="96"/>
                  </a:xfrm>
                </p:grpSpPr>
                <p:sp>
                  <p:nvSpPr>
                    <p:cNvPr id="29858" name="Freeform 565"/>
                    <p:cNvSpPr>
                      <a:spLocks/>
                    </p:cNvSpPr>
                    <p:nvPr/>
                  </p:nvSpPr>
                  <p:spPr bwMode="auto">
                    <a:xfrm>
                      <a:off x="624" y="912"/>
                      <a:ext cx="480" cy="96"/>
                    </a:xfrm>
                    <a:custGeom>
                      <a:avLst/>
                      <a:gdLst>
                        <a:gd name="T0" fmla="*/ 0 w 5040"/>
                        <a:gd name="T1" fmla="*/ 0 h 1208"/>
                        <a:gd name="T2" fmla="*/ 0 w 5040"/>
                        <a:gd name="T3" fmla="*/ 0 h 1208"/>
                        <a:gd name="T4" fmla="*/ 0 w 5040"/>
                        <a:gd name="T5" fmla="*/ 0 h 1208"/>
                        <a:gd name="T6" fmla="*/ 0 w 5040"/>
                        <a:gd name="T7" fmla="*/ 0 h 1208"/>
                        <a:gd name="T8" fmla="*/ 0 w 5040"/>
                        <a:gd name="T9" fmla="*/ 0 h 1208"/>
                        <a:gd name="T10" fmla="*/ 0 w 5040"/>
                        <a:gd name="T11" fmla="*/ 0 h 1208"/>
                        <a:gd name="T12" fmla="*/ 0 w 5040"/>
                        <a:gd name="T13" fmla="*/ 0 h 1208"/>
                        <a:gd name="T14" fmla="*/ 0 w 5040"/>
                        <a:gd name="T15" fmla="*/ 0 h 1208"/>
                        <a:gd name="T16" fmla="*/ 0 w 5040"/>
                        <a:gd name="T17" fmla="*/ 0 h 1208"/>
                        <a:gd name="T18" fmla="*/ 0 w 5040"/>
                        <a:gd name="T19" fmla="*/ 0 h 1208"/>
                        <a:gd name="T20" fmla="*/ 0 w 5040"/>
                        <a:gd name="T21" fmla="*/ 0 h 1208"/>
                        <a:gd name="T22" fmla="*/ 0 w 5040"/>
                        <a:gd name="T23" fmla="*/ 0 h 1208"/>
                        <a:gd name="T24" fmla="*/ 0 w 5040"/>
                        <a:gd name="T25" fmla="*/ 0 h 1208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5040"/>
                        <a:gd name="T40" fmla="*/ 0 h 1208"/>
                        <a:gd name="T41" fmla="*/ 5040 w 5040"/>
                        <a:gd name="T42" fmla="*/ 1208 h 1208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5040" h="1208">
                          <a:moveTo>
                            <a:pt x="0" y="584"/>
                          </a:moveTo>
                          <a:cubicBezTo>
                            <a:pt x="148" y="296"/>
                            <a:pt x="296" y="8"/>
                            <a:pt x="432" y="8"/>
                          </a:cubicBezTo>
                          <a:cubicBezTo>
                            <a:pt x="568" y="8"/>
                            <a:pt x="680" y="384"/>
                            <a:pt x="816" y="584"/>
                          </a:cubicBezTo>
                          <a:cubicBezTo>
                            <a:pt x="952" y="784"/>
                            <a:pt x="1104" y="1208"/>
                            <a:pt x="1248" y="1208"/>
                          </a:cubicBezTo>
                          <a:cubicBezTo>
                            <a:pt x="1392" y="1208"/>
                            <a:pt x="1536" y="784"/>
                            <a:pt x="1680" y="584"/>
                          </a:cubicBezTo>
                          <a:cubicBezTo>
                            <a:pt x="1824" y="384"/>
                            <a:pt x="1968" y="0"/>
                            <a:pt x="2112" y="8"/>
                          </a:cubicBezTo>
                          <a:cubicBezTo>
                            <a:pt x="2256" y="16"/>
                            <a:pt x="2408" y="432"/>
                            <a:pt x="2544" y="632"/>
                          </a:cubicBezTo>
                          <a:cubicBezTo>
                            <a:pt x="2680" y="832"/>
                            <a:pt x="2792" y="1208"/>
                            <a:pt x="2928" y="1208"/>
                          </a:cubicBezTo>
                          <a:cubicBezTo>
                            <a:pt x="3064" y="1208"/>
                            <a:pt x="3216" y="832"/>
                            <a:pt x="3360" y="632"/>
                          </a:cubicBezTo>
                          <a:cubicBezTo>
                            <a:pt x="3504" y="432"/>
                            <a:pt x="3656" y="8"/>
                            <a:pt x="3792" y="8"/>
                          </a:cubicBezTo>
                          <a:cubicBezTo>
                            <a:pt x="3928" y="8"/>
                            <a:pt x="4040" y="432"/>
                            <a:pt x="4176" y="632"/>
                          </a:cubicBezTo>
                          <a:cubicBezTo>
                            <a:pt x="4312" y="832"/>
                            <a:pt x="4464" y="1208"/>
                            <a:pt x="4608" y="1208"/>
                          </a:cubicBezTo>
                          <a:cubicBezTo>
                            <a:pt x="4752" y="1208"/>
                            <a:pt x="4968" y="728"/>
                            <a:pt x="5040" y="632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29859" name="Freeform 566"/>
                    <p:cNvSpPr>
                      <a:spLocks/>
                    </p:cNvSpPr>
                    <p:nvPr/>
                  </p:nvSpPr>
                  <p:spPr bwMode="auto">
                    <a:xfrm>
                      <a:off x="1104" y="912"/>
                      <a:ext cx="480" cy="96"/>
                    </a:xfrm>
                    <a:custGeom>
                      <a:avLst/>
                      <a:gdLst>
                        <a:gd name="T0" fmla="*/ 0 w 5040"/>
                        <a:gd name="T1" fmla="*/ 0 h 1208"/>
                        <a:gd name="T2" fmla="*/ 0 w 5040"/>
                        <a:gd name="T3" fmla="*/ 0 h 1208"/>
                        <a:gd name="T4" fmla="*/ 0 w 5040"/>
                        <a:gd name="T5" fmla="*/ 0 h 1208"/>
                        <a:gd name="T6" fmla="*/ 0 w 5040"/>
                        <a:gd name="T7" fmla="*/ 0 h 1208"/>
                        <a:gd name="T8" fmla="*/ 0 w 5040"/>
                        <a:gd name="T9" fmla="*/ 0 h 1208"/>
                        <a:gd name="T10" fmla="*/ 0 w 5040"/>
                        <a:gd name="T11" fmla="*/ 0 h 1208"/>
                        <a:gd name="T12" fmla="*/ 0 w 5040"/>
                        <a:gd name="T13" fmla="*/ 0 h 1208"/>
                        <a:gd name="T14" fmla="*/ 0 w 5040"/>
                        <a:gd name="T15" fmla="*/ 0 h 1208"/>
                        <a:gd name="T16" fmla="*/ 0 w 5040"/>
                        <a:gd name="T17" fmla="*/ 0 h 1208"/>
                        <a:gd name="T18" fmla="*/ 0 w 5040"/>
                        <a:gd name="T19" fmla="*/ 0 h 1208"/>
                        <a:gd name="T20" fmla="*/ 0 w 5040"/>
                        <a:gd name="T21" fmla="*/ 0 h 1208"/>
                        <a:gd name="T22" fmla="*/ 0 w 5040"/>
                        <a:gd name="T23" fmla="*/ 0 h 1208"/>
                        <a:gd name="T24" fmla="*/ 0 w 5040"/>
                        <a:gd name="T25" fmla="*/ 0 h 1208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5040"/>
                        <a:gd name="T40" fmla="*/ 0 h 1208"/>
                        <a:gd name="T41" fmla="*/ 5040 w 5040"/>
                        <a:gd name="T42" fmla="*/ 1208 h 1208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5040" h="1208">
                          <a:moveTo>
                            <a:pt x="0" y="584"/>
                          </a:moveTo>
                          <a:cubicBezTo>
                            <a:pt x="148" y="296"/>
                            <a:pt x="296" y="8"/>
                            <a:pt x="432" y="8"/>
                          </a:cubicBezTo>
                          <a:cubicBezTo>
                            <a:pt x="568" y="8"/>
                            <a:pt x="680" y="384"/>
                            <a:pt x="816" y="584"/>
                          </a:cubicBezTo>
                          <a:cubicBezTo>
                            <a:pt x="952" y="784"/>
                            <a:pt x="1104" y="1208"/>
                            <a:pt x="1248" y="1208"/>
                          </a:cubicBezTo>
                          <a:cubicBezTo>
                            <a:pt x="1392" y="1208"/>
                            <a:pt x="1536" y="784"/>
                            <a:pt x="1680" y="584"/>
                          </a:cubicBezTo>
                          <a:cubicBezTo>
                            <a:pt x="1824" y="384"/>
                            <a:pt x="1968" y="0"/>
                            <a:pt x="2112" y="8"/>
                          </a:cubicBezTo>
                          <a:cubicBezTo>
                            <a:pt x="2256" y="16"/>
                            <a:pt x="2408" y="432"/>
                            <a:pt x="2544" y="632"/>
                          </a:cubicBezTo>
                          <a:cubicBezTo>
                            <a:pt x="2680" y="832"/>
                            <a:pt x="2792" y="1208"/>
                            <a:pt x="2928" y="1208"/>
                          </a:cubicBezTo>
                          <a:cubicBezTo>
                            <a:pt x="3064" y="1208"/>
                            <a:pt x="3216" y="832"/>
                            <a:pt x="3360" y="632"/>
                          </a:cubicBezTo>
                          <a:cubicBezTo>
                            <a:pt x="3504" y="432"/>
                            <a:pt x="3656" y="8"/>
                            <a:pt x="3792" y="8"/>
                          </a:cubicBezTo>
                          <a:cubicBezTo>
                            <a:pt x="3928" y="8"/>
                            <a:pt x="4040" y="432"/>
                            <a:pt x="4176" y="632"/>
                          </a:cubicBezTo>
                          <a:cubicBezTo>
                            <a:pt x="4312" y="832"/>
                            <a:pt x="4464" y="1208"/>
                            <a:pt x="4608" y="1208"/>
                          </a:cubicBezTo>
                          <a:cubicBezTo>
                            <a:pt x="4752" y="1208"/>
                            <a:pt x="4968" y="728"/>
                            <a:pt x="5040" y="632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Calibri" pitchFamily="34" charset="0"/>
                      </a:endParaRPr>
                    </a:p>
                  </p:txBody>
                </p:sp>
              </p:grpSp>
              <p:grpSp>
                <p:nvGrpSpPr>
                  <p:cNvPr id="29852" name="Group 567"/>
                  <p:cNvGrpSpPr>
                    <a:grpSpLocks/>
                  </p:cNvGrpSpPr>
                  <p:nvPr/>
                </p:nvGrpSpPr>
                <p:grpSpPr bwMode="auto">
                  <a:xfrm>
                    <a:off x="983" y="745"/>
                    <a:ext cx="358" cy="261"/>
                    <a:chOff x="624" y="912"/>
                    <a:chExt cx="960" cy="96"/>
                  </a:xfrm>
                </p:grpSpPr>
                <p:sp>
                  <p:nvSpPr>
                    <p:cNvPr id="29856" name="Freeform 568"/>
                    <p:cNvSpPr>
                      <a:spLocks/>
                    </p:cNvSpPr>
                    <p:nvPr/>
                  </p:nvSpPr>
                  <p:spPr bwMode="auto">
                    <a:xfrm>
                      <a:off x="624" y="912"/>
                      <a:ext cx="480" cy="96"/>
                    </a:xfrm>
                    <a:custGeom>
                      <a:avLst/>
                      <a:gdLst>
                        <a:gd name="T0" fmla="*/ 0 w 5040"/>
                        <a:gd name="T1" fmla="*/ 0 h 1208"/>
                        <a:gd name="T2" fmla="*/ 0 w 5040"/>
                        <a:gd name="T3" fmla="*/ 0 h 1208"/>
                        <a:gd name="T4" fmla="*/ 0 w 5040"/>
                        <a:gd name="T5" fmla="*/ 0 h 1208"/>
                        <a:gd name="T6" fmla="*/ 0 w 5040"/>
                        <a:gd name="T7" fmla="*/ 0 h 1208"/>
                        <a:gd name="T8" fmla="*/ 0 w 5040"/>
                        <a:gd name="T9" fmla="*/ 0 h 1208"/>
                        <a:gd name="T10" fmla="*/ 0 w 5040"/>
                        <a:gd name="T11" fmla="*/ 0 h 1208"/>
                        <a:gd name="T12" fmla="*/ 0 w 5040"/>
                        <a:gd name="T13" fmla="*/ 0 h 1208"/>
                        <a:gd name="T14" fmla="*/ 0 w 5040"/>
                        <a:gd name="T15" fmla="*/ 0 h 1208"/>
                        <a:gd name="T16" fmla="*/ 0 w 5040"/>
                        <a:gd name="T17" fmla="*/ 0 h 1208"/>
                        <a:gd name="T18" fmla="*/ 0 w 5040"/>
                        <a:gd name="T19" fmla="*/ 0 h 1208"/>
                        <a:gd name="T20" fmla="*/ 0 w 5040"/>
                        <a:gd name="T21" fmla="*/ 0 h 1208"/>
                        <a:gd name="T22" fmla="*/ 0 w 5040"/>
                        <a:gd name="T23" fmla="*/ 0 h 1208"/>
                        <a:gd name="T24" fmla="*/ 0 w 5040"/>
                        <a:gd name="T25" fmla="*/ 0 h 1208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5040"/>
                        <a:gd name="T40" fmla="*/ 0 h 1208"/>
                        <a:gd name="T41" fmla="*/ 5040 w 5040"/>
                        <a:gd name="T42" fmla="*/ 1208 h 1208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5040" h="1208">
                          <a:moveTo>
                            <a:pt x="0" y="584"/>
                          </a:moveTo>
                          <a:cubicBezTo>
                            <a:pt x="148" y="296"/>
                            <a:pt x="296" y="8"/>
                            <a:pt x="432" y="8"/>
                          </a:cubicBezTo>
                          <a:cubicBezTo>
                            <a:pt x="568" y="8"/>
                            <a:pt x="680" y="384"/>
                            <a:pt x="816" y="584"/>
                          </a:cubicBezTo>
                          <a:cubicBezTo>
                            <a:pt x="952" y="784"/>
                            <a:pt x="1104" y="1208"/>
                            <a:pt x="1248" y="1208"/>
                          </a:cubicBezTo>
                          <a:cubicBezTo>
                            <a:pt x="1392" y="1208"/>
                            <a:pt x="1536" y="784"/>
                            <a:pt x="1680" y="584"/>
                          </a:cubicBezTo>
                          <a:cubicBezTo>
                            <a:pt x="1824" y="384"/>
                            <a:pt x="1968" y="0"/>
                            <a:pt x="2112" y="8"/>
                          </a:cubicBezTo>
                          <a:cubicBezTo>
                            <a:pt x="2256" y="16"/>
                            <a:pt x="2408" y="432"/>
                            <a:pt x="2544" y="632"/>
                          </a:cubicBezTo>
                          <a:cubicBezTo>
                            <a:pt x="2680" y="832"/>
                            <a:pt x="2792" y="1208"/>
                            <a:pt x="2928" y="1208"/>
                          </a:cubicBezTo>
                          <a:cubicBezTo>
                            <a:pt x="3064" y="1208"/>
                            <a:pt x="3216" y="832"/>
                            <a:pt x="3360" y="632"/>
                          </a:cubicBezTo>
                          <a:cubicBezTo>
                            <a:pt x="3504" y="432"/>
                            <a:pt x="3656" y="8"/>
                            <a:pt x="3792" y="8"/>
                          </a:cubicBezTo>
                          <a:cubicBezTo>
                            <a:pt x="3928" y="8"/>
                            <a:pt x="4040" y="432"/>
                            <a:pt x="4176" y="632"/>
                          </a:cubicBezTo>
                          <a:cubicBezTo>
                            <a:pt x="4312" y="832"/>
                            <a:pt x="4464" y="1208"/>
                            <a:pt x="4608" y="1208"/>
                          </a:cubicBezTo>
                          <a:cubicBezTo>
                            <a:pt x="4752" y="1208"/>
                            <a:pt x="4968" y="728"/>
                            <a:pt x="5040" y="632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29857" name="Freeform 569"/>
                    <p:cNvSpPr>
                      <a:spLocks/>
                    </p:cNvSpPr>
                    <p:nvPr/>
                  </p:nvSpPr>
                  <p:spPr bwMode="auto">
                    <a:xfrm>
                      <a:off x="1104" y="912"/>
                      <a:ext cx="480" cy="96"/>
                    </a:xfrm>
                    <a:custGeom>
                      <a:avLst/>
                      <a:gdLst>
                        <a:gd name="T0" fmla="*/ 0 w 5040"/>
                        <a:gd name="T1" fmla="*/ 0 h 1208"/>
                        <a:gd name="T2" fmla="*/ 0 w 5040"/>
                        <a:gd name="T3" fmla="*/ 0 h 1208"/>
                        <a:gd name="T4" fmla="*/ 0 w 5040"/>
                        <a:gd name="T5" fmla="*/ 0 h 1208"/>
                        <a:gd name="T6" fmla="*/ 0 w 5040"/>
                        <a:gd name="T7" fmla="*/ 0 h 1208"/>
                        <a:gd name="T8" fmla="*/ 0 w 5040"/>
                        <a:gd name="T9" fmla="*/ 0 h 1208"/>
                        <a:gd name="T10" fmla="*/ 0 w 5040"/>
                        <a:gd name="T11" fmla="*/ 0 h 1208"/>
                        <a:gd name="T12" fmla="*/ 0 w 5040"/>
                        <a:gd name="T13" fmla="*/ 0 h 1208"/>
                        <a:gd name="T14" fmla="*/ 0 w 5040"/>
                        <a:gd name="T15" fmla="*/ 0 h 1208"/>
                        <a:gd name="T16" fmla="*/ 0 w 5040"/>
                        <a:gd name="T17" fmla="*/ 0 h 1208"/>
                        <a:gd name="T18" fmla="*/ 0 w 5040"/>
                        <a:gd name="T19" fmla="*/ 0 h 1208"/>
                        <a:gd name="T20" fmla="*/ 0 w 5040"/>
                        <a:gd name="T21" fmla="*/ 0 h 1208"/>
                        <a:gd name="T22" fmla="*/ 0 w 5040"/>
                        <a:gd name="T23" fmla="*/ 0 h 1208"/>
                        <a:gd name="T24" fmla="*/ 0 w 5040"/>
                        <a:gd name="T25" fmla="*/ 0 h 1208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5040"/>
                        <a:gd name="T40" fmla="*/ 0 h 1208"/>
                        <a:gd name="T41" fmla="*/ 5040 w 5040"/>
                        <a:gd name="T42" fmla="*/ 1208 h 1208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5040" h="1208">
                          <a:moveTo>
                            <a:pt x="0" y="584"/>
                          </a:moveTo>
                          <a:cubicBezTo>
                            <a:pt x="148" y="296"/>
                            <a:pt x="296" y="8"/>
                            <a:pt x="432" y="8"/>
                          </a:cubicBezTo>
                          <a:cubicBezTo>
                            <a:pt x="568" y="8"/>
                            <a:pt x="680" y="384"/>
                            <a:pt x="816" y="584"/>
                          </a:cubicBezTo>
                          <a:cubicBezTo>
                            <a:pt x="952" y="784"/>
                            <a:pt x="1104" y="1208"/>
                            <a:pt x="1248" y="1208"/>
                          </a:cubicBezTo>
                          <a:cubicBezTo>
                            <a:pt x="1392" y="1208"/>
                            <a:pt x="1536" y="784"/>
                            <a:pt x="1680" y="584"/>
                          </a:cubicBezTo>
                          <a:cubicBezTo>
                            <a:pt x="1824" y="384"/>
                            <a:pt x="1968" y="0"/>
                            <a:pt x="2112" y="8"/>
                          </a:cubicBezTo>
                          <a:cubicBezTo>
                            <a:pt x="2256" y="16"/>
                            <a:pt x="2408" y="432"/>
                            <a:pt x="2544" y="632"/>
                          </a:cubicBezTo>
                          <a:cubicBezTo>
                            <a:pt x="2680" y="832"/>
                            <a:pt x="2792" y="1208"/>
                            <a:pt x="2928" y="1208"/>
                          </a:cubicBezTo>
                          <a:cubicBezTo>
                            <a:pt x="3064" y="1208"/>
                            <a:pt x="3216" y="832"/>
                            <a:pt x="3360" y="632"/>
                          </a:cubicBezTo>
                          <a:cubicBezTo>
                            <a:pt x="3504" y="432"/>
                            <a:pt x="3656" y="8"/>
                            <a:pt x="3792" y="8"/>
                          </a:cubicBezTo>
                          <a:cubicBezTo>
                            <a:pt x="3928" y="8"/>
                            <a:pt x="4040" y="432"/>
                            <a:pt x="4176" y="632"/>
                          </a:cubicBezTo>
                          <a:cubicBezTo>
                            <a:pt x="4312" y="832"/>
                            <a:pt x="4464" y="1208"/>
                            <a:pt x="4608" y="1208"/>
                          </a:cubicBezTo>
                          <a:cubicBezTo>
                            <a:pt x="4752" y="1208"/>
                            <a:pt x="4968" y="728"/>
                            <a:pt x="5040" y="632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Calibri" pitchFamily="34" charset="0"/>
                      </a:endParaRPr>
                    </a:p>
                  </p:txBody>
                </p:sp>
              </p:grpSp>
              <p:grpSp>
                <p:nvGrpSpPr>
                  <p:cNvPr id="29853" name="Group 570"/>
                  <p:cNvGrpSpPr>
                    <a:grpSpLocks/>
                  </p:cNvGrpSpPr>
                  <p:nvPr/>
                </p:nvGrpSpPr>
                <p:grpSpPr bwMode="auto">
                  <a:xfrm>
                    <a:off x="1342" y="746"/>
                    <a:ext cx="360" cy="256"/>
                    <a:chOff x="624" y="912"/>
                    <a:chExt cx="960" cy="96"/>
                  </a:xfrm>
                </p:grpSpPr>
                <p:sp>
                  <p:nvSpPr>
                    <p:cNvPr id="29854" name="Freeform 571"/>
                    <p:cNvSpPr>
                      <a:spLocks/>
                    </p:cNvSpPr>
                    <p:nvPr/>
                  </p:nvSpPr>
                  <p:spPr bwMode="auto">
                    <a:xfrm>
                      <a:off x="624" y="912"/>
                      <a:ext cx="480" cy="96"/>
                    </a:xfrm>
                    <a:custGeom>
                      <a:avLst/>
                      <a:gdLst>
                        <a:gd name="T0" fmla="*/ 0 w 5040"/>
                        <a:gd name="T1" fmla="*/ 0 h 1208"/>
                        <a:gd name="T2" fmla="*/ 0 w 5040"/>
                        <a:gd name="T3" fmla="*/ 0 h 1208"/>
                        <a:gd name="T4" fmla="*/ 0 w 5040"/>
                        <a:gd name="T5" fmla="*/ 0 h 1208"/>
                        <a:gd name="T6" fmla="*/ 0 w 5040"/>
                        <a:gd name="T7" fmla="*/ 0 h 1208"/>
                        <a:gd name="T8" fmla="*/ 0 w 5040"/>
                        <a:gd name="T9" fmla="*/ 0 h 1208"/>
                        <a:gd name="T10" fmla="*/ 0 w 5040"/>
                        <a:gd name="T11" fmla="*/ 0 h 1208"/>
                        <a:gd name="T12" fmla="*/ 0 w 5040"/>
                        <a:gd name="T13" fmla="*/ 0 h 1208"/>
                        <a:gd name="T14" fmla="*/ 0 w 5040"/>
                        <a:gd name="T15" fmla="*/ 0 h 1208"/>
                        <a:gd name="T16" fmla="*/ 0 w 5040"/>
                        <a:gd name="T17" fmla="*/ 0 h 1208"/>
                        <a:gd name="T18" fmla="*/ 0 w 5040"/>
                        <a:gd name="T19" fmla="*/ 0 h 1208"/>
                        <a:gd name="T20" fmla="*/ 0 w 5040"/>
                        <a:gd name="T21" fmla="*/ 0 h 1208"/>
                        <a:gd name="T22" fmla="*/ 0 w 5040"/>
                        <a:gd name="T23" fmla="*/ 0 h 1208"/>
                        <a:gd name="T24" fmla="*/ 0 w 5040"/>
                        <a:gd name="T25" fmla="*/ 0 h 1208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5040"/>
                        <a:gd name="T40" fmla="*/ 0 h 1208"/>
                        <a:gd name="T41" fmla="*/ 5040 w 5040"/>
                        <a:gd name="T42" fmla="*/ 1208 h 1208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5040" h="1208">
                          <a:moveTo>
                            <a:pt x="0" y="584"/>
                          </a:moveTo>
                          <a:cubicBezTo>
                            <a:pt x="148" y="296"/>
                            <a:pt x="296" y="8"/>
                            <a:pt x="432" y="8"/>
                          </a:cubicBezTo>
                          <a:cubicBezTo>
                            <a:pt x="568" y="8"/>
                            <a:pt x="680" y="384"/>
                            <a:pt x="816" y="584"/>
                          </a:cubicBezTo>
                          <a:cubicBezTo>
                            <a:pt x="952" y="784"/>
                            <a:pt x="1104" y="1208"/>
                            <a:pt x="1248" y="1208"/>
                          </a:cubicBezTo>
                          <a:cubicBezTo>
                            <a:pt x="1392" y="1208"/>
                            <a:pt x="1536" y="784"/>
                            <a:pt x="1680" y="584"/>
                          </a:cubicBezTo>
                          <a:cubicBezTo>
                            <a:pt x="1824" y="384"/>
                            <a:pt x="1968" y="0"/>
                            <a:pt x="2112" y="8"/>
                          </a:cubicBezTo>
                          <a:cubicBezTo>
                            <a:pt x="2256" y="16"/>
                            <a:pt x="2408" y="432"/>
                            <a:pt x="2544" y="632"/>
                          </a:cubicBezTo>
                          <a:cubicBezTo>
                            <a:pt x="2680" y="832"/>
                            <a:pt x="2792" y="1208"/>
                            <a:pt x="2928" y="1208"/>
                          </a:cubicBezTo>
                          <a:cubicBezTo>
                            <a:pt x="3064" y="1208"/>
                            <a:pt x="3216" y="832"/>
                            <a:pt x="3360" y="632"/>
                          </a:cubicBezTo>
                          <a:cubicBezTo>
                            <a:pt x="3504" y="432"/>
                            <a:pt x="3656" y="8"/>
                            <a:pt x="3792" y="8"/>
                          </a:cubicBezTo>
                          <a:cubicBezTo>
                            <a:pt x="3928" y="8"/>
                            <a:pt x="4040" y="432"/>
                            <a:pt x="4176" y="632"/>
                          </a:cubicBezTo>
                          <a:cubicBezTo>
                            <a:pt x="4312" y="832"/>
                            <a:pt x="4464" y="1208"/>
                            <a:pt x="4608" y="1208"/>
                          </a:cubicBezTo>
                          <a:cubicBezTo>
                            <a:pt x="4752" y="1208"/>
                            <a:pt x="4968" y="728"/>
                            <a:pt x="5040" y="632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29855" name="Freeform 572"/>
                    <p:cNvSpPr>
                      <a:spLocks/>
                    </p:cNvSpPr>
                    <p:nvPr/>
                  </p:nvSpPr>
                  <p:spPr bwMode="auto">
                    <a:xfrm>
                      <a:off x="1104" y="912"/>
                      <a:ext cx="480" cy="96"/>
                    </a:xfrm>
                    <a:custGeom>
                      <a:avLst/>
                      <a:gdLst>
                        <a:gd name="T0" fmla="*/ 0 w 5040"/>
                        <a:gd name="T1" fmla="*/ 0 h 1208"/>
                        <a:gd name="T2" fmla="*/ 0 w 5040"/>
                        <a:gd name="T3" fmla="*/ 0 h 1208"/>
                        <a:gd name="T4" fmla="*/ 0 w 5040"/>
                        <a:gd name="T5" fmla="*/ 0 h 1208"/>
                        <a:gd name="T6" fmla="*/ 0 w 5040"/>
                        <a:gd name="T7" fmla="*/ 0 h 1208"/>
                        <a:gd name="T8" fmla="*/ 0 w 5040"/>
                        <a:gd name="T9" fmla="*/ 0 h 1208"/>
                        <a:gd name="T10" fmla="*/ 0 w 5040"/>
                        <a:gd name="T11" fmla="*/ 0 h 1208"/>
                        <a:gd name="T12" fmla="*/ 0 w 5040"/>
                        <a:gd name="T13" fmla="*/ 0 h 1208"/>
                        <a:gd name="T14" fmla="*/ 0 w 5040"/>
                        <a:gd name="T15" fmla="*/ 0 h 1208"/>
                        <a:gd name="T16" fmla="*/ 0 w 5040"/>
                        <a:gd name="T17" fmla="*/ 0 h 1208"/>
                        <a:gd name="T18" fmla="*/ 0 w 5040"/>
                        <a:gd name="T19" fmla="*/ 0 h 1208"/>
                        <a:gd name="T20" fmla="*/ 0 w 5040"/>
                        <a:gd name="T21" fmla="*/ 0 h 1208"/>
                        <a:gd name="T22" fmla="*/ 0 w 5040"/>
                        <a:gd name="T23" fmla="*/ 0 h 1208"/>
                        <a:gd name="T24" fmla="*/ 0 w 5040"/>
                        <a:gd name="T25" fmla="*/ 0 h 1208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5040"/>
                        <a:gd name="T40" fmla="*/ 0 h 1208"/>
                        <a:gd name="T41" fmla="*/ 5040 w 5040"/>
                        <a:gd name="T42" fmla="*/ 1208 h 1208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5040" h="1208">
                          <a:moveTo>
                            <a:pt x="0" y="584"/>
                          </a:moveTo>
                          <a:cubicBezTo>
                            <a:pt x="148" y="296"/>
                            <a:pt x="296" y="8"/>
                            <a:pt x="432" y="8"/>
                          </a:cubicBezTo>
                          <a:cubicBezTo>
                            <a:pt x="568" y="8"/>
                            <a:pt x="680" y="384"/>
                            <a:pt x="816" y="584"/>
                          </a:cubicBezTo>
                          <a:cubicBezTo>
                            <a:pt x="952" y="784"/>
                            <a:pt x="1104" y="1208"/>
                            <a:pt x="1248" y="1208"/>
                          </a:cubicBezTo>
                          <a:cubicBezTo>
                            <a:pt x="1392" y="1208"/>
                            <a:pt x="1536" y="784"/>
                            <a:pt x="1680" y="584"/>
                          </a:cubicBezTo>
                          <a:cubicBezTo>
                            <a:pt x="1824" y="384"/>
                            <a:pt x="1968" y="0"/>
                            <a:pt x="2112" y="8"/>
                          </a:cubicBezTo>
                          <a:cubicBezTo>
                            <a:pt x="2256" y="16"/>
                            <a:pt x="2408" y="432"/>
                            <a:pt x="2544" y="632"/>
                          </a:cubicBezTo>
                          <a:cubicBezTo>
                            <a:pt x="2680" y="832"/>
                            <a:pt x="2792" y="1208"/>
                            <a:pt x="2928" y="1208"/>
                          </a:cubicBezTo>
                          <a:cubicBezTo>
                            <a:pt x="3064" y="1208"/>
                            <a:pt x="3216" y="832"/>
                            <a:pt x="3360" y="632"/>
                          </a:cubicBezTo>
                          <a:cubicBezTo>
                            <a:pt x="3504" y="432"/>
                            <a:pt x="3656" y="8"/>
                            <a:pt x="3792" y="8"/>
                          </a:cubicBezTo>
                          <a:cubicBezTo>
                            <a:pt x="3928" y="8"/>
                            <a:pt x="4040" y="432"/>
                            <a:pt x="4176" y="632"/>
                          </a:cubicBezTo>
                          <a:cubicBezTo>
                            <a:pt x="4312" y="832"/>
                            <a:pt x="4464" y="1208"/>
                            <a:pt x="4608" y="1208"/>
                          </a:cubicBezTo>
                          <a:cubicBezTo>
                            <a:pt x="4752" y="1208"/>
                            <a:pt x="4968" y="728"/>
                            <a:pt x="5040" y="632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Calibri" pitchFamily="34" charset="0"/>
                      </a:endParaRPr>
                    </a:p>
                  </p:txBody>
                </p:sp>
              </p:grpSp>
            </p:grpSp>
            <p:sp>
              <p:nvSpPr>
                <p:cNvPr id="29845" name="Line 573"/>
                <p:cNvSpPr>
                  <a:spLocks noChangeShapeType="1"/>
                </p:cNvSpPr>
                <p:nvPr/>
              </p:nvSpPr>
              <p:spPr bwMode="auto">
                <a:xfrm flipH="1">
                  <a:off x="1509" y="810"/>
                  <a:ext cx="9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846" name="Line 574"/>
                <p:cNvSpPr>
                  <a:spLocks noChangeShapeType="1"/>
                </p:cNvSpPr>
                <p:nvPr/>
              </p:nvSpPr>
              <p:spPr bwMode="auto">
                <a:xfrm>
                  <a:off x="1962" y="819"/>
                  <a:ext cx="3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847" name="Line 575"/>
                <p:cNvSpPr>
                  <a:spLocks noChangeShapeType="1"/>
                </p:cNvSpPr>
                <p:nvPr/>
              </p:nvSpPr>
              <p:spPr bwMode="auto">
                <a:xfrm flipH="1">
                  <a:off x="2409" y="807"/>
                  <a:ext cx="6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848" name="Line 576"/>
                <p:cNvSpPr>
                  <a:spLocks noChangeShapeType="1"/>
                </p:cNvSpPr>
                <p:nvPr/>
              </p:nvSpPr>
              <p:spPr bwMode="auto">
                <a:xfrm flipH="1">
                  <a:off x="1065" y="828"/>
                  <a:ext cx="3" cy="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849" name="Line 577"/>
                <p:cNvSpPr>
                  <a:spLocks noChangeShapeType="1"/>
                </p:cNvSpPr>
                <p:nvPr/>
              </p:nvSpPr>
              <p:spPr bwMode="auto">
                <a:xfrm>
                  <a:off x="2859" y="816"/>
                  <a:ext cx="0" cy="3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850" name="Line 578"/>
                <p:cNvSpPr>
                  <a:spLocks noChangeShapeType="1"/>
                </p:cNvSpPr>
                <p:nvPr/>
              </p:nvSpPr>
              <p:spPr bwMode="auto">
                <a:xfrm>
                  <a:off x="3312" y="834"/>
                  <a:ext cx="6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9842" name="Line 579"/>
              <p:cNvSpPr>
                <a:spLocks noChangeShapeType="1"/>
              </p:cNvSpPr>
              <p:nvPr/>
            </p:nvSpPr>
            <p:spPr bwMode="auto">
              <a:xfrm>
                <a:off x="550" y="823"/>
                <a:ext cx="4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43" name="Line 580"/>
              <p:cNvSpPr>
                <a:spLocks noChangeShapeType="1"/>
              </p:cNvSpPr>
              <p:nvPr/>
            </p:nvSpPr>
            <p:spPr bwMode="auto">
              <a:xfrm>
                <a:off x="591" y="792"/>
                <a:ext cx="0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707" name="Line 581"/>
            <p:cNvSpPr>
              <a:spLocks noChangeShapeType="1"/>
            </p:cNvSpPr>
            <p:nvPr/>
          </p:nvSpPr>
          <p:spPr bwMode="auto">
            <a:xfrm flipV="1">
              <a:off x="1925" y="3668"/>
              <a:ext cx="815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9708" name="Group 582"/>
            <p:cNvGrpSpPr>
              <a:grpSpLocks/>
            </p:cNvGrpSpPr>
            <p:nvPr/>
          </p:nvGrpSpPr>
          <p:grpSpPr bwMode="auto">
            <a:xfrm>
              <a:off x="1251" y="3769"/>
              <a:ext cx="185" cy="398"/>
              <a:chOff x="553" y="336"/>
              <a:chExt cx="257" cy="648"/>
            </a:xfrm>
          </p:grpSpPr>
          <p:sp>
            <p:nvSpPr>
              <p:cNvPr id="29835" name="AutoShape 583"/>
              <p:cNvSpPr>
                <a:spLocks noChangeArrowheads="1"/>
              </p:cNvSpPr>
              <p:nvPr/>
            </p:nvSpPr>
            <p:spPr bwMode="auto">
              <a:xfrm flipV="1">
                <a:off x="631" y="560"/>
                <a:ext cx="103" cy="1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10 w 21600"/>
                  <a:gd name="T13" fmla="*/ 0 h 21600"/>
                  <a:gd name="T14" fmla="*/ 21390 w 21600"/>
                  <a:gd name="T15" fmla="*/ 1242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3147" y="10304"/>
                    </a:moveTo>
                    <a:cubicBezTo>
                      <a:pt x="3408" y="6269"/>
                      <a:pt x="6757" y="3130"/>
                      <a:pt x="10800" y="3131"/>
                    </a:cubicBezTo>
                    <a:cubicBezTo>
                      <a:pt x="14842" y="3131"/>
                      <a:pt x="18191" y="6269"/>
                      <a:pt x="18452" y="10304"/>
                    </a:cubicBezTo>
                    <a:lnTo>
                      <a:pt x="21577" y="10101"/>
                    </a:lnTo>
                    <a:cubicBezTo>
                      <a:pt x="21209" y="4419"/>
                      <a:pt x="16493" y="-1"/>
                      <a:pt x="10799" y="0"/>
                    </a:cubicBezTo>
                    <a:cubicBezTo>
                      <a:pt x="5106" y="0"/>
                      <a:pt x="390" y="4419"/>
                      <a:pt x="22" y="10101"/>
                    </a:cubicBez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29836" name="Rectangle 584"/>
              <p:cNvSpPr>
                <a:spLocks noChangeArrowheads="1"/>
              </p:cNvSpPr>
              <p:nvPr/>
            </p:nvSpPr>
            <p:spPr bwMode="auto">
              <a:xfrm>
                <a:off x="631" y="336"/>
                <a:ext cx="16" cy="322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29837" name="Rectangle 585"/>
              <p:cNvSpPr>
                <a:spLocks noChangeArrowheads="1"/>
              </p:cNvSpPr>
              <p:nvPr/>
            </p:nvSpPr>
            <p:spPr bwMode="auto">
              <a:xfrm>
                <a:off x="719" y="336"/>
                <a:ext cx="16" cy="322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29838" name="Rectangle 586"/>
              <p:cNvSpPr>
                <a:spLocks noChangeArrowheads="1"/>
              </p:cNvSpPr>
              <p:nvPr/>
            </p:nvSpPr>
            <p:spPr bwMode="auto">
              <a:xfrm>
                <a:off x="675" y="743"/>
                <a:ext cx="13" cy="111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29839" name="Rectangle 587" descr="栎木"/>
              <p:cNvSpPr>
                <a:spLocks noChangeArrowheads="1"/>
              </p:cNvSpPr>
              <p:nvPr/>
            </p:nvSpPr>
            <p:spPr bwMode="auto">
              <a:xfrm>
                <a:off x="553" y="848"/>
                <a:ext cx="257" cy="136"/>
              </a:xfrm>
              <a:prstGeom prst="rect">
                <a:avLst/>
              </a:prstGeom>
              <a:blipFill dpi="0" rotWithShape="0">
                <a:blip r:embed="rId4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29840" name="Rectangle 588"/>
              <p:cNvSpPr>
                <a:spLocks noChangeArrowheads="1"/>
              </p:cNvSpPr>
              <p:nvPr/>
            </p:nvSpPr>
            <p:spPr bwMode="auto">
              <a:xfrm>
                <a:off x="580" y="869"/>
                <a:ext cx="201" cy="9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</p:grpSp>
        <p:grpSp>
          <p:nvGrpSpPr>
            <p:cNvPr id="29709" name="Group 589"/>
            <p:cNvGrpSpPr>
              <a:grpSpLocks/>
            </p:cNvGrpSpPr>
            <p:nvPr/>
          </p:nvGrpSpPr>
          <p:grpSpPr bwMode="auto">
            <a:xfrm>
              <a:off x="1513" y="3604"/>
              <a:ext cx="184" cy="398"/>
              <a:chOff x="553" y="336"/>
              <a:chExt cx="257" cy="648"/>
            </a:xfrm>
          </p:grpSpPr>
          <p:sp>
            <p:nvSpPr>
              <p:cNvPr id="29829" name="AutoShape 590"/>
              <p:cNvSpPr>
                <a:spLocks noChangeArrowheads="1"/>
              </p:cNvSpPr>
              <p:nvPr/>
            </p:nvSpPr>
            <p:spPr bwMode="auto">
              <a:xfrm flipV="1">
                <a:off x="631" y="560"/>
                <a:ext cx="103" cy="1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10 w 21600"/>
                  <a:gd name="T13" fmla="*/ 0 h 21600"/>
                  <a:gd name="T14" fmla="*/ 21390 w 21600"/>
                  <a:gd name="T15" fmla="*/ 1242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3147" y="10304"/>
                    </a:moveTo>
                    <a:cubicBezTo>
                      <a:pt x="3408" y="6269"/>
                      <a:pt x="6757" y="3130"/>
                      <a:pt x="10800" y="3131"/>
                    </a:cubicBezTo>
                    <a:cubicBezTo>
                      <a:pt x="14842" y="3131"/>
                      <a:pt x="18191" y="6269"/>
                      <a:pt x="18452" y="10304"/>
                    </a:cubicBezTo>
                    <a:lnTo>
                      <a:pt x="21577" y="10101"/>
                    </a:lnTo>
                    <a:cubicBezTo>
                      <a:pt x="21209" y="4419"/>
                      <a:pt x="16493" y="-1"/>
                      <a:pt x="10799" y="0"/>
                    </a:cubicBezTo>
                    <a:cubicBezTo>
                      <a:pt x="5106" y="0"/>
                      <a:pt x="390" y="4419"/>
                      <a:pt x="22" y="10101"/>
                    </a:cubicBez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29830" name="Rectangle 591"/>
              <p:cNvSpPr>
                <a:spLocks noChangeArrowheads="1"/>
              </p:cNvSpPr>
              <p:nvPr/>
            </p:nvSpPr>
            <p:spPr bwMode="auto">
              <a:xfrm>
                <a:off x="631" y="336"/>
                <a:ext cx="16" cy="322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29831" name="Rectangle 592"/>
              <p:cNvSpPr>
                <a:spLocks noChangeArrowheads="1"/>
              </p:cNvSpPr>
              <p:nvPr/>
            </p:nvSpPr>
            <p:spPr bwMode="auto">
              <a:xfrm>
                <a:off x="719" y="336"/>
                <a:ext cx="16" cy="322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29832" name="Rectangle 593"/>
              <p:cNvSpPr>
                <a:spLocks noChangeArrowheads="1"/>
              </p:cNvSpPr>
              <p:nvPr/>
            </p:nvSpPr>
            <p:spPr bwMode="auto">
              <a:xfrm>
                <a:off x="675" y="743"/>
                <a:ext cx="13" cy="111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29833" name="Rectangle 594" descr="栎木"/>
              <p:cNvSpPr>
                <a:spLocks noChangeArrowheads="1"/>
              </p:cNvSpPr>
              <p:nvPr/>
            </p:nvSpPr>
            <p:spPr bwMode="auto">
              <a:xfrm>
                <a:off x="553" y="848"/>
                <a:ext cx="257" cy="136"/>
              </a:xfrm>
              <a:prstGeom prst="rect">
                <a:avLst/>
              </a:prstGeom>
              <a:blipFill dpi="0" rotWithShape="0">
                <a:blip r:embed="rId4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29834" name="Rectangle 595"/>
              <p:cNvSpPr>
                <a:spLocks noChangeArrowheads="1"/>
              </p:cNvSpPr>
              <p:nvPr/>
            </p:nvSpPr>
            <p:spPr bwMode="auto">
              <a:xfrm>
                <a:off x="580" y="869"/>
                <a:ext cx="201" cy="9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</p:grpSp>
        <p:grpSp>
          <p:nvGrpSpPr>
            <p:cNvPr id="29710" name="Group 597"/>
            <p:cNvGrpSpPr>
              <a:grpSpLocks/>
            </p:cNvGrpSpPr>
            <p:nvPr/>
          </p:nvGrpSpPr>
          <p:grpSpPr bwMode="auto">
            <a:xfrm>
              <a:off x="1870" y="3827"/>
              <a:ext cx="649" cy="110"/>
              <a:chOff x="550" y="625"/>
              <a:chExt cx="2273" cy="362"/>
            </a:xfrm>
          </p:grpSpPr>
          <p:grpSp>
            <p:nvGrpSpPr>
              <p:cNvPr id="29810" name="Group 598"/>
              <p:cNvGrpSpPr>
                <a:grpSpLocks/>
              </p:cNvGrpSpPr>
              <p:nvPr/>
            </p:nvGrpSpPr>
            <p:grpSpPr bwMode="auto">
              <a:xfrm>
                <a:off x="590" y="625"/>
                <a:ext cx="2233" cy="362"/>
                <a:chOff x="624" y="655"/>
                <a:chExt cx="2754" cy="351"/>
              </a:xfrm>
            </p:grpSpPr>
            <p:grpSp>
              <p:nvGrpSpPr>
                <p:cNvPr id="29813" name="Group 599"/>
                <p:cNvGrpSpPr>
                  <a:grpSpLocks/>
                </p:cNvGrpSpPr>
                <p:nvPr/>
              </p:nvGrpSpPr>
              <p:grpSpPr bwMode="auto">
                <a:xfrm>
                  <a:off x="624" y="655"/>
                  <a:ext cx="2682" cy="351"/>
                  <a:chOff x="624" y="745"/>
                  <a:chExt cx="1078" cy="261"/>
                </a:xfrm>
              </p:grpSpPr>
              <p:grpSp>
                <p:nvGrpSpPr>
                  <p:cNvPr id="3" name="Group 600"/>
                  <p:cNvGrpSpPr>
                    <a:grpSpLocks/>
                  </p:cNvGrpSpPr>
                  <p:nvPr/>
                </p:nvGrpSpPr>
                <p:grpSpPr bwMode="auto">
                  <a:xfrm>
                    <a:off x="624" y="747"/>
                    <a:ext cx="357" cy="258"/>
                    <a:chOff x="624" y="912"/>
                    <a:chExt cx="960" cy="96"/>
                  </a:xfrm>
                </p:grpSpPr>
                <p:sp>
                  <p:nvSpPr>
                    <p:cNvPr id="29827" name="Freeform 601"/>
                    <p:cNvSpPr>
                      <a:spLocks/>
                    </p:cNvSpPr>
                    <p:nvPr/>
                  </p:nvSpPr>
                  <p:spPr bwMode="auto">
                    <a:xfrm>
                      <a:off x="624" y="912"/>
                      <a:ext cx="480" cy="96"/>
                    </a:xfrm>
                    <a:custGeom>
                      <a:avLst/>
                      <a:gdLst>
                        <a:gd name="T0" fmla="*/ 0 w 5040"/>
                        <a:gd name="T1" fmla="*/ 0 h 1208"/>
                        <a:gd name="T2" fmla="*/ 0 w 5040"/>
                        <a:gd name="T3" fmla="*/ 0 h 1208"/>
                        <a:gd name="T4" fmla="*/ 0 w 5040"/>
                        <a:gd name="T5" fmla="*/ 0 h 1208"/>
                        <a:gd name="T6" fmla="*/ 0 w 5040"/>
                        <a:gd name="T7" fmla="*/ 0 h 1208"/>
                        <a:gd name="T8" fmla="*/ 0 w 5040"/>
                        <a:gd name="T9" fmla="*/ 0 h 1208"/>
                        <a:gd name="T10" fmla="*/ 0 w 5040"/>
                        <a:gd name="T11" fmla="*/ 0 h 1208"/>
                        <a:gd name="T12" fmla="*/ 0 w 5040"/>
                        <a:gd name="T13" fmla="*/ 0 h 1208"/>
                        <a:gd name="T14" fmla="*/ 0 w 5040"/>
                        <a:gd name="T15" fmla="*/ 0 h 1208"/>
                        <a:gd name="T16" fmla="*/ 0 w 5040"/>
                        <a:gd name="T17" fmla="*/ 0 h 1208"/>
                        <a:gd name="T18" fmla="*/ 0 w 5040"/>
                        <a:gd name="T19" fmla="*/ 0 h 1208"/>
                        <a:gd name="T20" fmla="*/ 0 w 5040"/>
                        <a:gd name="T21" fmla="*/ 0 h 1208"/>
                        <a:gd name="T22" fmla="*/ 0 w 5040"/>
                        <a:gd name="T23" fmla="*/ 0 h 1208"/>
                        <a:gd name="T24" fmla="*/ 0 w 5040"/>
                        <a:gd name="T25" fmla="*/ 0 h 1208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5040"/>
                        <a:gd name="T40" fmla="*/ 0 h 1208"/>
                        <a:gd name="T41" fmla="*/ 5040 w 5040"/>
                        <a:gd name="T42" fmla="*/ 1208 h 1208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5040" h="1208">
                          <a:moveTo>
                            <a:pt x="0" y="584"/>
                          </a:moveTo>
                          <a:cubicBezTo>
                            <a:pt x="148" y="296"/>
                            <a:pt x="296" y="8"/>
                            <a:pt x="432" y="8"/>
                          </a:cubicBezTo>
                          <a:cubicBezTo>
                            <a:pt x="568" y="8"/>
                            <a:pt x="680" y="384"/>
                            <a:pt x="816" y="584"/>
                          </a:cubicBezTo>
                          <a:cubicBezTo>
                            <a:pt x="952" y="784"/>
                            <a:pt x="1104" y="1208"/>
                            <a:pt x="1248" y="1208"/>
                          </a:cubicBezTo>
                          <a:cubicBezTo>
                            <a:pt x="1392" y="1208"/>
                            <a:pt x="1536" y="784"/>
                            <a:pt x="1680" y="584"/>
                          </a:cubicBezTo>
                          <a:cubicBezTo>
                            <a:pt x="1824" y="384"/>
                            <a:pt x="1968" y="0"/>
                            <a:pt x="2112" y="8"/>
                          </a:cubicBezTo>
                          <a:cubicBezTo>
                            <a:pt x="2256" y="16"/>
                            <a:pt x="2408" y="432"/>
                            <a:pt x="2544" y="632"/>
                          </a:cubicBezTo>
                          <a:cubicBezTo>
                            <a:pt x="2680" y="832"/>
                            <a:pt x="2792" y="1208"/>
                            <a:pt x="2928" y="1208"/>
                          </a:cubicBezTo>
                          <a:cubicBezTo>
                            <a:pt x="3064" y="1208"/>
                            <a:pt x="3216" y="832"/>
                            <a:pt x="3360" y="632"/>
                          </a:cubicBezTo>
                          <a:cubicBezTo>
                            <a:pt x="3504" y="432"/>
                            <a:pt x="3656" y="8"/>
                            <a:pt x="3792" y="8"/>
                          </a:cubicBezTo>
                          <a:cubicBezTo>
                            <a:pt x="3928" y="8"/>
                            <a:pt x="4040" y="432"/>
                            <a:pt x="4176" y="632"/>
                          </a:cubicBezTo>
                          <a:cubicBezTo>
                            <a:pt x="4312" y="832"/>
                            <a:pt x="4464" y="1208"/>
                            <a:pt x="4608" y="1208"/>
                          </a:cubicBezTo>
                          <a:cubicBezTo>
                            <a:pt x="4752" y="1208"/>
                            <a:pt x="4968" y="728"/>
                            <a:pt x="5040" y="632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29828" name="Freeform 602"/>
                    <p:cNvSpPr>
                      <a:spLocks/>
                    </p:cNvSpPr>
                    <p:nvPr/>
                  </p:nvSpPr>
                  <p:spPr bwMode="auto">
                    <a:xfrm>
                      <a:off x="1104" y="912"/>
                      <a:ext cx="480" cy="96"/>
                    </a:xfrm>
                    <a:custGeom>
                      <a:avLst/>
                      <a:gdLst>
                        <a:gd name="T0" fmla="*/ 0 w 5040"/>
                        <a:gd name="T1" fmla="*/ 0 h 1208"/>
                        <a:gd name="T2" fmla="*/ 0 w 5040"/>
                        <a:gd name="T3" fmla="*/ 0 h 1208"/>
                        <a:gd name="T4" fmla="*/ 0 w 5040"/>
                        <a:gd name="T5" fmla="*/ 0 h 1208"/>
                        <a:gd name="T6" fmla="*/ 0 w 5040"/>
                        <a:gd name="T7" fmla="*/ 0 h 1208"/>
                        <a:gd name="T8" fmla="*/ 0 w 5040"/>
                        <a:gd name="T9" fmla="*/ 0 h 1208"/>
                        <a:gd name="T10" fmla="*/ 0 w 5040"/>
                        <a:gd name="T11" fmla="*/ 0 h 1208"/>
                        <a:gd name="T12" fmla="*/ 0 w 5040"/>
                        <a:gd name="T13" fmla="*/ 0 h 1208"/>
                        <a:gd name="T14" fmla="*/ 0 w 5040"/>
                        <a:gd name="T15" fmla="*/ 0 h 1208"/>
                        <a:gd name="T16" fmla="*/ 0 w 5040"/>
                        <a:gd name="T17" fmla="*/ 0 h 1208"/>
                        <a:gd name="T18" fmla="*/ 0 w 5040"/>
                        <a:gd name="T19" fmla="*/ 0 h 1208"/>
                        <a:gd name="T20" fmla="*/ 0 w 5040"/>
                        <a:gd name="T21" fmla="*/ 0 h 1208"/>
                        <a:gd name="T22" fmla="*/ 0 w 5040"/>
                        <a:gd name="T23" fmla="*/ 0 h 1208"/>
                        <a:gd name="T24" fmla="*/ 0 w 5040"/>
                        <a:gd name="T25" fmla="*/ 0 h 1208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5040"/>
                        <a:gd name="T40" fmla="*/ 0 h 1208"/>
                        <a:gd name="T41" fmla="*/ 5040 w 5040"/>
                        <a:gd name="T42" fmla="*/ 1208 h 1208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5040" h="1208">
                          <a:moveTo>
                            <a:pt x="0" y="584"/>
                          </a:moveTo>
                          <a:cubicBezTo>
                            <a:pt x="148" y="296"/>
                            <a:pt x="296" y="8"/>
                            <a:pt x="432" y="8"/>
                          </a:cubicBezTo>
                          <a:cubicBezTo>
                            <a:pt x="568" y="8"/>
                            <a:pt x="680" y="384"/>
                            <a:pt x="816" y="584"/>
                          </a:cubicBezTo>
                          <a:cubicBezTo>
                            <a:pt x="952" y="784"/>
                            <a:pt x="1104" y="1208"/>
                            <a:pt x="1248" y="1208"/>
                          </a:cubicBezTo>
                          <a:cubicBezTo>
                            <a:pt x="1392" y="1208"/>
                            <a:pt x="1536" y="784"/>
                            <a:pt x="1680" y="584"/>
                          </a:cubicBezTo>
                          <a:cubicBezTo>
                            <a:pt x="1824" y="384"/>
                            <a:pt x="1968" y="0"/>
                            <a:pt x="2112" y="8"/>
                          </a:cubicBezTo>
                          <a:cubicBezTo>
                            <a:pt x="2256" y="16"/>
                            <a:pt x="2408" y="432"/>
                            <a:pt x="2544" y="632"/>
                          </a:cubicBezTo>
                          <a:cubicBezTo>
                            <a:pt x="2680" y="832"/>
                            <a:pt x="2792" y="1208"/>
                            <a:pt x="2928" y="1208"/>
                          </a:cubicBezTo>
                          <a:cubicBezTo>
                            <a:pt x="3064" y="1208"/>
                            <a:pt x="3216" y="832"/>
                            <a:pt x="3360" y="632"/>
                          </a:cubicBezTo>
                          <a:cubicBezTo>
                            <a:pt x="3504" y="432"/>
                            <a:pt x="3656" y="8"/>
                            <a:pt x="3792" y="8"/>
                          </a:cubicBezTo>
                          <a:cubicBezTo>
                            <a:pt x="3928" y="8"/>
                            <a:pt x="4040" y="432"/>
                            <a:pt x="4176" y="632"/>
                          </a:cubicBezTo>
                          <a:cubicBezTo>
                            <a:pt x="4312" y="832"/>
                            <a:pt x="4464" y="1208"/>
                            <a:pt x="4608" y="1208"/>
                          </a:cubicBezTo>
                          <a:cubicBezTo>
                            <a:pt x="4752" y="1208"/>
                            <a:pt x="4968" y="728"/>
                            <a:pt x="5040" y="632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Calibri" pitchFamily="34" charset="0"/>
                      </a:endParaRPr>
                    </a:p>
                  </p:txBody>
                </p:sp>
              </p:grpSp>
              <p:grpSp>
                <p:nvGrpSpPr>
                  <p:cNvPr id="29821" name="Group 603"/>
                  <p:cNvGrpSpPr>
                    <a:grpSpLocks/>
                  </p:cNvGrpSpPr>
                  <p:nvPr/>
                </p:nvGrpSpPr>
                <p:grpSpPr bwMode="auto">
                  <a:xfrm>
                    <a:off x="983" y="745"/>
                    <a:ext cx="358" cy="261"/>
                    <a:chOff x="624" y="912"/>
                    <a:chExt cx="960" cy="96"/>
                  </a:xfrm>
                </p:grpSpPr>
                <p:sp>
                  <p:nvSpPr>
                    <p:cNvPr id="29825" name="Freeform 604"/>
                    <p:cNvSpPr>
                      <a:spLocks/>
                    </p:cNvSpPr>
                    <p:nvPr/>
                  </p:nvSpPr>
                  <p:spPr bwMode="auto">
                    <a:xfrm>
                      <a:off x="624" y="912"/>
                      <a:ext cx="480" cy="96"/>
                    </a:xfrm>
                    <a:custGeom>
                      <a:avLst/>
                      <a:gdLst>
                        <a:gd name="T0" fmla="*/ 0 w 5040"/>
                        <a:gd name="T1" fmla="*/ 0 h 1208"/>
                        <a:gd name="T2" fmla="*/ 0 w 5040"/>
                        <a:gd name="T3" fmla="*/ 0 h 1208"/>
                        <a:gd name="T4" fmla="*/ 0 w 5040"/>
                        <a:gd name="T5" fmla="*/ 0 h 1208"/>
                        <a:gd name="T6" fmla="*/ 0 w 5040"/>
                        <a:gd name="T7" fmla="*/ 0 h 1208"/>
                        <a:gd name="T8" fmla="*/ 0 w 5040"/>
                        <a:gd name="T9" fmla="*/ 0 h 1208"/>
                        <a:gd name="T10" fmla="*/ 0 w 5040"/>
                        <a:gd name="T11" fmla="*/ 0 h 1208"/>
                        <a:gd name="T12" fmla="*/ 0 w 5040"/>
                        <a:gd name="T13" fmla="*/ 0 h 1208"/>
                        <a:gd name="T14" fmla="*/ 0 w 5040"/>
                        <a:gd name="T15" fmla="*/ 0 h 1208"/>
                        <a:gd name="T16" fmla="*/ 0 w 5040"/>
                        <a:gd name="T17" fmla="*/ 0 h 1208"/>
                        <a:gd name="T18" fmla="*/ 0 w 5040"/>
                        <a:gd name="T19" fmla="*/ 0 h 1208"/>
                        <a:gd name="T20" fmla="*/ 0 w 5040"/>
                        <a:gd name="T21" fmla="*/ 0 h 1208"/>
                        <a:gd name="T22" fmla="*/ 0 w 5040"/>
                        <a:gd name="T23" fmla="*/ 0 h 1208"/>
                        <a:gd name="T24" fmla="*/ 0 w 5040"/>
                        <a:gd name="T25" fmla="*/ 0 h 1208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5040"/>
                        <a:gd name="T40" fmla="*/ 0 h 1208"/>
                        <a:gd name="T41" fmla="*/ 5040 w 5040"/>
                        <a:gd name="T42" fmla="*/ 1208 h 1208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5040" h="1208">
                          <a:moveTo>
                            <a:pt x="0" y="584"/>
                          </a:moveTo>
                          <a:cubicBezTo>
                            <a:pt x="148" y="296"/>
                            <a:pt x="296" y="8"/>
                            <a:pt x="432" y="8"/>
                          </a:cubicBezTo>
                          <a:cubicBezTo>
                            <a:pt x="568" y="8"/>
                            <a:pt x="680" y="384"/>
                            <a:pt x="816" y="584"/>
                          </a:cubicBezTo>
                          <a:cubicBezTo>
                            <a:pt x="952" y="784"/>
                            <a:pt x="1104" y="1208"/>
                            <a:pt x="1248" y="1208"/>
                          </a:cubicBezTo>
                          <a:cubicBezTo>
                            <a:pt x="1392" y="1208"/>
                            <a:pt x="1536" y="784"/>
                            <a:pt x="1680" y="584"/>
                          </a:cubicBezTo>
                          <a:cubicBezTo>
                            <a:pt x="1824" y="384"/>
                            <a:pt x="1968" y="0"/>
                            <a:pt x="2112" y="8"/>
                          </a:cubicBezTo>
                          <a:cubicBezTo>
                            <a:pt x="2256" y="16"/>
                            <a:pt x="2408" y="432"/>
                            <a:pt x="2544" y="632"/>
                          </a:cubicBezTo>
                          <a:cubicBezTo>
                            <a:pt x="2680" y="832"/>
                            <a:pt x="2792" y="1208"/>
                            <a:pt x="2928" y="1208"/>
                          </a:cubicBezTo>
                          <a:cubicBezTo>
                            <a:pt x="3064" y="1208"/>
                            <a:pt x="3216" y="832"/>
                            <a:pt x="3360" y="632"/>
                          </a:cubicBezTo>
                          <a:cubicBezTo>
                            <a:pt x="3504" y="432"/>
                            <a:pt x="3656" y="8"/>
                            <a:pt x="3792" y="8"/>
                          </a:cubicBezTo>
                          <a:cubicBezTo>
                            <a:pt x="3928" y="8"/>
                            <a:pt x="4040" y="432"/>
                            <a:pt x="4176" y="632"/>
                          </a:cubicBezTo>
                          <a:cubicBezTo>
                            <a:pt x="4312" y="832"/>
                            <a:pt x="4464" y="1208"/>
                            <a:pt x="4608" y="1208"/>
                          </a:cubicBezTo>
                          <a:cubicBezTo>
                            <a:pt x="4752" y="1208"/>
                            <a:pt x="4968" y="728"/>
                            <a:pt x="5040" y="632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29826" name="Freeform 605"/>
                    <p:cNvSpPr>
                      <a:spLocks/>
                    </p:cNvSpPr>
                    <p:nvPr/>
                  </p:nvSpPr>
                  <p:spPr bwMode="auto">
                    <a:xfrm>
                      <a:off x="1104" y="912"/>
                      <a:ext cx="480" cy="96"/>
                    </a:xfrm>
                    <a:custGeom>
                      <a:avLst/>
                      <a:gdLst>
                        <a:gd name="T0" fmla="*/ 0 w 5040"/>
                        <a:gd name="T1" fmla="*/ 0 h 1208"/>
                        <a:gd name="T2" fmla="*/ 0 w 5040"/>
                        <a:gd name="T3" fmla="*/ 0 h 1208"/>
                        <a:gd name="T4" fmla="*/ 0 w 5040"/>
                        <a:gd name="T5" fmla="*/ 0 h 1208"/>
                        <a:gd name="T6" fmla="*/ 0 w 5040"/>
                        <a:gd name="T7" fmla="*/ 0 h 1208"/>
                        <a:gd name="T8" fmla="*/ 0 w 5040"/>
                        <a:gd name="T9" fmla="*/ 0 h 1208"/>
                        <a:gd name="T10" fmla="*/ 0 w 5040"/>
                        <a:gd name="T11" fmla="*/ 0 h 1208"/>
                        <a:gd name="T12" fmla="*/ 0 w 5040"/>
                        <a:gd name="T13" fmla="*/ 0 h 1208"/>
                        <a:gd name="T14" fmla="*/ 0 w 5040"/>
                        <a:gd name="T15" fmla="*/ 0 h 1208"/>
                        <a:gd name="T16" fmla="*/ 0 w 5040"/>
                        <a:gd name="T17" fmla="*/ 0 h 1208"/>
                        <a:gd name="T18" fmla="*/ 0 w 5040"/>
                        <a:gd name="T19" fmla="*/ 0 h 1208"/>
                        <a:gd name="T20" fmla="*/ 0 w 5040"/>
                        <a:gd name="T21" fmla="*/ 0 h 1208"/>
                        <a:gd name="T22" fmla="*/ 0 w 5040"/>
                        <a:gd name="T23" fmla="*/ 0 h 1208"/>
                        <a:gd name="T24" fmla="*/ 0 w 5040"/>
                        <a:gd name="T25" fmla="*/ 0 h 1208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5040"/>
                        <a:gd name="T40" fmla="*/ 0 h 1208"/>
                        <a:gd name="T41" fmla="*/ 5040 w 5040"/>
                        <a:gd name="T42" fmla="*/ 1208 h 1208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5040" h="1208">
                          <a:moveTo>
                            <a:pt x="0" y="584"/>
                          </a:moveTo>
                          <a:cubicBezTo>
                            <a:pt x="148" y="296"/>
                            <a:pt x="296" y="8"/>
                            <a:pt x="432" y="8"/>
                          </a:cubicBezTo>
                          <a:cubicBezTo>
                            <a:pt x="568" y="8"/>
                            <a:pt x="680" y="384"/>
                            <a:pt x="816" y="584"/>
                          </a:cubicBezTo>
                          <a:cubicBezTo>
                            <a:pt x="952" y="784"/>
                            <a:pt x="1104" y="1208"/>
                            <a:pt x="1248" y="1208"/>
                          </a:cubicBezTo>
                          <a:cubicBezTo>
                            <a:pt x="1392" y="1208"/>
                            <a:pt x="1536" y="784"/>
                            <a:pt x="1680" y="584"/>
                          </a:cubicBezTo>
                          <a:cubicBezTo>
                            <a:pt x="1824" y="384"/>
                            <a:pt x="1968" y="0"/>
                            <a:pt x="2112" y="8"/>
                          </a:cubicBezTo>
                          <a:cubicBezTo>
                            <a:pt x="2256" y="16"/>
                            <a:pt x="2408" y="432"/>
                            <a:pt x="2544" y="632"/>
                          </a:cubicBezTo>
                          <a:cubicBezTo>
                            <a:pt x="2680" y="832"/>
                            <a:pt x="2792" y="1208"/>
                            <a:pt x="2928" y="1208"/>
                          </a:cubicBezTo>
                          <a:cubicBezTo>
                            <a:pt x="3064" y="1208"/>
                            <a:pt x="3216" y="832"/>
                            <a:pt x="3360" y="632"/>
                          </a:cubicBezTo>
                          <a:cubicBezTo>
                            <a:pt x="3504" y="432"/>
                            <a:pt x="3656" y="8"/>
                            <a:pt x="3792" y="8"/>
                          </a:cubicBezTo>
                          <a:cubicBezTo>
                            <a:pt x="3928" y="8"/>
                            <a:pt x="4040" y="432"/>
                            <a:pt x="4176" y="632"/>
                          </a:cubicBezTo>
                          <a:cubicBezTo>
                            <a:pt x="4312" y="832"/>
                            <a:pt x="4464" y="1208"/>
                            <a:pt x="4608" y="1208"/>
                          </a:cubicBezTo>
                          <a:cubicBezTo>
                            <a:pt x="4752" y="1208"/>
                            <a:pt x="4968" y="728"/>
                            <a:pt x="5040" y="632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Calibri" pitchFamily="34" charset="0"/>
                      </a:endParaRPr>
                    </a:p>
                  </p:txBody>
                </p:sp>
              </p:grpSp>
              <p:grpSp>
                <p:nvGrpSpPr>
                  <p:cNvPr id="29822" name="Group 606"/>
                  <p:cNvGrpSpPr>
                    <a:grpSpLocks/>
                  </p:cNvGrpSpPr>
                  <p:nvPr/>
                </p:nvGrpSpPr>
                <p:grpSpPr bwMode="auto">
                  <a:xfrm>
                    <a:off x="1342" y="746"/>
                    <a:ext cx="360" cy="256"/>
                    <a:chOff x="624" y="912"/>
                    <a:chExt cx="960" cy="96"/>
                  </a:xfrm>
                </p:grpSpPr>
                <p:sp>
                  <p:nvSpPr>
                    <p:cNvPr id="29823" name="Freeform 607"/>
                    <p:cNvSpPr>
                      <a:spLocks/>
                    </p:cNvSpPr>
                    <p:nvPr/>
                  </p:nvSpPr>
                  <p:spPr bwMode="auto">
                    <a:xfrm>
                      <a:off x="624" y="912"/>
                      <a:ext cx="480" cy="96"/>
                    </a:xfrm>
                    <a:custGeom>
                      <a:avLst/>
                      <a:gdLst>
                        <a:gd name="T0" fmla="*/ 0 w 5040"/>
                        <a:gd name="T1" fmla="*/ 0 h 1208"/>
                        <a:gd name="T2" fmla="*/ 0 w 5040"/>
                        <a:gd name="T3" fmla="*/ 0 h 1208"/>
                        <a:gd name="T4" fmla="*/ 0 w 5040"/>
                        <a:gd name="T5" fmla="*/ 0 h 1208"/>
                        <a:gd name="T6" fmla="*/ 0 w 5040"/>
                        <a:gd name="T7" fmla="*/ 0 h 1208"/>
                        <a:gd name="T8" fmla="*/ 0 w 5040"/>
                        <a:gd name="T9" fmla="*/ 0 h 1208"/>
                        <a:gd name="T10" fmla="*/ 0 w 5040"/>
                        <a:gd name="T11" fmla="*/ 0 h 1208"/>
                        <a:gd name="T12" fmla="*/ 0 w 5040"/>
                        <a:gd name="T13" fmla="*/ 0 h 1208"/>
                        <a:gd name="T14" fmla="*/ 0 w 5040"/>
                        <a:gd name="T15" fmla="*/ 0 h 1208"/>
                        <a:gd name="T16" fmla="*/ 0 w 5040"/>
                        <a:gd name="T17" fmla="*/ 0 h 1208"/>
                        <a:gd name="T18" fmla="*/ 0 w 5040"/>
                        <a:gd name="T19" fmla="*/ 0 h 1208"/>
                        <a:gd name="T20" fmla="*/ 0 w 5040"/>
                        <a:gd name="T21" fmla="*/ 0 h 1208"/>
                        <a:gd name="T22" fmla="*/ 0 w 5040"/>
                        <a:gd name="T23" fmla="*/ 0 h 1208"/>
                        <a:gd name="T24" fmla="*/ 0 w 5040"/>
                        <a:gd name="T25" fmla="*/ 0 h 1208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5040"/>
                        <a:gd name="T40" fmla="*/ 0 h 1208"/>
                        <a:gd name="T41" fmla="*/ 5040 w 5040"/>
                        <a:gd name="T42" fmla="*/ 1208 h 1208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5040" h="1208">
                          <a:moveTo>
                            <a:pt x="0" y="584"/>
                          </a:moveTo>
                          <a:cubicBezTo>
                            <a:pt x="148" y="296"/>
                            <a:pt x="296" y="8"/>
                            <a:pt x="432" y="8"/>
                          </a:cubicBezTo>
                          <a:cubicBezTo>
                            <a:pt x="568" y="8"/>
                            <a:pt x="680" y="384"/>
                            <a:pt x="816" y="584"/>
                          </a:cubicBezTo>
                          <a:cubicBezTo>
                            <a:pt x="952" y="784"/>
                            <a:pt x="1104" y="1208"/>
                            <a:pt x="1248" y="1208"/>
                          </a:cubicBezTo>
                          <a:cubicBezTo>
                            <a:pt x="1392" y="1208"/>
                            <a:pt x="1536" y="784"/>
                            <a:pt x="1680" y="584"/>
                          </a:cubicBezTo>
                          <a:cubicBezTo>
                            <a:pt x="1824" y="384"/>
                            <a:pt x="1968" y="0"/>
                            <a:pt x="2112" y="8"/>
                          </a:cubicBezTo>
                          <a:cubicBezTo>
                            <a:pt x="2256" y="16"/>
                            <a:pt x="2408" y="432"/>
                            <a:pt x="2544" y="632"/>
                          </a:cubicBezTo>
                          <a:cubicBezTo>
                            <a:pt x="2680" y="832"/>
                            <a:pt x="2792" y="1208"/>
                            <a:pt x="2928" y="1208"/>
                          </a:cubicBezTo>
                          <a:cubicBezTo>
                            <a:pt x="3064" y="1208"/>
                            <a:pt x="3216" y="832"/>
                            <a:pt x="3360" y="632"/>
                          </a:cubicBezTo>
                          <a:cubicBezTo>
                            <a:pt x="3504" y="432"/>
                            <a:pt x="3656" y="8"/>
                            <a:pt x="3792" y="8"/>
                          </a:cubicBezTo>
                          <a:cubicBezTo>
                            <a:pt x="3928" y="8"/>
                            <a:pt x="4040" y="432"/>
                            <a:pt x="4176" y="632"/>
                          </a:cubicBezTo>
                          <a:cubicBezTo>
                            <a:pt x="4312" y="832"/>
                            <a:pt x="4464" y="1208"/>
                            <a:pt x="4608" y="1208"/>
                          </a:cubicBezTo>
                          <a:cubicBezTo>
                            <a:pt x="4752" y="1208"/>
                            <a:pt x="4968" y="728"/>
                            <a:pt x="5040" y="632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29824" name="Freeform 608"/>
                    <p:cNvSpPr>
                      <a:spLocks/>
                    </p:cNvSpPr>
                    <p:nvPr/>
                  </p:nvSpPr>
                  <p:spPr bwMode="auto">
                    <a:xfrm>
                      <a:off x="1104" y="912"/>
                      <a:ext cx="480" cy="96"/>
                    </a:xfrm>
                    <a:custGeom>
                      <a:avLst/>
                      <a:gdLst>
                        <a:gd name="T0" fmla="*/ 0 w 5040"/>
                        <a:gd name="T1" fmla="*/ 0 h 1208"/>
                        <a:gd name="T2" fmla="*/ 0 w 5040"/>
                        <a:gd name="T3" fmla="*/ 0 h 1208"/>
                        <a:gd name="T4" fmla="*/ 0 w 5040"/>
                        <a:gd name="T5" fmla="*/ 0 h 1208"/>
                        <a:gd name="T6" fmla="*/ 0 w 5040"/>
                        <a:gd name="T7" fmla="*/ 0 h 1208"/>
                        <a:gd name="T8" fmla="*/ 0 w 5040"/>
                        <a:gd name="T9" fmla="*/ 0 h 1208"/>
                        <a:gd name="T10" fmla="*/ 0 w 5040"/>
                        <a:gd name="T11" fmla="*/ 0 h 1208"/>
                        <a:gd name="T12" fmla="*/ 0 w 5040"/>
                        <a:gd name="T13" fmla="*/ 0 h 1208"/>
                        <a:gd name="T14" fmla="*/ 0 w 5040"/>
                        <a:gd name="T15" fmla="*/ 0 h 1208"/>
                        <a:gd name="T16" fmla="*/ 0 w 5040"/>
                        <a:gd name="T17" fmla="*/ 0 h 1208"/>
                        <a:gd name="T18" fmla="*/ 0 w 5040"/>
                        <a:gd name="T19" fmla="*/ 0 h 1208"/>
                        <a:gd name="T20" fmla="*/ 0 w 5040"/>
                        <a:gd name="T21" fmla="*/ 0 h 1208"/>
                        <a:gd name="T22" fmla="*/ 0 w 5040"/>
                        <a:gd name="T23" fmla="*/ 0 h 1208"/>
                        <a:gd name="T24" fmla="*/ 0 w 5040"/>
                        <a:gd name="T25" fmla="*/ 0 h 1208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5040"/>
                        <a:gd name="T40" fmla="*/ 0 h 1208"/>
                        <a:gd name="T41" fmla="*/ 5040 w 5040"/>
                        <a:gd name="T42" fmla="*/ 1208 h 1208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5040" h="1208">
                          <a:moveTo>
                            <a:pt x="0" y="584"/>
                          </a:moveTo>
                          <a:cubicBezTo>
                            <a:pt x="148" y="296"/>
                            <a:pt x="296" y="8"/>
                            <a:pt x="432" y="8"/>
                          </a:cubicBezTo>
                          <a:cubicBezTo>
                            <a:pt x="568" y="8"/>
                            <a:pt x="680" y="384"/>
                            <a:pt x="816" y="584"/>
                          </a:cubicBezTo>
                          <a:cubicBezTo>
                            <a:pt x="952" y="784"/>
                            <a:pt x="1104" y="1208"/>
                            <a:pt x="1248" y="1208"/>
                          </a:cubicBezTo>
                          <a:cubicBezTo>
                            <a:pt x="1392" y="1208"/>
                            <a:pt x="1536" y="784"/>
                            <a:pt x="1680" y="584"/>
                          </a:cubicBezTo>
                          <a:cubicBezTo>
                            <a:pt x="1824" y="384"/>
                            <a:pt x="1968" y="0"/>
                            <a:pt x="2112" y="8"/>
                          </a:cubicBezTo>
                          <a:cubicBezTo>
                            <a:pt x="2256" y="16"/>
                            <a:pt x="2408" y="432"/>
                            <a:pt x="2544" y="632"/>
                          </a:cubicBezTo>
                          <a:cubicBezTo>
                            <a:pt x="2680" y="832"/>
                            <a:pt x="2792" y="1208"/>
                            <a:pt x="2928" y="1208"/>
                          </a:cubicBezTo>
                          <a:cubicBezTo>
                            <a:pt x="3064" y="1208"/>
                            <a:pt x="3216" y="832"/>
                            <a:pt x="3360" y="632"/>
                          </a:cubicBezTo>
                          <a:cubicBezTo>
                            <a:pt x="3504" y="432"/>
                            <a:pt x="3656" y="8"/>
                            <a:pt x="3792" y="8"/>
                          </a:cubicBezTo>
                          <a:cubicBezTo>
                            <a:pt x="3928" y="8"/>
                            <a:pt x="4040" y="432"/>
                            <a:pt x="4176" y="632"/>
                          </a:cubicBezTo>
                          <a:cubicBezTo>
                            <a:pt x="4312" y="832"/>
                            <a:pt x="4464" y="1208"/>
                            <a:pt x="4608" y="1208"/>
                          </a:cubicBezTo>
                          <a:cubicBezTo>
                            <a:pt x="4752" y="1208"/>
                            <a:pt x="4968" y="728"/>
                            <a:pt x="5040" y="632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Calibri" pitchFamily="34" charset="0"/>
                      </a:endParaRPr>
                    </a:p>
                  </p:txBody>
                </p:sp>
              </p:grpSp>
            </p:grpSp>
            <p:sp>
              <p:nvSpPr>
                <p:cNvPr id="29814" name="Line 609"/>
                <p:cNvSpPr>
                  <a:spLocks noChangeShapeType="1"/>
                </p:cNvSpPr>
                <p:nvPr/>
              </p:nvSpPr>
              <p:spPr bwMode="auto">
                <a:xfrm flipH="1">
                  <a:off x="1509" y="810"/>
                  <a:ext cx="9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815" name="Line 610"/>
                <p:cNvSpPr>
                  <a:spLocks noChangeShapeType="1"/>
                </p:cNvSpPr>
                <p:nvPr/>
              </p:nvSpPr>
              <p:spPr bwMode="auto">
                <a:xfrm>
                  <a:off x="1962" y="819"/>
                  <a:ext cx="3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816" name="Line 611"/>
                <p:cNvSpPr>
                  <a:spLocks noChangeShapeType="1"/>
                </p:cNvSpPr>
                <p:nvPr/>
              </p:nvSpPr>
              <p:spPr bwMode="auto">
                <a:xfrm flipH="1">
                  <a:off x="2409" y="807"/>
                  <a:ext cx="6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817" name="Line 612"/>
                <p:cNvSpPr>
                  <a:spLocks noChangeShapeType="1"/>
                </p:cNvSpPr>
                <p:nvPr/>
              </p:nvSpPr>
              <p:spPr bwMode="auto">
                <a:xfrm flipH="1">
                  <a:off x="1065" y="828"/>
                  <a:ext cx="3" cy="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818" name="Line 613"/>
                <p:cNvSpPr>
                  <a:spLocks noChangeShapeType="1"/>
                </p:cNvSpPr>
                <p:nvPr/>
              </p:nvSpPr>
              <p:spPr bwMode="auto">
                <a:xfrm>
                  <a:off x="2859" y="816"/>
                  <a:ext cx="0" cy="3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819" name="Line 614"/>
                <p:cNvSpPr>
                  <a:spLocks noChangeShapeType="1"/>
                </p:cNvSpPr>
                <p:nvPr/>
              </p:nvSpPr>
              <p:spPr bwMode="auto">
                <a:xfrm>
                  <a:off x="3312" y="834"/>
                  <a:ext cx="6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9811" name="Line 615"/>
              <p:cNvSpPr>
                <a:spLocks noChangeShapeType="1"/>
              </p:cNvSpPr>
              <p:nvPr/>
            </p:nvSpPr>
            <p:spPr bwMode="auto">
              <a:xfrm>
                <a:off x="550" y="823"/>
                <a:ext cx="4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12" name="Line 616"/>
              <p:cNvSpPr>
                <a:spLocks noChangeShapeType="1"/>
              </p:cNvSpPr>
              <p:nvPr/>
            </p:nvSpPr>
            <p:spPr bwMode="auto">
              <a:xfrm>
                <a:off x="591" y="792"/>
                <a:ext cx="0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711" name="Line 617"/>
            <p:cNvSpPr>
              <a:spLocks noChangeShapeType="1"/>
            </p:cNvSpPr>
            <p:nvPr/>
          </p:nvSpPr>
          <p:spPr bwMode="auto">
            <a:xfrm flipV="1">
              <a:off x="1870" y="3878"/>
              <a:ext cx="808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9712" name="Group 619"/>
            <p:cNvGrpSpPr>
              <a:grpSpLocks/>
            </p:cNvGrpSpPr>
            <p:nvPr/>
          </p:nvGrpSpPr>
          <p:grpSpPr bwMode="auto">
            <a:xfrm>
              <a:off x="4136" y="3658"/>
              <a:ext cx="160" cy="325"/>
              <a:chOff x="4516" y="523"/>
              <a:chExt cx="295" cy="545"/>
            </a:xfrm>
          </p:grpSpPr>
          <p:sp>
            <p:nvSpPr>
              <p:cNvPr id="29802" name="Freeform 620"/>
              <p:cNvSpPr>
                <a:spLocks/>
              </p:cNvSpPr>
              <p:nvPr/>
            </p:nvSpPr>
            <p:spPr bwMode="auto">
              <a:xfrm>
                <a:off x="4661" y="622"/>
                <a:ext cx="130" cy="386"/>
              </a:xfrm>
              <a:custGeom>
                <a:avLst/>
                <a:gdLst>
                  <a:gd name="T0" fmla="*/ 19 w 197"/>
                  <a:gd name="T1" fmla="*/ 0 h 531"/>
                  <a:gd name="T2" fmla="*/ 21 w 197"/>
                  <a:gd name="T3" fmla="*/ 15 h 531"/>
                  <a:gd name="T4" fmla="*/ 21 w 197"/>
                  <a:gd name="T5" fmla="*/ 31 h 531"/>
                  <a:gd name="T6" fmla="*/ 18 w 197"/>
                  <a:gd name="T7" fmla="*/ 44 h 531"/>
                  <a:gd name="T8" fmla="*/ 18 w 197"/>
                  <a:gd name="T9" fmla="*/ 63 h 531"/>
                  <a:gd name="T10" fmla="*/ 20 w 197"/>
                  <a:gd name="T11" fmla="*/ 84 h 531"/>
                  <a:gd name="T12" fmla="*/ 22 w 197"/>
                  <a:gd name="T13" fmla="*/ 96 h 531"/>
                  <a:gd name="T14" fmla="*/ 25 w 197"/>
                  <a:gd name="T15" fmla="*/ 106 h 531"/>
                  <a:gd name="T16" fmla="*/ 11 w 197"/>
                  <a:gd name="T17" fmla="*/ 108 h 531"/>
                  <a:gd name="T18" fmla="*/ 0 w 197"/>
                  <a:gd name="T19" fmla="*/ 43 h 531"/>
                  <a:gd name="T20" fmla="*/ 11 w 197"/>
                  <a:gd name="T21" fmla="*/ 5 h 531"/>
                  <a:gd name="T22" fmla="*/ 19 w 197"/>
                  <a:gd name="T23" fmla="*/ 0 h 53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97"/>
                  <a:gd name="T37" fmla="*/ 0 h 531"/>
                  <a:gd name="T38" fmla="*/ 197 w 197"/>
                  <a:gd name="T39" fmla="*/ 531 h 53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97" h="531">
                    <a:moveTo>
                      <a:pt x="152" y="0"/>
                    </a:moveTo>
                    <a:lnTo>
                      <a:pt x="167" y="76"/>
                    </a:lnTo>
                    <a:lnTo>
                      <a:pt x="167" y="152"/>
                    </a:lnTo>
                    <a:lnTo>
                      <a:pt x="144" y="220"/>
                    </a:lnTo>
                    <a:lnTo>
                      <a:pt x="144" y="311"/>
                    </a:lnTo>
                    <a:lnTo>
                      <a:pt x="159" y="417"/>
                    </a:lnTo>
                    <a:lnTo>
                      <a:pt x="174" y="470"/>
                    </a:lnTo>
                    <a:lnTo>
                      <a:pt x="197" y="523"/>
                    </a:lnTo>
                    <a:lnTo>
                      <a:pt x="83" y="531"/>
                    </a:lnTo>
                    <a:lnTo>
                      <a:pt x="0" y="212"/>
                    </a:lnTo>
                    <a:lnTo>
                      <a:pt x="91" y="23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FFDFB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29803" name="Freeform 621"/>
              <p:cNvSpPr>
                <a:spLocks/>
              </p:cNvSpPr>
              <p:nvPr/>
            </p:nvSpPr>
            <p:spPr bwMode="auto">
              <a:xfrm>
                <a:off x="4671" y="551"/>
                <a:ext cx="140" cy="429"/>
              </a:xfrm>
              <a:custGeom>
                <a:avLst/>
                <a:gdLst>
                  <a:gd name="T0" fmla="*/ 2 w 212"/>
                  <a:gd name="T1" fmla="*/ 0 h 591"/>
                  <a:gd name="T2" fmla="*/ 9 w 212"/>
                  <a:gd name="T3" fmla="*/ 3 h 591"/>
                  <a:gd name="T4" fmla="*/ 17 w 212"/>
                  <a:gd name="T5" fmla="*/ 17 h 591"/>
                  <a:gd name="T6" fmla="*/ 26 w 212"/>
                  <a:gd name="T7" fmla="*/ 22 h 591"/>
                  <a:gd name="T8" fmla="*/ 18 w 212"/>
                  <a:gd name="T9" fmla="*/ 29 h 591"/>
                  <a:gd name="T10" fmla="*/ 12 w 212"/>
                  <a:gd name="T11" fmla="*/ 41 h 591"/>
                  <a:gd name="T12" fmla="*/ 13 w 212"/>
                  <a:gd name="T13" fmla="*/ 53 h 591"/>
                  <a:gd name="T14" fmla="*/ 7 w 212"/>
                  <a:gd name="T15" fmla="*/ 60 h 591"/>
                  <a:gd name="T16" fmla="*/ 7 w 212"/>
                  <a:gd name="T17" fmla="*/ 70 h 591"/>
                  <a:gd name="T18" fmla="*/ 11 w 212"/>
                  <a:gd name="T19" fmla="*/ 87 h 591"/>
                  <a:gd name="T20" fmla="*/ 15 w 212"/>
                  <a:gd name="T21" fmla="*/ 107 h 591"/>
                  <a:gd name="T22" fmla="*/ 15 w 212"/>
                  <a:gd name="T23" fmla="*/ 116 h 591"/>
                  <a:gd name="T24" fmla="*/ 7 w 212"/>
                  <a:gd name="T25" fmla="*/ 119 h 591"/>
                  <a:gd name="T26" fmla="*/ 0 w 212"/>
                  <a:gd name="T27" fmla="*/ 69 h 591"/>
                  <a:gd name="T28" fmla="*/ 3 w 212"/>
                  <a:gd name="T29" fmla="*/ 35 h 591"/>
                  <a:gd name="T30" fmla="*/ 2 w 212"/>
                  <a:gd name="T31" fmla="*/ 0 h 59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12"/>
                  <a:gd name="T49" fmla="*/ 0 h 591"/>
                  <a:gd name="T50" fmla="*/ 212 w 212"/>
                  <a:gd name="T51" fmla="*/ 591 h 59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12" h="591">
                    <a:moveTo>
                      <a:pt x="15" y="0"/>
                    </a:moveTo>
                    <a:lnTo>
                      <a:pt x="68" y="15"/>
                    </a:lnTo>
                    <a:lnTo>
                      <a:pt x="137" y="83"/>
                    </a:lnTo>
                    <a:lnTo>
                      <a:pt x="212" y="106"/>
                    </a:lnTo>
                    <a:lnTo>
                      <a:pt x="144" y="144"/>
                    </a:lnTo>
                    <a:lnTo>
                      <a:pt x="99" y="204"/>
                    </a:lnTo>
                    <a:lnTo>
                      <a:pt x="106" y="265"/>
                    </a:lnTo>
                    <a:lnTo>
                      <a:pt x="61" y="295"/>
                    </a:lnTo>
                    <a:lnTo>
                      <a:pt x="53" y="348"/>
                    </a:lnTo>
                    <a:lnTo>
                      <a:pt x="91" y="432"/>
                    </a:lnTo>
                    <a:lnTo>
                      <a:pt x="114" y="530"/>
                    </a:lnTo>
                    <a:lnTo>
                      <a:pt x="121" y="576"/>
                    </a:lnTo>
                    <a:lnTo>
                      <a:pt x="61" y="591"/>
                    </a:lnTo>
                    <a:lnTo>
                      <a:pt x="0" y="341"/>
                    </a:lnTo>
                    <a:lnTo>
                      <a:pt x="23" y="174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FDFB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29804" name="Freeform 622"/>
              <p:cNvSpPr>
                <a:spLocks/>
              </p:cNvSpPr>
              <p:nvPr/>
            </p:nvSpPr>
            <p:spPr bwMode="auto">
              <a:xfrm>
                <a:off x="4516" y="523"/>
                <a:ext cx="280" cy="545"/>
              </a:xfrm>
              <a:custGeom>
                <a:avLst/>
                <a:gdLst>
                  <a:gd name="T0" fmla="*/ 32 w 425"/>
                  <a:gd name="T1" fmla="*/ 8 h 750"/>
                  <a:gd name="T2" fmla="*/ 22 w 425"/>
                  <a:gd name="T3" fmla="*/ 0 h 750"/>
                  <a:gd name="T4" fmla="*/ 14 w 425"/>
                  <a:gd name="T5" fmla="*/ 0 h 750"/>
                  <a:gd name="T6" fmla="*/ 7 w 425"/>
                  <a:gd name="T7" fmla="*/ 11 h 750"/>
                  <a:gd name="T8" fmla="*/ 1 w 425"/>
                  <a:gd name="T9" fmla="*/ 34 h 750"/>
                  <a:gd name="T10" fmla="*/ 0 w 425"/>
                  <a:gd name="T11" fmla="*/ 57 h 750"/>
                  <a:gd name="T12" fmla="*/ 0 w 425"/>
                  <a:gd name="T13" fmla="*/ 73 h 750"/>
                  <a:gd name="T14" fmla="*/ 5 w 425"/>
                  <a:gd name="T15" fmla="*/ 96 h 750"/>
                  <a:gd name="T16" fmla="*/ 15 w 425"/>
                  <a:gd name="T17" fmla="*/ 120 h 750"/>
                  <a:gd name="T18" fmla="*/ 22 w 425"/>
                  <a:gd name="T19" fmla="*/ 129 h 750"/>
                  <a:gd name="T20" fmla="*/ 26 w 425"/>
                  <a:gd name="T21" fmla="*/ 138 h 750"/>
                  <a:gd name="T22" fmla="*/ 32 w 425"/>
                  <a:gd name="T23" fmla="*/ 148 h 750"/>
                  <a:gd name="T24" fmla="*/ 45 w 425"/>
                  <a:gd name="T25" fmla="*/ 152 h 750"/>
                  <a:gd name="T26" fmla="*/ 51 w 425"/>
                  <a:gd name="T27" fmla="*/ 146 h 750"/>
                  <a:gd name="T28" fmla="*/ 53 w 425"/>
                  <a:gd name="T29" fmla="*/ 135 h 750"/>
                  <a:gd name="T30" fmla="*/ 53 w 425"/>
                  <a:gd name="T31" fmla="*/ 126 h 750"/>
                  <a:gd name="T32" fmla="*/ 47 w 425"/>
                  <a:gd name="T33" fmla="*/ 121 h 750"/>
                  <a:gd name="T34" fmla="*/ 42 w 425"/>
                  <a:gd name="T35" fmla="*/ 120 h 75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25"/>
                  <a:gd name="T55" fmla="*/ 0 h 750"/>
                  <a:gd name="T56" fmla="*/ 425 w 425"/>
                  <a:gd name="T57" fmla="*/ 750 h 750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25" h="750">
                    <a:moveTo>
                      <a:pt x="258" y="38"/>
                    </a:moveTo>
                    <a:lnTo>
                      <a:pt x="182" y="0"/>
                    </a:lnTo>
                    <a:lnTo>
                      <a:pt x="114" y="0"/>
                    </a:lnTo>
                    <a:lnTo>
                      <a:pt x="53" y="53"/>
                    </a:lnTo>
                    <a:lnTo>
                      <a:pt x="8" y="167"/>
                    </a:lnTo>
                    <a:lnTo>
                      <a:pt x="0" y="280"/>
                    </a:lnTo>
                    <a:lnTo>
                      <a:pt x="0" y="356"/>
                    </a:lnTo>
                    <a:lnTo>
                      <a:pt x="38" y="470"/>
                    </a:lnTo>
                    <a:lnTo>
                      <a:pt x="121" y="591"/>
                    </a:lnTo>
                    <a:lnTo>
                      <a:pt x="182" y="636"/>
                    </a:lnTo>
                    <a:lnTo>
                      <a:pt x="212" y="682"/>
                    </a:lnTo>
                    <a:lnTo>
                      <a:pt x="258" y="727"/>
                    </a:lnTo>
                    <a:lnTo>
                      <a:pt x="364" y="750"/>
                    </a:lnTo>
                    <a:lnTo>
                      <a:pt x="409" y="720"/>
                    </a:lnTo>
                    <a:lnTo>
                      <a:pt x="425" y="667"/>
                    </a:lnTo>
                    <a:lnTo>
                      <a:pt x="425" y="621"/>
                    </a:lnTo>
                    <a:lnTo>
                      <a:pt x="379" y="599"/>
                    </a:lnTo>
                    <a:lnTo>
                      <a:pt x="334" y="591"/>
                    </a:lnTo>
                  </a:path>
                </a:pathLst>
              </a:custGeom>
              <a:gradFill rotWithShape="0">
                <a:gsLst>
                  <a:gs pos="0">
                    <a:srgbClr val="FFEED5"/>
                  </a:gs>
                  <a:gs pos="100000">
                    <a:srgbClr val="FFBC9B"/>
                  </a:gs>
                </a:gsLst>
                <a:lin ang="2700000" scaled="1"/>
              </a:gradFill>
              <a:ln w="9525">
                <a:solidFill>
                  <a:srgbClr val="99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29805" name="Freeform 623"/>
              <p:cNvSpPr>
                <a:spLocks/>
              </p:cNvSpPr>
              <p:nvPr/>
            </p:nvSpPr>
            <p:spPr bwMode="auto">
              <a:xfrm>
                <a:off x="4571" y="611"/>
                <a:ext cx="115" cy="99"/>
              </a:xfrm>
              <a:custGeom>
                <a:avLst/>
                <a:gdLst>
                  <a:gd name="T0" fmla="*/ 22 w 174"/>
                  <a:gd name="T1" fmla="*/ 12 h 137"/>
                  <a:gd name="T2" fmla="*/ 15 w 174"/>
                  <a:gd name="T3" fmla="*/ 0 h 137"/>
                  <a:gd name="T4" fmla="*/ 5 w 174"/>
                  <a:gd name="T5" fmla="*/ 0 h 137"/>
                  <a:gd name="T6" fmla="*/ 0 w 174"/>
                  <a:gd name="T7" fmla="*/ 15 h 137"/>
                  <a:gd name="T8" fmla="*/ 0 w 174"/>
                  <a:gd name="T9" fmla="*/ 27 h 1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137"/>
                  <a:gd name="T17" fmla="*/ 174 w 174"/>
                  <a:gd name="T18" fmla="*/ 137 h 1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137">
                    <a:moveTo>
                      <a:pt x="174" y="61"/>
                    </a:moveTo>
                    <a:lnTo>
                      <a:pt x="113" y="0"/>
                    </a:lnTo>
                    <a:lnTo>
                      <a:pt x="37" y="0"/>
                    </a:lnTo>
                    <a:lnTo>
                      <a:pt x="0" y="76"/>
                    </a:lnTo>
                    <a:lnTo>
                      <a:pt x="0" y="137"/>
                    </a:lnTo>
                  </a:path>
                </a:pathLst>
              </a:custGeom>
              <a:gradFill rotWithShape="0">
                <a:gsLst>
                  <a:gs pos="0">
                    <a:srgbClr val="FFEED5"/>
                  </a:gs>
                  <a:gs pos="100000">
                    <a:srgbClr val="FFAA7F"/>
                  </a:gs>
                </a:gsLst>
                <a:lin ang="2700000" scaled="1"/>
              </a:gradFill>
              <a:ln w="9525">
                <a:solidFill>
                  <a:srgbClr val="99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29806" name="Freeform 624"/>
              <p:cNvSpPr>
                <a:spLocks/>
              </p:cNvSpPr>
              <p:nvPr/>
            </p:nvSpPr>
            <p:spPr bwMode="auto">
              <a:xfrm>
                <a:off x="4576" y="666"/>
                <a:ext cx="90" cy="270"/>
              </a:xfrm>
              <a:custGeom>
                <a:avLst/>
                <a:gdLst>
                  <a:gd name="T0" fmla="*/ 9 w 137"/>
                  <a:gd name="T1" fmla="*/ 0 h 371"/>
                  <a:gd name="T2" fmla="*/ 7 w 137"/>
                  <a:gd name="T3" fmla="*/ 11 h 371"/>
                  <a:gd name="T4" fmla="*/ 0 w 137"/>
                  <a:gd name="T5" fmla="*/ 25 h 371"/>
                  <a:gd name="T6" fmla="*/ 0 w 137"/>
                  <a:gd name="T7" fmla="*/ 36 h 371"/>
                  <a:gd name="T8" fmla="*/ 5 w 137"/>
                  <a:gd name="T9" fmla="*/ 49 h 371"/>
                  <a:gd name="T10" fmla="*/ 12 w 137"/>
                  <a:gd name="T11" fmla="*/ 59 h 371"/>
                  <a:gd name="T12" fmla="*/ 13 w 137"/>
                  <a:gd name="T13" fmla="*/ 68 h 371"/>
                  <a:gd name="T14" fmla="*/ 17 w 137"/>
                  <a:gd name="T15" fmla="*/ 76 h 37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37"/>
                  <a:gd name="T25" fmla="*/ 0 h 371"/>
                  <a:gd name="T26" fmla="*/ 137 w 137"/>
                  <a:gd name="T27" fmla="*/ 371 h 37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37" h="371">
                    <a:moveTo>
                      <a:pt x="76" y="0"/>
                    </a:moveTo>
                    <a:lnTo>
                      <a:pt x="53" y="53"/>
                    </a:lnTo>
                    <a:lnTo>
                      <a:pt x="0" y="121"/>
                    </a:lnTo>
                    <a:lnTo>
                      <a:pt x="0" y="174"/>
                    </a:lnTo>
                    <a:lnTo>
                      <a:pt x="38" y="242"/>
                    </a:lnTo>
                    <a:lnTo>
                      <a:pt x="99" y="288"/>
                    </a:lnTo>
                    <a:lnTo>
                      <a:pt x="106" y="333"/>
                    </a:lnTo>
                    <a:lnTo>
                      <a:pt x="137" y="371"/>
                    </a:lnTo>
                  </a:path>
                </a:pathLst>
              </a:custGeom>
              <a:gradFill rotWithShape="0">
                <a:gsLst>
                  <a:gs pos="0">
                    <a:srgbClr val="FFEED5"/>
                  </a:gs>
                  <a:gs pos="100000">
                    <a:srgbClr val="FFAC83"/>
                  </a:gs>
                </a:gsLst>
                <a:lin ang="2700000" scaled="1"/>
              </a:gradFill>
              <a:ln w="9525">
                <a:solidFill>
                  <a:srgbClr val="99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29807" name="Oval 625"/>
              <p:cNvSpPr>
                <a:spLocks noChangeArrowheads="1"/>
              </p:cNvSpPr>
              <p:nvPr/>
            </p:nvSpPr>
            <p:spPr bwMode="auto">
              <a:xfrm rot="-625201">
                <a:off x="4635" y="706"/>
                <a:ext cx="90" cy="183"/>
              </a:xfrm>
              <a:prstGeom prst="ellipse">
                <a:avLst/>
              </a:prstGeom>
              <a:gradFill rotWithShape="0">
                <a:gsLst>
                  <a:gs pos="0">
                    <a:srgbClr val="DC765A"/>
                  </a:gs>
                  <a:gs pos="100000">
                    <a:srgbClr val="FDD2B7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29808" name="Freeform 626"/>
              <p:cNvSpPr>
                <a:spLocks/>
              </p:cNvSpPr>
              <p:nvPr/>
            </p:nvSpPr>
            <p:spPr bwMode="auto">
              <a:xfrm>
                <a:off x="4689" y="548"/>
                <a:ext cx="75" cy="60"/>
              </a:xfrm>
              <a:custGeom>
                <a:avLst/>
                <a:gdLst>
                  <a:gd name="T0" fmla="*/ 0 w 114"/>
                  <a:gd name="T1" fmla="*/ 0 h 83"/>
                  <a:gd name="T2" fmla="*/ 6 w 114"/>
                  <a:gd name="T3" fmla="*/ 10 h 83"/>
                  <a:gd name="T4" fmla="*/ 14 w 114"/>
                  <a:gd name="T5" fmla="*/ 16 h 83"/>
                  <a:gd name="T6" fmla="*/ 0 60000 65536"/>
                  <a:gd name="T7" fmla="*/ 0 60000 65536"/>
                  <a:gd name="T8" fmla="*/ 0 60000 65536"/>
                  <a:gd name="T9" fmla="*/ 0 w 114"/>
                  <a:gd name="T10" fmla="*/ 0 h 83"/>
                  <a:gd name="T11" fmla="*/ 114 w 114"/>
                  <a:gd name="T12" fmla="*/ 83 h 8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4" h="83">
                    <a:moveTo>
                      <a:pt x="0" y="0"/>
                    </a:moveTo>
                    <a:lnTo>
                      <a:pt x="46" y="53"/>
                    </a:lnTo>
                    <a:lnTo>
                      <a:pt x="114" y="83"/>
                    </a:lnTo>
                  </a:path>
                </a:pathLst>
              </a:custGeom>
              <a:gradFill rotWithShape="0">
                <a:gsLst>
                  <a:gs pos="0">
                    <a:srgbClr val="FFEED5"/>
                  </a:gs>
                  <a:gs pos="100000">
                    <a:srgbClr val="FFBC9B"/>
                  </a:gs>
                </a:gsLst>
                <a:lin ang="2700000" scaled="1"/>
              </a:gradFill>
              <a:ln w="9525">
                <a:solidFill>
                  <a:srgbClr val="99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29809" name="Freeform 627"/>
              <p:cNvSpPr>
                <a:spLocks/>
              </p:cNvSpPr>
              <p:nvPr/>
            </p:nvSpPr>
            <p:spPr bwMode="auto">
              <a:xfrm>
                <a:off x="4696" y="677"/>
                <a:ext cx="50" cy="226"/>
              </a:xfrm>
              <a:custGeom>
                <a:avLst/>
                <a:gdLst>
                  <a:gd name="T0" fmla="*/ 4 w 76"/>
                  <a:gd name="T1" fmla="*/ 0 h 311"/>
                  <a:gd name="T2" fmla="*/ 7 w 76"/>
                  <a:gd name="T3" fmla="*/ 14 h 311"/>
                  <a:gd name="T4" fmla="*/ 4 w 76"/>
                  <a:gd name="T5" fmla="*/ 22 h 311"/>
                  <a:gd name="T6" fmla="*/ 0 w 76"/>
                  <a:gd name="T7" fmla="*/ 29 h 311"/>
                  <a:gd name="T8" fmla="*/ 3 w 76"/>
                  <a:gd name="T9" fmla="*/ 39 h 311"/>
                  <a:gd name="T10" fmla="*/ 5 w 76"/>
                  <a:gd name="T11" fmla="*/ 49 h 311"/>
                  <a:gd name="T12" fmla="*/ 9 w 76"/>
                  <a:gd name="T13" fmla="*/ 54 h 311"/>
                  <a:gd name="T14" fmla="*/ 5 w 76"/>
                  <a:gd name="T15" fmla="*/ 62 h 31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6"/>
                  <a:gd name="T25" fmla="*/ 0 h 311"/>
                  <a:gd name="T26" fmla="*/ 76 w 76"/>
                  <a:gd name="T27" fmla="*/ 311 h 31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6" h="311">
                    <a:moveTo>
                      <a:pt x="30" y="0"/>
                    </a:moveTo>
                    <a:lnTo>
                      <a:pt x="53" y="68"/>
                    </a:lnTo>
                    <a:lnTo>
                      <a:pt x="30" y="106"/>
                    </a:lnTo>
                    <a:lnTo>
                      <a:pt x="0" y="144"/>
                    </a:lnTo>
                    <a:lnTo>
                      <a:pt x="23" y="190"/>
                    </a:lnTo>
                    <a:lnTo>
                      <a:pt x="38" y="243"/>
                    </a:lnTo>
                    <a:lnTo>
                      <a:pt x="76" y="265"/>
                    </a:lnTo>
                    <a:lnTo>
                      <a:pt x="38" y="311"/>
                    </a:lnTo>
                  </a:path>
                </a:pathLst>
              </a:custGeom>
              <a:gradFill rotWithShape="0">
                <a:gsLst>
                  <a:gs pos="0">
                    <a:srgbClr val="FFEED5"/>
                  </a:gs>
                  <a:gs pos="100000">
                    <a:srgbClr val="FFBC9B"/>
                  </a:gs>
                </a:gsLst>
                <a:lin ang="2700000" scaled="1"/>
              </a:gradFill>
              <a:ln w="9525">
                <a:solidFill>
                  <a:srgbClr val="99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</p:grpSp>
        <p:grpSp>
          <p:nvGrpSpPr>
            <p:cNvPr id="4" name="Group 628"/>
            <p:cNvGrpSpPr>
              <a:grpSpLocks/>
            </p:cNvGrpSpPr>
            <p:nvPr/>
          </p:nvGrpSpPr>
          <p:grpSpPr bwMode="auto">
            <a:xfrm>
              <a:off x="1672" y="3529"/>
              <a:ext cx="179" cy="312"/>
              <a:chOff x="2785" y="2620"/>
              <a:chExt cx="249" cy="508"/>
            </a:xfrm>
          </p:grpSpPr>
          <p:sp>
            <p:nvSpPr>
              <p:cNvPr id="29798" name="Arc 629"/>
              <p:cNvSpPr>
                <a:spLocks/>
              </p:cNvSpPr>
              <p:nvPr/>
            </p:nvSpPr>
            <p:spPr bwMode="auto">
              <a:xfrm>
                <a:off x="2785" y="2671"/>
                <a:ext cx="202" cy="402"/>
              </a:xfrm>
              <a:custGeom>
                <a:avLst/>
                <a:gdLst>
                  <a:gd name="T0" fmla="*/ 0 w 21600"/>
                  <a:gd name="T1" fmla="*/ 0 h 43193"/>
                  <a:gd name="T2" fmla="*/ 0 w 21600"/>
                  <a:gd name="T3" fmla="*/ 0 h 43193"/>
                  <a:gd name="T4" fmla="*/ 0 w 21600"/>
                  <a:gd name="T5" fmla="*/ 0 h 43193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3193"/>
                  <a:gd name="T11" fmla="*/ 21600 w 21600"/>
                  <a:gd name="T12" fmla="*/ 43193 h 4319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3193" fill="none" extrusionOk="0">
                    <a:moveTo>
                      <a:pt x="432" y="0"/>
                    </a:moveTo>
                    <a:cubicBezTo>
                      <a:pt x="12191" y="236"/>
                      <a:pt x="21600" y="9835"/>
                      <a:pt x="21600" y="21596"/>
                    </a:cubicBezTo>
                    <a:cubicBezTo>
                      <a:pt x="21600" y="33379"/>
                      <a:pt x="12155" y="42988"/>
                      <a:pt x="373" y="43192"/>
                    </a:cubicBezTo>
                  </a:path>
                  <a:path w="21600" h="43193" stroke="0" extrusionOk="0">
                    <a:moveTo>
                      <a:pt x="432" y="0"/>
                    </a:moveTo>
                    <a:cubicBezTo>
                      <a:pt x="12191" y="236"/>
                      <a:pt x="21600" y="9835"/>
                      <a:pt x="21600" y="21596"/>
                    </a:cubicBezTo>
                    <a:cubicBezTo>
                      <a:pt x="21600" y="33379"/>
                      <a:pt x="12155" y="42988"/>
                      <a:pt x="373" y="43192"/>
                    </a:cubicBezTo>
                    <a:lnTo>
                      <a:pt x="0" y="21596"/>
                    </a:lnTo>
                    <a:close/>
                  </a:path>
                </a:pathLst>
              </a:custGeom>
              <a:noFill/>
              <a:ln w="19050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29799" name="Arc 630"/>
              <p:cNvSpPr>
                <a:spLocks/>
              </p:cNvSpPr>
              <p:nvPr/>
            </p:nvSpPr>
            <p:spPr bwMode="auto">
              <a:xfrm>
                <a:off x="2785" y="2722"/>
                <a:ext cx="148" cy="296"/>
              </a:xfrm>
              <a:custGeom>
                <a:avLst/>
                <a:gdLst>
                  <a:gd name="T0" fmla="*/ 0 w 22138"/>
                  <a:gd name="T1" fmla="*/ 0 h 43197"/>
                  <a:gd name="T2" fmla="*/ 0 w 22138"/>
                  <a:gd name="T3" fmla="*/ 0 h 43197"/>
                  <a:gd name="T4" fmla="*/ 0 w 22138"/>
                  <a:gd name="T5" fmla="*/ 0 h 43197"/>
                  <a:gd name="T6" fmla="*/ 0 60000 65536"/>
                  <a:gd name="T7" fmla="*/ 0 60000 65536"/>
                  <a:gd name="T8" fmla="*/ 0 60000 65536"/>
                  <a:gd name="T9" fmla="*/ 0 w 22138"/>
                  <a:gd name="T10" fmla="*/ 0 h 43197"/>
                  <a:gd name="T11" fmla="*/ 22138 w 22138"/>
                  <a:gd name="T12" fmla="*/ 43197 h 4319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138" h="43197" fill="none" extrusionOk="0">
                    <a:moveTo>
                      <a:pt x="-1" y="6"/>
                    </a:moveTo>
                    <a:cubicBezTo>
                      <a:pt x="179" y="2"/>
                      <a:pt x="358" y="-1"/>
                      <a:pt x="538" y="0"/>
                    </a:cubicBezTo>
                    <a:cubicBezTo>
                      <a:pt x="12467" y="0"/>
                      <a:pt x="22138" y="9670"/>
                      <a:pt x="22138" y="21600"/>
                    </a:cubicBezTo>
                    <a:cubicBezTo>
                      <a:pt x="22138" y="33383"/>
                      <a:pt x="12693" y="42992"/>
                      <a:pt x="911" y="43196"/>
                    </a:cubicBezTo>
                  </a:path>
                  <a:path w="22138" h="43197" stroke="0" extrusionOk="0">
                    <a:moveTo>
                      <a:pt x="-1" y="6"/>
                    </a:moveTo>
                    <a:cubicBezTo>
                      <a:pt x="179" y="2"/>
                      <a:pt x="358" y="-1"/>
                      <a:pt x="538" y="0"/>
                    </a:cubicBezTo>
                    <a:cubicBezTo>
                      <a:pt x="12467" y="0"/>
                      <a:pt x="22138" y="9670"/>
                      <a:pt x="22138" y="21600"/>
                    </a:cubicBezTo>
                    <a:cubicBezTo>
                      <a:pt x="22138" y="33383"/>
                      <a:pt x="12693" y="42992"/>
                      <a:pt x="911" y="43196"/>
                    </a:cubicBezTo>
                    <a:lnTo>
                      <a:pt x="538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29800" name="Arc 631"/>
              <p:cNvSpPr>
                <a:spLocks/>
              </p:cNvSpPr>
              <p:nvPr/>
            </p:nvSpPr>
            <p:spPr bwMode="auto">
              <a:xfrm>
                <a:off x="2791" y="2779"/>
                <a:ext cx="85" cy="186"/>
              </a:xfrm>
              <a:custGeom>
                <a:avLst/>
                <a:gdLst>
                  <a:gd name="T0" fmla="*/ 0 w 21600"/>
                  <a:gd name="T1" fmla="*/ 0 h 43154"/>
                  <a:gd name="T2" fmla="*/ 0 w 21600"/>
                  <a:gd name="T3" fmla="*/ 0 h 43154"/>
                  <a:gd name="T4" fmla="*/ 0 w 21600"/>
                  <a:gd name="T5" fmla="*/ 0 h 4315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3154"/>
                  <a:gd name="T11" fmla="*/ 21600 w 21600"/>
                  <a:gd name="T12" fmla="*/ 43154 h 431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3154" fill="none" extrusionOk="0">
                    <a:moveTo>
                      <a:pt x="1359" y="-1"/>
                    </a:moveTo>
                    <a:cubicBezTo>
                      <a:pt x="12738" y="717"/>
                      <a:pt x="21600" y="10155"/>
                      <a:pt x="21600" y="21557"/>
                    </a:cubicBezTo>
                    <a:cubicBezTo>
                      <a:pt x="21600" y="33340"/>
                      <a:pt x="12155" y="42949"/>
                      <a:pt x="373" y="43153"/>
                    </a:cubicBezTo>
                  </a:path>
                  <a:path w="21600" h="43154" stroke="0" extrusionOk="0">
                    <a:moveTo>
                      <a:pt x="1359" y="-1"/>
                    </a:moveTo>
                    <a:cubicBezTo>
                      <a:pt x="12738" y="717"/>
                      <a:pt x="21600" y="10155"/>
                      <a:pt x="21600" y="21557"/>
                    </a:cubicBezTo>
                    <a:cubicBezTo>
                      <a:pt x="21600" y="33340"/>
                      <a:pt x="12155" y="42949"/>
                      <a:pt x="373" y="43153"/>
                    </a:cubicBezTo>
                    <a:lnTo>
                      <a:pt x="0" y="21557"/>
                    </a:lnTo>
                    <a:close/>
                  </a:path>
                </a:pathLst>
              </a:custGeom>
              <a:noFill/>
              <a:ln w="19050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29801" name="Arc 632"/>
              <p:cNvSpPr>
                <a:spLocks/>
              </p:cNvSpPr>
              <p:nvPr/>
            </p:nvSpPr>
            <p:spPr bwMode="auto">
              <a:xfrm>
                <a:off x="2786" y="2620"/>
                <a:ext cx="248" cy="508"/>
              </a:xfrm>
              <a:custGeom>
                <a:avLst/>
                <a:gdLst>
                  <a:gd name="T0" fmla="*/ 0 w 21600"/>
                  <a:gd name="T1" fmla="*/ 0 h 43182"/>
                  <a:gd name="T2" fmla="*/ 0 w 21600"/>
                  <a:gd name="T3" fmla="*/ 0 h 43182"/>
                  <a:gd name="T4" fmla="*/ 0 w 21600"/>
                  <a:gd name="T5" fmla="*/ 0 h 4318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3182"/>
                  <a:gd name="T11" fmla="*/ 21600 w 21600"/>
                  <a:gd name="T12" fmla="*/ 43182 h 4318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3182" fill="none" extrusionOk="0">
                    <a:moveTo>
                      <a:pt x="814" y="0"/>
                    </a:moveTo>
                    <a:cubicBezTo>
                      <a:pt x="12418" y="438"/>
                      <a:pt x="21600" y="9972"/>
                      <a:pt x="21600" y="21585"/>
                    </a:cubicBezTo>
                    <a:cubicBezTo>
                      <a:pt x="21600" y="33368"/>
                      <a:pt x="12155" y="42977"/>
                      <a:pt x="373" y="43181"/>
                    </a:cubicBezTo>
                  </a:path>
                  <a:path w="21600" h="43182" stroke="0" extrusionOk="0">
                    <a:moveTo>
                      <a:pt x="814" y="0"/>
                    </a:moveTo>
                    <a:cubicBezTo>
                      <a:pt x="12418" y="438"/>
                      <a:pt x="21600" y="9972"/>
                      <a:pt x="21600" y="21585"/>
                    </a:cubicBezTo>
                    <a:cubicBezTo>
                      <a:pt x="21600" y="33368"/>
                      <a:pt x="12155" y="42977"/>
                      <a:pt x="373" y="43181"/>
                    </a:cubicBezTo>
                    <a:lnTo>
                      <a:pt x="0" y="21585"/>
                    </a:lnTo>
                    <a:close/>
                  </a:path>
                </a:pathLst>
              </a:custGeom>
              <a:noFill/>
              <a:ln w="19050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</p:grpSp>
        <p:grpSp>
          <p:nvGrpSpPr>
            <p:cNvPr id="29714" name="Group 633"/>
            <p:cNvGrpSpPr>
              <a:grpSpLocks/>
            </p:cNvGrpSpPr>
            <p:nvPr/>
          </p:nvGrpSpPr>
          <p:grpSpPr bwMode="auto">
            <a:xfrm>
              <a:off x="1420" y="3704"/>
              <a:ext cx="178" cy="313"/>
              <a:chOff x="2785" y="2620"/>
              <a:chExt cx="249" cy="508"/>
            </a:xfrm>
          </p:grpSpPr>
          <p:sp>
            <p:nvSpPr>
              <p:cNvPr id="29794" name="Arc 634"/>
              <p:cNvSpPr>
                <a:spLocks/>
              </p:cNvSpPr>
              <p:nvPr/>
            </p:nvSpPr>
            <p:spPr bwMode="auto">
              <a:xfrm>
                <a:off x="2785" y="2671"/>
                <a:ext cx="202" cy="402"/>
              </a:xfrm>
              <a:custGeom>
                <a:avLst/>
                <a:gdLst>
                  <a:gd name="T0" fmla="*/ 0 w 21600"/>
                  <a:gd name="T1" fmla="*/ 0 h 43193"/>
                  <a:gd name="T2" fmla="*/ 0 w 21600"/>
                  <a:gd name="T3" fmla="*/ 0 h 43193"/>
                  <a:gd name="T4" fmla="*/ 0 w 21600"/>
                  <a:gd name="T5" fmla="*/ 0 h 43193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3193"/>
                  <a:gd name="T11" fmla="*/ 21600 w 21600"/>
                  <a:gd name="T12" fmla="*/ 43193 h 4319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3193" fill="none" extrusionOk="0">
                    <a:moveTo>
                      <a:pt x="432" y="0"/>
                    </a:moveTo>
                    <a:cubicBezTo>
                      <a:pt x="12191" y="236"/>
                      <a:pt x="21600" y="9835"/>
                      <a:pt x="21600" y="21596"/>
                    </a:cubicBezTo>
                    <a:cubicBezTo>
                      <a:pt x="21600" y="33379"/>
                      <a:pt x="12155" y="42988"/>
                      <a:pt x="373" y="43192"/>
                    </a:cubicBezTo>
                  </a:path>
                  <a:path w="21600" h="43193" stroke="0" extrusionOk="0">
                    <a:moveTo>
                      <a:pt x="432" y="0"/>
                    </a:moveTo>
                    <a:cubicBezTo>
                      <a:pt x="12191" y="236"/>
                      <a:pt x="21600" y="9835"/>
                      <a:pt x="21600" y="21596"/>
                    </a:cubicBezTo>
                    <a:cubicBezTo>
                      <a:pt x="21600" y="33379"/>
                      <a:pt x="12155" y="42988"/>
                      <a:pt x="373" y="43192"/>
                    </a:cubicBezTo>
                    <a:lnTo>
                      <a:pt x="0" y="21596"/>
                    </a:lnTo>
                    <a:close/>
                  </a:path>
                </a:pathLst>
              </a:custGeom>
              <a:noFill/>
              <a:ln w="19050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29795" name="Arc 635"/>
              <p:cNvSpPr>
                <a:spLocks/>
              </p:cNvSpPr>
              <p:nvPr/>
            </p:nvSpPr>
            <p:spPr bwMode="auto">
              <a:xfrm>
                <a:off x="2785" y="2722"/>
                <a:ext cx="148" cy="296"/>
              </a:xfrm>
              <a:custGeom>
                <a:avLst/>
                <a:gdLst>
                  <a:gd name="T0" fmla="*/ 0 w 22138"/>
                  <a:gd name="T1" fmla="*/ 0 h 43197"/>
                  <a:gd name="T2" fmla="*/ 0 w 22138"/>
                  <a:gd name="T3" fmla="*/ 0 h 43197"/>
                  <a:gd name="T4" fmla="*/ 0 w 22138"/>
                  <a:gd name="T5" fmla="*/ 0 h 43197"/>
                  <a:gd name="T6" fmla="*/ 0 60000 65536"/>
                  <a:gd name="T7" fmla="*/ 0 60000 65536"/>
                  <a:gd name="T8" fmla="*/ 0 60000 65536"/>
                  <a:gd name="T9" fmla="*/ 0 w 22138"/>
                  <a:gd name="T10" fmla="*/ 0 h 43197"/>
                  <a:gd name="T11" fmla="*/ 22138 w 22138"/>
                  <a:gd name="T12" fmla="*/ 43197 h 4319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138" h="43197" fill="none" extrusionOk="0">
                    <a:moveTo>
                      <a:pt x="-1" y="6"/>
                    </a:moveTo>
                    <a:cubicBezTo>
                      <a:pt x="179" y="2"/>
                      <a:pt x="358" y="-1"/>
                      <a:pt x="538" y="0"/>
                    </a:cubicBezTo>
                    <a:cubicBezTo>
                      <a:pt x="12467" y="0"/>
                      <a:pt x="22138" y="9670"/>
                      <a:pt x="22138" y="21600"/>
                    </a:cubicBezTo>
                    <a:cubicBezTo>
                      <a:pt x="22138" y="33383"/>
                      <a:pt x="12693" y="42992"/>
                      <a:pt x="911" y="43196"/>
                    </a:cubicBezTo>
                  </a:path>
                  <a:path w="22138" h="43197" stroke="0" extrusionOk="0">
                    <a:moveTo>
                      <a:pt x="-1" y="6"/>
                    </a:moveTo>
                    <a:cubicBezTo>
                      <a:pt x="179" y="2"/>
                      <a:pt x="358" y="-1"/>
                      <a:pt x="538" y="0"/>
                    </a:cubicBezTo>
                    <a:cubicBezTo>
                      <a:pt x="12467" y="0"/>
                      <a:pt x="22138" y="9670"/>
                      <a:pt x="22138" y="21600"/>
                    </a:cubicBezTo>
                    <a:cubicBezTo>
                      <a:pt x="22138" y="33383"/>
                      <a:pt x="12693" y="42992"/>
                      <a:pt x="911" y="43196"/>
                    </a:cubicBezTo>
                    <a:lnTo>
                      <a:pt x="538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29796" name="Arc 636"/>
              <p:cNvSpPr>
                <a:spLocks/>
              </p:cNvSpPr>
              <p:nvPr/>
            </p:nvSpPr>
            <p:spPr bwMode="auto">
              <a:xfrm>
                <a:off x="2791" y="2779"/>
                <a:ext cx="85" cy="186"/>
              </a:xfrm>
              <a:custGeom>
                <a:avLst/>
                <a:gdLst>
                  <a:gd name="T0" fmla="*/ 0 w 21600"/>
                  <a:gd name="T1" fmla="*/ 0 h 43154"/>
                  <a:gd name="T2" fmla="*/ 0 w 21600"/>
                  <a:gd name="T3" fmla="*/ 0 h 43154"/>
                  <a:gd name="T4" fmla="*/ 0 w 21600"/>
                  <a:gd name="T5" fmla="*/ 0 h 4315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3154"/>
                  <a:gd name="T11" fmla="*/ 21600 w 21600"/>
                  <a:gd name="T12" fmla="*/ 43154 h 431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3154" fill="none" extrusionOk="0">
                    <a:moveTo>
                      <a:pt x="1359" y="-1"/>
                    </a:moveTo>
                    <a:cubicBezTo>
                      <a:pt x="12738" y="717"/>
                      <a:pt x="21600" y="10155"/>
                      <a:pt x="21600" y="21557"/>
                    </a:cubicBezTo>
                    <a:cubicBezTo>
                      <a:pt x="21600" y="33340"/>
                      <a:pt x="12155" y="42949"/>
                      <a:pt x="373" y="43153"/>
                    </a:cubicBezTo>
                  </a:path>
                  <a:path w="21600" h="43154" stroke="0" extrusionOk="0">
                    <a:moveTo>
                      <a:pt x="1359" y="-1"/>
                    </a:moveTo>
                    <a:cubicBezTo>
                      <a:pt x="12738" y="717"/>
                      <a:pt x="21600" y="10155"/>
                      <a:pt x="21600" y="21557"/>
                    </a:cubicBezTo>
                    <a:cubicBezTo>
                      <a:pt x="21600" y="33340"/>
                      <a:pt x="12155" y="42949"/>
                      <a:pt x="373" y="43153"/>
                    </a:cubicBezTo>
                    <a:lnTo>
                      <a:pt x="0" y="21557"/>
                    </a:lnTo>
                    <a:close/>
                  </a:path>
                </a:pathLst>
              </a:custGeom>
              <a:noFill/>
              <a:ln w="19050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29797" name="Arc 637"/>
              <p:cNvSpPr>
                <a:spLocks/>
              </p:cNvSpPr>
              <p:nvPr/>
            </p:nvSpPr>
            <p:spPr bwMode="auto">
              <a:xfrm>
                <a:off x="2786" y="2620"/>
                <a:ext cx="248" cy="508"/>
              </a:xfrm>
              <a:custGeom>
                <a:avLst/>
                <a:gdLst>
                  <a:gd name="T0" fmla="*/ 0 w 21600"/>
                  <a:gd name="T1" fmla="*/ 0 h 43182"/>
                  <a:gd name="T2" fmla="*/ 0 w 21600"/>
                  <a:gd name="T3" fmla="*/ 0 h 43182"/>
                  <a:gd name="T4" fmla="*/ 0 w 21600"/>
                  <a:gd name="T5" fmla="*/ 0 h 4318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3182"/>
                  <a:gd name="T11" fmla="*/ 21600 w 21600"/>
                  <a:gd name="T12" fmla="*/ 43182 h 4318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3182" fill="none" extrusionOk="0">
                    <a:moveTo>
                      <a:pt x="814" y="0"/>
                    </a:moveTo>
                    <a:cubicBezTo>
                      <a:pt x="12418" y="438"/>
                      <a:pt x="21600" y="9972"/>
                      <a:pt x="21600" y="21585"/>
                    </a:cubicBezTo>
                    <a:cubicBezTo>
                      <a:pt x="21600" y="33368"/>
                      <a:pt x="12155" y="42977"/>
                      <a:pt x="373" y="43181"/>
                    </a:cubicBezTo>
                  </a:path>
                  <a:path w="21600" h="43182" stroke="0" extrusionOk="0">
                    <a:moveTo>
                      <a:pt x="814" y="0"/>
                    </a:moveTo>
                    <a:cubicBezTo>
                      <a:pt x="12418" y="438"/>
                      <a:pt x="21600" y="9972"/>
                      <a:pt x="21600" y="21585"/>
                    </a:cubicBezTo>
                    <a:cubicBezTo>
                      <a:pt x="21600" y="33368"/>
                      <a:pt x="12155" y="42977"/>
                      <a:pt x="373" y="43181"/>
                    </a:cubicBezTo>
                    <a:lnTo>
                      <a:pt x="0" y="21585"/>
                    </a:lnTo>
                    <a:close/>
                  </a:path>
                </a:pathLst>
              </a:custGeom>
              <a:noFill/>
              <a:ln w="19050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</p:grpSp>
        <p:grpSp>
          <p:nvGrpSpPr>
            <p:cNvPr id="29715" name="Group 704"/>
            <p:cNvGrpSpPr>
              <a:grpSpLocks/>
            </p:cNvGrpSpPr>
            <p:nvPr/>
          </p:nvGrpSpPr>
          <p:grpSpPr bwMode="auto">
            <a:xfrm>
              <a:off x="2997" y="3705"/>
              <a:ext cx="1075" cy="218"/>
              <a:chOff x="3110" y="3713"/>
              <a:chExt cx="1075" cy="218"/>
            </a:xfrm>
          </p:grpSpPr>
          <p:grpSp>
            <p:nvGrpSpPr>
              <p:cNvPr id="29749" name="Group 686"/>
              <p:cNvGrpSpPr>
                <a:grpSpLocks/>
              </p:cNvGrpSpPr>
              <p:nvPr/>
            </p:nvGrpSpPr>
            <p:grpSpPr bwMode="auto">
              <a:xfrm>
                <a:off x="3110" y="3713"/>
                <a:ext cx="972" cy="218"/>
                <a:chOff x="3216" y="3758"/>
                <a:chExt cx="942" cy="180"/>
              </a:xfrm>
            </p:grpSpPr>
            <p:sp>
              <p:nvSpPr>
                <p:cNvPr id="29751" name="Line 640"/>
                <p:cNvSpPr>
                  <a:spLocks noChangeShapeType="1"/>
                </p:cNvSpPr>
                <p:nvPr/>
              </p:nvSpPr>
              <p:spPr bwMode="auto">
                <a:xfrm>
                  <a:off x="3216" y="3851"/>
                  <a:ext cx="94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52" name="Freeform 641"/>
                <p:cNvSpPr>
                  <a:spLocks/>
                </p:cNvSpPr>
                <p:nvPr/>
              </p:nvSpPr>
              <p:spPr bwMode="auto">
                <a:xfrm>
                  <a:off x="3256" y="3759"/>
                  <a:ext cx="392" cy="90"/>
                </a:xfrm>
                <a:custGeom>
                  <a:avLst/>
                  <a:gdLst>
                    <a:gd name="T0" fmla="*/ 0 w 1599"/>
                    <a:gd name="T1" fmla="*/ 1 h 304"/>
                    <a:gd name="T2" fmla="*/ 1 w 1599"/>
                    <a:gd name="T3" fmla="*/ 0 h 304"/>
                    <a:gd name="T4" fmla="*/ 1 w 1599"/>
                    <a:gd name="T5" fmla="*/ 1 h 304"/>
                    <a:gd name="T6" fmla="*/ 0 60000 65536"/>
                    <a:gd name="T7" fmla="*/ 0 60000 65536"/>
                    <a:gd name="T8" fmla="*/ 0 60000 65536"/>
                    <a:gd name="T9" fmla="*/ 0 w 1599"/>
                    <a:gd name="T10" fmla="*/ 0 h 304"/>
                    <a:gd name="T11" fmla="*/ 1599 w 1599"/>
                    <a:gd name="T12" fmla="*/ 304 h 30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599" h="304">
                      <a:moveTo>
                        <a:pt x="0" y="304"/>
                      </a:moveTo>
                      <a:cubicBezTo>
                        <a:pt x="269" y="152"/>
                        <a:pt x="538" y="0"/>
                        <a:pt x="804" y="0"/>
                      </a:cubicBezTo>
                      <a:cubicBezTo>
                        <a:pt x="1070" y="0"/>
                        <a:pt x="1334" y="152"/>
                        <a:pt x="1599" y="304"/>
                      </a:cubicBezTo>
                    </a:path>
                  </a:pathLst>
                </a:custGeom>
                <a:noFill/>
                <a:ln w="19050">
                  <a:solidFill>
                    <a:srgbClr val="E80074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29753" name="Freeform 642"/>
                <p:cNvSpPr>
                  <a:spLocks/>
                </p:cNvSpPr>
                <p:nvPr/>
              </p:nvSpPr>
              <p:spPr bwMode="auto">
                <a:xfrm>
                  <a:off x="3649" y="3760"/>
                  <a:ext cx="392" cy="91"/>
                </a:xfrm>
                <a:custGeom>
                  <a:avLst/>
                  <a:gdLst>
                    <a:gd name="T0" fmla="*/ 0 w 1599"/>
                    <a:gd name="T1" fmla="*/ 1 h 304"/>
                    <a:gd name="T2" fmla="*/ 1 w 1599"/>
                    <a:gd name="T3" fmla="*/ 0 h 304"/>
                    <a:gd name="T4" fmla="*/ 1 w 1599"/>
                    <a:gd name="T5" fmla="*/ 1 h 304"/>
                    <a:gd name="T6" fmla="*/ 0 60000 65536"/>
                    <a:gd name="T7" fmla="*/ 0 60000 65536"/>
                    <a:gd name="T8" fmla="*/ 0 60000 65536"/>
                    <a:gd name="T9" fmla="*/ 0 w 1599"/>
                    <a:gd name="T10" fmla="*/ 0 h 304"/>
                    <a:gd name="T11" fmla="*/ 1599 w 1599"/>
                    <a:gd name="T12" fmla="*/ 304 h 30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599" h="304">
                      <a:moveTo>
                        <a:pt x="0" y="304"/>
                      </a:moveTo>
                      <a:cubicBezTo>
                        <a:pt x="269" y="152"/>
                        <a:pt x="538" y="0"/>
                        <a:pt x="804" y="0"/>
                      </a:cubicBezTo>
                      <a:cubicBezTo>
                        <a:pt x="1070" y="0"/>
                        <a:pt x="1334" y="152"/>
                        <a:pt x="1599" y="304"/>
                      </a:cubicBezTo>
                    </a:path>
                  </a:pathLst>
                </a:custGeom>
                <a:noFill/>
                <a:ln w="19050">
                  <a:solidFill>
                    <a:srgbClr val="E80074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29754" name="Freeform 643"/>
                <p:cNvSpPr>
                  <a:spLocks/>
                </p:cNvSpPr>
                <p:nvPr/>
              </p:nvSpPr>
              <p:spPr bwMode="auto">
                <a:xfrm flipV="1">
                  <a:off x="3257" y="3847"/>
                  <a:ext cx="392" cy="91"/>
                </a:xfrm>
                <a:custGeom>
                  <a:avLst/>
                  <a:gdLst>
                    <a:gd name="T0" fmla="*/ 0 w 1599"/>
                    <a:gd name="T1" fmla="*/ 1 h 304"/>
                    <a:gd name="T2" fmla="*/ 1 w 1599"/>
                    <a:gd name="T3" fmla="*/ 0 h 304"/>
                    <a:gd name="T4" fmla="*/ 1 w 1599"/>
                    <a:gd name="T5" fmla="*/ 1 h 304"/>
                    <a:gd name="T6" fmla="*/ 0 60000 65536"/>
                    <a:gd name="T7" fmla="*/ 0 60000 65536"/>
                    <a:gd name="T8" fmla="*/ 0 60000 65536"/>
                    <a:gd name="T9" fmla="*/ 0 w 1599"/>
                    <a:gd name="T10" fmla="*/ 0 h 304"/>
                    <a:gd name="T11" fmla="*/ 1599 w 1599"/>
                    <a:gd name="T12" fmla="*/ 304 h 30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599" h="304">
                      <a:moveTo>
                        <a:pt x="0" y="304"/>
                      </a:moveTo>
                      <a:cubicBezTo>
                        <a:pt x="269" y="152"/>
                        <a:pt x="538" y="0"/>
                        <a:pt x="804" y="0"/>
                      </a:cubicBezTo>
                      <a:cubicBezTo>
                        <a:pt x="1070" y="0"/>
                        <a:pt x="1334" y="152"/>
                        <a:pt x="1599" y="304"/>
                      </a:cubicBezTo>
                    </a:path>
                  </a:pathLst>
                </a:custGeom>
                <a:noFill/>
                <a:ln w="19050">
                  <a:solidFill>
                    <a:srgbClr val="E80074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29755" name="Freeform 644"/>
                <p:cNvSpPr>
                  <a:spLocks/>
                </p:cNvSpPr>
                <p:nvPr/>
              </p:nvSpPr>
              <p:spPr bwMode="auto">
                <a:xfrm flipV="1">
                  <a:off x="3650" y="3847"/>
                  <a:ext cx="392" cy="90"/>
                </a:xfrm>
                <a:custGeom>
                  <a:avLst/>
                  <a:gdLst>
                    <a:gd name="T0" fmla="*/ 0 w 1599"/>
                    <a:gd name="T1" fmla="*/ 1 h 304"/>
                    <a:gd name="T2" fmla="*/ 1 w 1599"/>
                    <a:gd name="T3" fmla="*/ 0 h 304"/>
                    <a:gd name="T4" fmla="*/ 1 w 1599"/>
                    <a:gd name="T5" fmla="*/ 1 h 304"/>
                    <a:gd name="T6" fmla="*/ 0 60000 65536"/>
                    <a:gd name="T7" fmla="*/ 0 60000 65536"/>
                    <a:gd name="T8" fmla="*/ 0 60000 65536"/>
                    <a:gd name="T9" fmla="*/ 0 w 1599"/>
                    <a:gd name="T10" fmla="*/ 0 h 304"/>
                    <a:gd name="T11" fmla="*/ 1599 w 1599"/>
                    <a:gd name="T12" fmla="*/ 304 h 30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599" h="304">
                      <a:moveTo>
                        <a:pt x="0" y="304"/>
                      </a:moveTo>
                      <a:cubicBezTo>
                        <a:pt x="269" y="152"/>
                        <a:pt x="538" y="0"/>
                        <a:pt x="804" y="0"/>
                      </a:cubicBezTo>
                      <a:cubicBezTo>
                        <a:pt x="1070" y="0"/>
                        <a:pt x="1334" y="152"/>
                        <a:pt x="1599" y="304"/>
                      </a:cubicBezTo>
                    </a:path>
                  </a:pathLst>
                </a:custGeom>
                <a:noFill/>
                <a:ln w="19050">
                  <a:solidFill>
                    <a:srgbClr val="E80074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grpSp>
              <p:nvGrpSpPr>
                <p:cNvPr id="29756" name="Group 645"/>
                <p:cNvGrpSpPr>
                  <a:grpSpLocks/>
                </p:cNvGrpSpPr>
                <p:nvPr/>
              </p:nvGrpSpPr>
              <p:grpSpPr bwMode="auto">
                <a:xfrm>
                  <a:off x="3255" y="3758"/>
                  <a:ext cx="208" cy="177"/>
                  <a:chOff x="354" y="2294"/>
                  <a:chExt cx="850" cy="594"/>
                </a:xfrm>
              </p:grpSpPr>
              <p:sp>
                <p:nvSpPr>
                  <p:cNvPr id="29785" name="Freeform 646"/>
                  <p:cNvSpPr>
                    <a:spLocks/>
                  </p:cNvSpPr>
                  <p:nvPr/>
                </p:nvSpPr>
                <p:spPr bwMode="auto">
                  <a:xfrm>
                    <a:off x="1110" y="2294"/>
                    <a:ext cx="94" cy="304"/>
                  </a:xfrm>
                  <a:custGeom>
                    <a:avLst/>
                    <a:gdLst>
                      <a:gd name="T0" fmla="*/ 0 w 94"/>
                      <a:gd name="T1" fmla="*/ 302 h 304"/>
                      <a:gd name="T2" fmla="*/ 48 w 94"/>
                      <a:gd name="T3" fmla="*/ 0 h 304"/>
                      <a:gd name="T4" fmla="*/ 94 w 94"/>
                      <a:gd name="T5" fmla="*/ 304 h 304"/>
                      <a:gd name="T6" fmla="*/ 0 60000 65536"/>
                      <a:gd name="T7" fmla="*/ 0 60000 65536"/>
                      <a:gd name="T8" fmla="*/ 0 60000 65536"/>
                      <a:gd name="T9" fmla="*/ 0 w 94"/>
                      <a:gd name="T10" fmla="*/ 0 h 304"/>
                      <a:gd name="T11" fmla="*/ 94 w 94"/>
                      <a:gd name="T12" fmla="*/ 304 h 30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4" h="304">
                        <a:moveTo>
                          <a:pt x="0" y="302"/>
                        </a:moveTo>
                        <a:cubicBezTo>
                          <a:pt x="16" y="151"/>
                          <a:pt x="32" y="0"/>
                          <a:pt x="48" y="0"/>
                        </a:cubicBezTo>
                        <a:cubicBezTo>
                          <a:pt x="64" y="0"/>
                          <a:pt x="79" y="152"/>
                          <a:pt x="94" y="304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705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29786" name="Freeform 647"/>
                  <p:cNvSpPr>
                    <a:spLocks/>
                  </p:cNvSpPr>
                  <p:nvPr/>
                </p:nvSpPr>
                <p:spPr bwMode="auto">
                  <a:xfrm>
                    <a:off x="1018" y="2598"/>
                    <a:ext cx="92" cy="290"/>
                  </a:xfrm>
                  <a:custGeom>
                    <a:avLst/>
                    <a:gdLst>
                      <a:gd name="T0" fmla="*/ 92 w 92"/>
                      <a:gd name="T1" fmla="*/ 0 h 290"/>
                      <a:gd name="T2" fmla="*/ 50 w 92"/>
                      <a:gd name="T3" fmla="*/ 290 h 290"/>
                      <a:gd name="T4" fmla="*/ 0 w 92"/>
                      <a:gd name="T5" fmla="*/ 0 h 290"/>
                      <a:gd name="T6" fmla="*/ 0 60000 65536"/>
                      <a:gd name="T7" fmla="*/ 0 60000 65536"/>
                      <a:gd name="T8" fmla="*/ 0 60000 65536"/>
                      <a:gd name="T9" fmla="*/ 0 w 92"/>
                      <a:gd name="T10" fmla="*/ 0 h 290"/>
                      <a:gd name="T11" fmla="*/ 92 w 92"/>
                      <a:gd name="T12" fmla="*/ 290 h 29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2" h="290">
                        <a:moveTo>
                          <a:pt x="92" y="0"/>
                        </a:moveTo>
                        <a:cubicBezTo>
                          <a:pt x="78" y="145"/>
                          <a:pt x="65" y="290"/>
                          <a:pt x="50" y="290"/>
                        </a:cubicBezTo>
                        <a:cubicBezTo>
                          <a:pt x="35" y="290"/>
                          <a:pt x="17" y="145"/>
                          <a:pt x="0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705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29787" name="Freeform 648"/>
                  <p:cNvSpPr>
                    <a:spLocks/>
                  </p:cNvSpPr>
                  <p:nvPr/>
                </p:nvSpPr>
                <p:spPr bwMode="auto">
                  <a:xfrm>
                    <a:off x="920" y="2318"/>
                    <a:ext cx="98" cy="282"/>
                  </a:xfrm>
                  <a:custGeom>
                    <a:avLst/>
                    <a:gdLst>
                      <a:gd name="T0" fmla="*/ 98 w 98"/>
                      <a:gd name="T1" fmla="*/ 282 h 282"/>
                      <a:gd name="T2" fmla="*/ 52 w 98"/>
                      <a:gd name="T3" fmla="*/ 0 h 282"/>
                      <a:gd name="T4" fmla="*/ 0 w 98"/>
                      <a:gd name="T5" fmla="*/ 280 h 282"/>
                      <a:gd name="T6" fmla="*/ 0 60000 65536"/>
                      <a:gd name="T7" fmla="*/ 0 60000 65536"/>
                      <a:gd name="T8" fmla="*/ 0 60000 65536"/>
                      <a:gd name="T9" fmla="*/ 0 w 98"/>
                      <a:gd name="T10" fmla="*/ 0 h 282"/>
                      <a:gd name="T11" fmla="*/ 98 w 98"/>
                      <a:gd name="T12" fmla="*/ 282 h 28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8" h="282">
                        <a:moveTo>
                          <a:pt x="98" y="282"/>
                        </a:moveTo>
                        <a:cubicBezTo>
                          <a:pt x="83" y="141"/>
                          <a:pt x="68" y="0"/>
                          <a:pt x="52" y="0"/>
                        </a:cubicBezTo>
                        <a:cubicBezTo>
                          <a:pt x="36" y="0"/>
                          <a:pt x="18" y="140"/>
                          <a:pt x="0" y="28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705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29788" name="Freeform 649"/>
                  <p:cNvSpPr>
                    <a:spLocks/>
                  </p:cNvSpPr>
                  <p:nvPr/>
                </p:nvSpPr>
                <p:spPr bwMode="auto">
                  <a:xfrm>
                    <a:off x="824" y="2598"/>
                    <a:ext cx="96" cy="246"/>
                  </a:xfrm>
                  <a:custGeom>
                    <a:avLst/>
                    <a:gdLst>
                      <a:gd name="T0" fmla="*/ 96 w 96"/>
                      <a:gd name="T1" fmla="*/ 2 h 246"/>
                      <a:gd name="T2" fmla="*/ 50 w 96"/>
                      <a:gd name="T3" fmla="*/ 246 h 246"/>
                      <a:gd name="T4" fmla="*/ 0 w 96"/>
                      <a:gd name="T5" fmla="*/ 0 h 246"/>
                      <a:gd name="T6" fmla="*/ 0 60000 65536"/>
                      <a:gd name="T7" fmla="*/ 0 60000 65536"/>
                      <a:gd name="T8" fmla="*/ 0 60000 65536"/>
                      <a:gd name="T9" fmla="*/ 0 w 96"/>
                      <a:gd name="T10" fmla="*/ 0 h 246"/>
                      <a:gd name="T11" fmla="*/ 96 w 96"/>
                      <a:gd name="T12" fmla="*/ 246 h 24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6" h="246">
                        <a:moveTo>
                          <a:pt x="96" y="2"/>
                        </a:moveTo>
                        <a:cubicBezTo>
                          <a:pt x="81" y="124"/>
                          <a:pt x="66" y="246"/>
                          <a:pt x="50" y="246"/>
                        </a:cubicBezTo>
                        <a:cubicBezTo>
                          <a:pt x="34" y="246"/>
                          <a:pt x="17" y="123"/>
                          <a:pt x="0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705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29789" name="Freeform 650"/>
                  <p:cNvSpPr>
                    <a:spLocks/>
                  </p:cNvSpPr>
                  <p:nvPr/>
                </p:nvSpPr>
                <p:spPr bwMode="auto">
                  <a:xfrm>
                    <a:off x="730" y="2382"/>
                    <a:ext cx="94" cy="216"/>
                  </a:xfrm>
                  <a:custGeom>
                    <a:avLst/>
                    <a:gdLst>
                      <a:gd name="T0" fmla="*/ 94 w 94"/>
                      <a:gd name="T1" fmla="*/ 216 h 216"/>
                      <a:gd name="T2" fmla="*/ 50 w 94"/>
                      <a:gd name="T3" fmla="*/ 0 h 216"/>
                      <a:gd name="T4" fmla="*/ 0 w 94"/>
                      <a:gd name="T5" fmla="*/ 216 h 216"/>
                      <a:gd name="T6" fmla="*/ 0 60000 65536"/>
                      <a:gd name="T7" fmla="*/ 0 60000 65536"/>
                      <a:gd name="T8" fmla="*/ 0 60000 65536"/>
                      <a:gd name="T9" fmla="*/ 0 w 94"/>
                      <a:gd name="T10" fmla="*/ 0 h 216"/>
                      <a:gd name="T11" fmla="*/ 94 w 94"/>
                      <a:gd name="T12" fmla="*/ 216 h 21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4" h="216">
                        <a:moveTo>
                          <a:pt x="94" y="216"/>
                        </a:moveTo>
                        <a:cubicBezTo>
                          <a:pt x="80" y="108"/>
                          <a:pt x="66" y="0"/>
                          <a:pt x="50" y="0"/>
                        </a:cubicBezTo>
                        <a:cubicBezTo>
                          <a:pt x="34" y="0"/>
                          <a:pt x="17" y="108"/>
                          <a:pt x="0" y="216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705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29790" name="Freeform 651"/>
                  <p:cNvSpPr>
                    <a:spLocks/>
                  </p:cNvSpPr>
                  <p:nvPr/>
                </p:nvSpPr>
                <p:spPr bwMode="auto">
                  <a:xfrm>
                    <a:off x="636" y="2598"/>
                    <a:ext cx="94" cy="168"/>
                  </a:xfrm>
                  <a:custGeom>
                    <a:avLst/>
                    <a:gdLst>
                      <a:gd name="T0" fmla="*/ 94 w 94"/>
                      <a:gd name="T1" fmla="*/ 0 h 168"/>
                      <a:gd name="T2" fmla="*/ 52 w 94"/>
                      <a:gd name="T3" fmla="*/ 168 h 168"/>
                      <a:gd name="T4" fmla="*/ 0 w 94"/>
                      <a:gd name="T5" fmla="*/ 0 h 168"/>
                      <a:gd name="T6" fmla="*/ 0 60000 65536"/>
                      <a:gd name="T7" fmla="*/ 0 60000 65536"/>
                      <a:gd name="T8" fmla="*/ 0 60000 65536"/>
                      <a:gd name="T9" fmla="*/ 0 w 94"/>
                      <a:gd name="T10" fmla="*/ 0 h 168"/>
                      <a:gd name="T11" fmla="*/ 94 w 94"/>
                      <a:gd name="T12" fmla="*/ 168 h 16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4" h="168">
                        <a:moveTo>
                          <a:pt x="94" y="0"/>
                        </a:moveTo>
                        <a:cubicBezTo>
                          <a:pt x="81" y="84"/>
                          <a:pt x="68" y="168"/>
                          <a:pt x="52" y="168"/>
                        </a:cubicBezTo>
                        <a:cubicBezTo>
                          <a:pt x="36" y="168"/>
                          <a:pt x="18" y="84"/>
                          <a:pt x="0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705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29791" name="Freeform 652"/>
                  <p:cNvSpPr>
                    <a:spLocks/>
                  </p:cNvSpPr>
                  <p:nvPr/>
                </p:nvSpPr>
                <p:spPr bwMode="auto">
                  <a:xfrm>
                    <a:off x="542" y="2470"/>
                    <a:ext cx="94" cy="128"/>
                  </a:xfrm>
                  <a:custGeom>
                    <a:avLst/>
                    <a:gdLst>
                      <a:gd name="T0" fmla="*/ 94 w 94"/>
                      <a:gd name="T1" fmla="*/ 128 h 128"/>
                      <a:gd name="T2" fmla="*/ 50 w 94"/>
                      <a:gd name="T3" fmla="*/ 0 h 128"/>
                      <a:gd name="T4" fmla="*/ 0 w 94"/>
                      <a:gd name="T5" fmla="*/ 128 h 128"/>
                      <a:gd name="T6" fmla="*/ 0 60000 65536"/>
                      <a:gd name="T7" fmla="*/ 0 60000 65536"/>
                      <a:gd name="T8" fmla="*/ 0 60000 65536"/>
                      <a:gd name="T9" fmla="*/ 0 w 94"/>
                      <a:gd name="T10" fmla="*/ 0 h 128"/>
                      <a:gd name="T11" fmla="*/ 94 w 94"/>
                      <a:gd name="T12" fmla="*/ 128 h 12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4" h="128">
                        <a:moveTo>
                          <a:pt x="94" y="128"/>
                        </a:moveTo>
                        <a:cubicBezTo>
                          <a:pt x="80" y="64"/>
                          <a:pt x="66" y="0"/>
                          <a:pt x="50" y="0"/>
                        </a:cubicBezTo>
                        <a:cubicBezTo>
                          <a:pt x="34" y="0"/>
                          <a:pt x="17" y="64"/>
                          <a:pt x="0" y="128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705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29792" name="Freeform 653"/>
                  <p:cNvSpPr>
                    <a:spLocks/>
                  </p:cNvSpPr>
                  <p:nvPr/>
                </p:nvSpPr>
                <p:spPr bwMode="auto">
                  <a:xfrm>
                    <a:off x="448" y="2598"/>
                    <a:ext cx="94" cy="72"/>
                  </a:xfrm>
                  <a:custGeom>
                    <a:avLst/>
                    <a:gdLst>
                      <a:gd name="T0" fmla="*/ 94 w 94"/>
                      <a:gd name="T1" fmla="*/ 0 h 72"/>
                      <a:gd name="T2" fmla="*/ 52 w 94"/>
                      <a:gd name="T3" fmla="*/ 72 h 72"/>
                      <a:gd name="T4" fmla="*/ 0 w 94"/>
                      <a:gd name="T5" fmla="*/ 0 h 72"/>
                      <a:gd name="T6" fmla="*/ 0 60000 65536"/>
                      <a:gd name="T7" fmla="*/ 0 60000 65536"/>
                      <a:gd name="T8" fmla="*/ 0 60000 65536"/>
                      <a:gd name="T9" fmla="*/ 0 w 94"/>
                      <a:gd name="T10" fmla="*/ 0 h 72"/>
                      <a:gd name="T11" fmla="*/ 94 w 94"/>
                      <a:gd name="T12" fmla="*/ 72 h 7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4" h="72">
                        <a:moveTo>
                          <a:pt x="94" y="0"/>
                        </a:moveTo>
                        <a:cubicBezTo>
                          <a:pt x="81" y="36"/>
                          <a:pt x="68" y="72"/>
                          <a:pt x="52" y="72"/>
                        </a:cubicBezTo>
                        <a:cubicBezTo>
                          <a:pt x="36" y="72"/>
                          <a:pt x="18" y="36"/>
                          <a:pt x="0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705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29793" name="Freeform 654"/>
                  <p:cNvSpPr>
                    <a:spLocks/>
                  </p:cNvSpPr>
                  <p:nvPr/>
                </p:nvSpPr>
                <p:spPr bwMode="auto">
                  <a:xfrm>
                    <a:off x="354" y="2572"/>
                    <a:ext cx="96" cy="28"/>
                  </a:xfrm>
                  <a:custGeom>
                    <a:avLst/>
                    <a:gdLst>
                      <a:gd name="T0" fmla="*/ 96 w 96"/>
                      <a:gd name="T1" fmla="*/ 26 h 28"/>
                      <a:gd name="T2" fmla="*/ 52 w 96"/>
                      <a:gd name="T3" fmla="*/ 0 h 28"/>
                      <a:gd name="T4" fmla="*/ 0 w 96"/>
                      <a:gd name="T5" fmla="*/ 28 h 28"/>
                      <a:gd name="T6" fmla="*/ 0 60000 65536"/>
                      <a:gd name="T7" fmla="*/ 0 60000 65536"/>
                      <a:gd name="T8" fmla="*/ 0 60000 65536"/>
                      <a:gd name="T9" fmla="*/ 0 w 96"/>
                      <a:gd name="T10" fmla="*/ 0 h 28"/>
                      <a:gd name="T11" fmla="*/ 96 w 96"/>
                      <a:gd name="T12" fmla="*/ 28 h 2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6" h="28">
                        <a:moveTo>
                          <a:pt x="96" y="26"/>
                        </a:moveTo>
                        <a:cubicBezTo>
                          <a:pt x="82" y="13"/>
                          <a:pt x="68" y="0"/>
                          <a:pt x="52" y="0"/>
                        </a:cubicBezTo>
                        <a:cubicBezTo>
                          <a:pt x="36" y="0"/>
                          <a:pt x="18" y="14"/>
                          <a:pt x="0" y="28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705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</p:grpSp>
            <p:grpSp>
              <p:nvGrpSpPr>
                <p:cNvPr id="29757" name="Group 655"/>
                <p:cNvGrpSpPr>
                  <a:grpSpLocks/>
                </p:cNvGrpSpPr>
                <p:nvPr/>
              </p:nvGrpSpPr>
              <p:grpSpPr bwMode="auto">
                <a:xfrm>
                  <a:off x="3464" y="3767"/>
                  <a:ext cx="185" cy="170"/>
                  <a:chOff x="1209" y="2324"/>
                  <a:chExt cx="756" cy="570"/>
                </a:xfrm>
              </p:grpSpPr>
              <p:sp>
                <p:nvSpPr>
                  <p:cNvPr id="29777" name="Freeform 656"/>
                  <p:cNvSpPr>
                    <a:spLocks/>
                  </p:cNvSpPr>
                  <p:nvPr/>
                </p:nvSpPr>
                <p:spPr bwMode="auto">
                  <a:xfrm flipH="1">
                    <a:off x="1209" y="2604"/>
                    <a:ext cx="92" cy="290"/>
                  </a:xfrm>
                  <a:custGeom>
                    <a:avLst/>
                    <a:gdLst>
                      <a:gd name="T0" fmla="*/ 92 w 92"/>
                      <a:gd name="T1" fmla="*/ 0 h 290"/>
                      <a:gd name="T2" fmla="*/ 50 w 92"/>
                      <a:gd name="T3" fmla="*/ 290 h 290"/>
                      <a:gd name="T4" fmla="*/ 0 w 92"/>
                      <a:gd name="T5" fmla="*/ 0 h 290"/>
                      <a:gd name="T6" fmla="*/ 0 60000 65536"/>
                      <a:gd name="T7" fmla="*/ 0 60000 65536"/>
                      <a:gd name="T8" fmla="*/ 0 60000 65536"/>
                      <a:gd name="T9" fmla="*/ 0 w 92"/>
                      <a:gd name="T10" fmla="*/ 0 h 290"/>
                      <a:gd name="T11" fmla="*/ 92 w 92"/>
                      <a:gd name="T12" fmla="*/ 290 h 29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2" h="290">
                        <a:moveTo>
                          <a:pt x="92" y="0"/>
                        </a:moveTo>
                        <a:cubicBezTo>
                          <a:pt x="78" y="145"/>
                          <a:pt x="65" y="290"/>
                          <a:pt x="50" y="290"/>
                        </a:cubicBezTo>
                        <a:cubicBezTo>
                          <a:pt x="35" y="290"/>
                          <a:pt x="17" y="145"/>
                          <a:pt x="0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705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29778" name="Freeform 657"/>
                  <p:cNvSpPr>
                    <a:spLocks/>
                  </p:cNvSpPr>
                  <p:nvPr/>
                </p:nvSpPr>
                <p:spPr bwMode="auto">
                  <a:xfrm flipH="1">
                    <a:off x="1301" y="2324"/>
                    <a:ext cx="98" cy="282"/>
                  </a:xfrm>
                  <a:custGeom>
                    <a:avLst/>
                    <a:gdLst>
                      <a:gd name="T0" fmla="*/ 98 w 98"/>
                      <a:gd name="T1" fmla="*/ 282 h 282"/>
                      <a:gd name="T2" fmla="*/ 52 w 98"/>
                      <a:gd name="T3" fmla="*/ 0 h 282"/>
                      <a:gd name="T4" fmla="*/ 0 w 98"/>
                      <a:gd name="T5" fmla="*/ 280 h 282"/>
                      <a:gd name="T6" fmla="*/ 0 60000 65536"/>
                      <a:gd name="T7" fmla="*/ 0 60000 65536"/>
                      <a:gd name="T8" fmla="*/ 0 60000 65536"/>
                      <a:gd name="T9" fmla="*/ 0 w 98"/>
                      <a:gd name="T10" fmla="*/ 0 h 282"/>
                      <a:gd name="T11" fmla="*/ 98 w 98"/>
                      <a:gd name="T12" fmla="*/ 282 h 28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8" h="282">
                        <a:moveTo>
                          <a:pt x="98" y="282"/>
                        </a:moveTo>
                        <a:cubicBezTo>
                          <a:pt x="83" y="141"/>
                          <a:pt x="68" y="0"/>
                          <a:pt x="52" y="0"/>
                        </a:cubicBezTo>
                        <a:cubicBezTo>
                          <a:pt x="36" y="0"/>
                          <a:pt x="18" y="140"/>
                          <a:pt x="0" y="28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705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29779" name="Freeform 658"/>
                  <p:cNvSpPr>
                    <a:spLocks/>
                  </p:cNvSpPr>
                  <p:nvPr/>
                </p:nvSpPr>
                <p:spPr bwMode="auto">
                  <a:xfrm flipH="1">
                    <a:off x="1399" y="2604"/>
                    <a:ext cx="96" cy="246"/>
                  </a:xfrm>
                  <a:custGeom>
                    <a:avLst/>
                    <a:gdLst>
                      <a:gd name="T0" fmla="*/ 96 w 96"/>
                      <a:gd name="T1" fmla="*/ 2 h 246"/>
                      <a:gd name="T2" fmla="*/ 50 w 96"/>
                      <a:gd name="T3" fmla="*/ 246 h 246"/>
                      <a:gd name="T4" fmla="*/ 0 w 96"/>
                      <a:gd name="T5" fmla="*/ 0 h 246"/>
                      <a:gd name="T6" fmla="*/ 0 60000 65536"/>
                      <a:gd name="T7" fmla="*/ 0 60000 65536"/>
                      <a:gd name="T8" fmla="*/ 0 60000 65536"/>
                      <a:gd name="T9" fmla="*/ 0 w 96"/>
                      <a:gd name="T10" fmla="*/ 0 h 246"/>
                      <a:gd name="T11" fmla="*/ 96 w 96"/>
                      <a:gd name="T12" fmla="*/ 246 h 24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6" h="246">
                        <a:moveTo>
                          <a:pt x="96" y="2"/>
                        </a:moveTo>
                        <a:cubicBezTo>
                          <a:pt x="81" y="124"/>
                          <a:pt x="66" y="246"/>
                          <a:pt x="50" y="246"/>
                        </a:cubicBezTo>
                        <a:cubicBezTo>
                          <a:pt x="34" y="246"/>
                          <a:pt x="17" y="123"/>
                          <a:pt x="0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705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29780" name="Freeform 659"/>
                  <p:cNvSpPr>
                    <a:spLocks/>
                  </p:cNvSpPr>
                  <p:nvPr/>
                </p:nvSpPr>
                <p:spPr bwMode="auto">
                  <a:xfrm flipH="1">
                    <a:off x="1495" y="2388"/>
                    <a:ext cx="94" cy="216"/>
                  </a:xfrm>
                  <a:custGeom>
                    <a:avLst/>
                    <a:gdLst>
                      <a:gd name="T0" fmla="*/ 94 w 94"/>
                      <a:gd name="T1" fmla="*/ 216 h 216"/>
                      <a:gd name="T2" fmla="*/ 50 w 94"/>
                      <a:gd name="T3" fmla="*/ 0 h 216"/>
                      <a:gd name="T4" fmla="*/ 0 w 94"/>
                      <a:gd name="T5" fmla="*/ 216 h 216"/>
                      <a:gd name="T6" fmla="*/ 0 60000 65536"/>
                      <a:gd name="T7" fmla="*/ 0 60000 65536"/>
                      <a:gd name="T8" fmla="*/ 0 60000 65536"/>
                      <a:gd name="T9" fmla="*/ 0 w 94"/>
                      <a:gd name="T10" fmla="*/ 0 h 216"/>
                      <a:gd name="T11" fmla="*/ 94 w 94"/>
                      <a:gd name="T12" fmla="*/ 216 h 21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4" h="216">
                        <a:moveTo>
                          <a:pt x="94" y="216"/>
                        </a:moveTo>
                        <a:cubicBezTo>
                          <a:pt x="80" y="108"/>
                          <a:pt x="66" y="0"/>
                          <a:pt x="50" y="0"/>
                        </a:cubicBezTo>
                        <a:cubicBezTo>
                          <a:pt x="34" y="0"/>
                          <a:pt x="17" y="108"/>
                          <a:pt x="0" y="216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705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29781" name="Freeform 660"/>
                  <p:cNvSpPr>
                    <a:spLocks/>
                  </p:cNvSpPr>
                  <p:nvPr/>
                </p:nvSpPr>
                <p:spPr bwMode="auto">
                  <a:xfrm flipH="1">
                    <a:off x="1589" y="2604"/>
                    <a:ext cx="94" cy="168"/>
                  </a:xfrm>
                  <a:custGeom>
                    <a:avLst/>
                    <a:gdLst>
                      <a:gd name="T0" fmla="*/ 94 w 94"/>
                      <a:gd name="T1" fmla="*/ 0 h 168"/>
                      <a:gd name="T2" fmla="*/ 52 w 94"/>
                      <a:gd name="T3" fmla="*/ 168 h 168"/>
                      <a:gd name="T4" fmla="*/ 0 w 94"/>
                      <a:gd name="T5" fmla="*/ 0 h 168"/>
                      <a:gd name="T6" fmla="*/ 0 60000 65536"/>
                      <a:gd name="T7" fmla="*/ 0 60000 65536"/>
                      <a:gd name="T8" fmla="*/ 0 60000 65536"/>
                      <a:gd name="T9" fmla="*/ 0 w 94"/>
                      <a:gd name="T10" fmla="*/ 0 h 168"/>
                      <a:gd name="T11" fmla="*/ 94 w 94"/>
                      <a:gd name="T12" fmla="*/ 168 h 16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4" h="168">
                        <a:moveTo>
                          <a:pt x="94" y="0"/>
                        </a:moveTo>
                        <a:cubicBezTo>
                          <a:pt x="81" y="84"/>
                          <a:pt x="68" y="168"/>
                          <a:pt x="52" y="168"/>
                        </a:cubicBezTo>
                        <a:cubicBezTo>
                          <a:pt x="36" y="168"/>
                          <a:pt x="18" y="84"/>
                          <a:pt x="0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705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29782" name="Freeform 661"/>
                  <p:cNvSpPr>
                    <a:spLocks/>
                  </p:cNvSpPr>
                  <p:nvPr/>
                </p:nvSpPr>
                <p:spPr bwMode="auto">
                  <a:xfrm flipH="1">
                    <a:off x="1683" y="2476"/>
                    <a:ext cx="94" cy="128"/>
                  </a:xfrm>
                  <a:custGeom>
                    <a:avLst/>
                    <a:gdLst>
                      <a:gd name="T0" fmla="*/ 94 w 94"/>
                      <a:gd name="T1" fmla="*/ 128 h 128"/>
                      <a:gd name="T2" fmla="*/ 50 w 94"/>
                      <a:gd name="T3" fmla="*/ 0 h 128"/>
                      <a:gd name="T4" fmla="*/ 0 w 94"/>
                      <a:gd name="T5" fmla="*/ 128 h 128"/>
                      <a:gd name="T6" fmla="*/ 0 60000 65536"/>
                      <a:gd name="T7" fmla="*/ 0 60000 65536"/>
                      <a:gd name="T8" fmla="*/ 0 60000 65536"/>
                      <a:gd name="T9" fmla="*/ 0 w 94"/>
                      <a:gd name="T10" fmla="*/ 0 h 128"/>
                      <a:gd name="T11" fmla="*/ 94 w 94"/>
                      <a:gd name="T12" fmla="*/ 128 h 12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4" h="128">
                        <a:moveTo>
                          <a:pt x="94" y="128"/>
                        </a:moveTo>
                        <a:cubicBezTo>
                          <a:pt x="80" y="64"/>
                          <a:pt x="66" y="0"/>
                          <a:pt x="50" y="0"/>
                        </a:cubicBezTo>
                        <a:cubicBezTo>
                          <a:pt x="34" y="0"/>
                          <a:pt x="17" y="64"/>
                          <a:pt x="0" y="128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705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29783" name="Freeform 662"/>
                  <p:cNvSpPr>
                    <a:spLocks/>
                  </p:cNvSpPr>
                  <p:nvPr/>
                </p:nvSpPr>
                <p:spPr bwMode="auto">
                  <a:xfrm flipH="1">
                    <a:off x="1777" y="2604"/>
                    <a:ext cx="94" cy="72"/>
                  </a:xfrm>
                  <a:custGeom>
                    <a:avLst/>
                    <a:gdLst>
                      <a:gd name="T0" fmla="*/ 94 w 94"/>
                      <a:gd name="T1" fmla="*/ 0 h 72"/>
                      <a:gd name="T2" fmla="*/ 52 w 94"/>
                      <a:gd name="T3" fmla="*/ 72 h 72"/>
                      <a:gd name="T4" fmla="*/ 0 w 94"/>
                      <a:gd name="T5" fmla="*/ 0 h 72"/>
                      <a:gd name="T6" fmla="*/ 0 60000 65536"/>
                      <a:gd name="T7" fmla="*/ 0 60000 65536"/>
                      <a:gd name="T8" fmla="*/ 0 60000 65536"/>
                      <a:gd name="T9" fmla="*/ 0 w 94"/>
                      <a:gd name="T10" fmla="*/ 0 h 72"/>
                      <a:gd name="T11" fmla="*/ 94 w 94"/>
                      <a:gd name="T12" fmla="*/ 72 h 7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4" h="72">
                        <a:moveTo>
                          <a:pt x="94" y="0"/>
                        </a:moveTo>
                        <a:cubicBezTo>
                          <a:pt x="81" y="36"/>
                          <a:pt x="68" y="72"/>
                          <a:pt x="52" y="72"/>
                        </a:cubicBezTo>
                        <a:cubicBezTo>
                          <a:pt x="36" y="72"/>
                          <a:pt x="18" y="36"/>
                          <a:pt x="0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705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29784" name="Freeform 663"/>
                  <p:cNvSpPr>
                    <a:spLocks/>
                  </p:cNvSpPr>
                  <p:nvPr/>
                </p:nvSpPr>
                <p:spPr bwMode="auto">
                  <a:xfrm flipH="1">
                    <a:off x="1869" y="2578"/>
                    <a:ext cx="96" cy="28"/>
                  </a:xfrm>
                  <a:custGeom>
                    <a:avLst/>
                    <a:gdLst>
                      <a:gd name="T0" fmla="*/ 96 w 96"/>
                      <a:gd name="T1" fmla="*/ 26 h 28"/>
                      <a:gd name="T2" fmla="*/ 52 w 96"/>
                      <a:gd name="T3" fmla="*/ 0 h 28"/>
                      <a:gd name="T4" fmla="*/ 0 w 96"/>
                      <a:gd name="T5" fmla="*/ 28 h 28"/>
                      <a:gd name="T6" fmla="*/ 0 60000 65536"/>
                      <a:gd name="T7" fmla="*/ 0 60000 65536"/>
                      <a:gd name="T8" fmla="*/ 0 60000 65536"/>
                      <a:gd name="T9" fmla="*/ 0 w 96"/>
                      <a:gd name="T10" fmla="*/ 0 h 28"/>
                      <a:gd name="T11" fmla="*/ 96 w 96"/>
                      <a:gd name="T12" fmla="*/ 28 h 2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6" h="28">
                        <a:moveTo>
                          <a:pt x="96" y="26"/>
                        </a:moveTo>
                        <a:cubicBezTo>
                          <a:pt x="82" y="13"/>
                          <a:pt x="68" y="0"/>
                          <a:pt x="52" y="0"/>
                        </a:cubicBezTo>
                        <a:cubicBezTo>
                          <a:pt x="36" y="0"/>
                          <a:pt x="18" y="14"/>
                          <a:pt x="0" y="28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705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</p:grpSp>
            <p:grpSp>
              <p:nvGrpSpPr>
                <p:cNvPr id="29758" name="Group 664"/>
                <p:cNvGrpSpPr>
                  <a:grpSpLocks/>
                </p:cNvGrpSpPr>
                <p:nvPr/>
              </p:nvGrpSpPr>
              <p:grpSpPr bwMode="auto">
                <a:xfrm>
                  <a:off x="3650" y="3759"/>
                  <a:ext cx="208" cy="178"/>
                  <a:chOff x="354" y="2294"/>
                  <a:chExt cx="850" cy="594"/>
                </a:xfrm>
              </p:grpSpPr>
              <p:sp>
                <p:nvSpPr>
                  <p:cNvPr id="29768" name="Freeform 665"/>
                  <p:cNvSpPr>
                    <a:spLocks/>
                  </p:cNvSpPr>
                  <p:nvPr/>
                </p:nvSpPr>
                <p:spPr bwMode="auto">
                  <a:xfrm>
                    <a:off x="1110" y="2294"/>
                    <a:ext cx="94" cy="304"/>
                  </a:xfrm>
                  <a:custGeom>
                    <a:avLst/>
                    <a:gdLst>
                      <a:gd name="T0" fmla="*/ 0 w 94"/>
                      <a:gd name="T1" fmla="*/ 302 h 304"/>
                      <a:gd name="T2" fmla="*/ 48 w 94"/>
                      <a:gd name="T3" fmla="*/ 0 h 304"/>
                      <a:gd name="T4" fmla="*/ 94 w 94"/>
                      <a:gd name="T5" fmla="*/ 304 h 304"/>
                      <a:gd name="T6" fmla="*/ 0 60000 65536"/>
                      <a:gd name="T7" fmla="*/ 0 60000 65536"/>
                      <a:gd name="T8" fmla="*/ 0 60000 65536"/>
                      <a:gd name="T9" fmla="*/ 0 w 94"/>
                      <a:gd name="T10" fmla="*/ 0 h 304"/>
                      <a:gd name="T11" fmla="*/ 94 w 94"/>
                      <a:gd name="T12" fmla="*/ 304 h 30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4" h="304">
                        <a:moveTo>
                          <a:pt x="0" y="302"/>
                        </a:moveTo>
                        <a:cubicBezTo>
                          <a:pt x="16" y="151"/>
                          <a:pt x="32" y="0"/>
                          <a:pt x="48" y="0"/>
                        </a:cubicBezTo>
                        <a:cubicBezTo>
                          <a:pt x="64" y="0"/>
                          <a:pt x="79" y="152"/>
                          <a:pt x="94" y="304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705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29769" name="Freeform 666"/>
                  <p:cNvSpPr>
                    <a:spLocks/>
                  </p:cNvSpPr>
                  <p:nvPr/>
                </p:nvSpPr>
                <p:spPr bwMode="auto">
                  <a:xfrm>
                    <a:off x="1018" y="2598"/>
                    <a:ext cx="92" cy="290"/>
                  </a:xfrm>
                  <a:custGeom>
                    <a:avLst/>
                    <a:gdLst>
                      <a:gd name="T0" fmla="*/ 92 w 92"/>
                      <a:gd name="T1" fmla="*/ 0 h 290"/>
                      <a:gd name="T2" fmla="*/ 50 w 92"/>
                      <a:gd name="T3" fmla="*/ 290 h 290"/>
                      <a:gd name="T4" fmla="*/ 0 w 92"/>
                      <a:gd name="T5" fmla="*/ 0 h 290"/>
                      <a:gd name="T6" fmla="*/ 0 60000 65536"/>
                      <a:gd name="T7" fmla="*/ 0 60000 65536"/>
                      <a:gd name="T8" fmla="*/ 0 60000 65536"/>
                      <a:gd name="T9" fmla="*/ 0 w 92"/>
                      <a:gd name="T10" fmla="*/ 0 h 290"/>
                      <a:gd name="T11" fmla="*/ 92 w 92"/>
                      <a:gd name="T12" fmla="*/ 290 h 29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2" h="290">
                        <a:moveTo>
                          <a:pt x="92" y="0"/>
                        </a:moveTo>
                        <a:cubicBezTo>
                          <a:pt x="78" y="145"/>
                          <a:pt x="65" y="290"/>
                          <a:pt x="50" y="290"/>
                        </a:cubicBezTo>
                        <a:cubicBezTo>
                          <a:pt x="35" y="290"/>
                          <a:pt x="17" y="145"/>
                          <a:pt x="0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705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29770" name="Freeform 667"/>
                  <p:cNvSpPr>
                    <a:spLocks/>
                  </p:cNvSpPr>
                  <p:nvPr/>
                </p:nvSpPr>
                <p:spPr bwMode="auto">
                  <a:xfrm>
                    <a:off x="920" y="2318"/>
                    <a:ext cx="98" cy="282"/>
                  </a:xfrm>
                  <a:custGeom>
                    <a:avLst/>
                    <a:gdLst>
                      <a:gd name="T0" fmla="*/ 98 w 98"/>
                      <a:gd name="T1" fmla="*/ 282 h 282"/>
                      <a:gd name="T2" fmla="*/ 52 w 98"/>
                      <a:gd name="T3" fmla="*/ 0 h 282"/>
                      <a:gd name="T4" fmla="*/ 0 w 98"/>
                      <a:gd name="T5" fmla="*/ 280 h 282"/>
                      <a:gd name="T6" fmla="*/ 0 60000 65536"/>
                      <a:gd name="T7" fmla="*/ 0 60000 65536"/>
                      <a:gd name="T8" fmla="*/ 0 60000 65536"/>
                      <a:gd name="T9" fmla="*/ 0 w 98"/>
                      <a:gd name="T10" fmla="*/ 0 h 282"/>
                      <a:gd name="T11" fmla="*/ 98 w 98"/>
                      <a:gd name="T12" fmla="*/ 282 h 28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8" h="282">
                        <a:moveTo>
                          <a:pt x="98" y="282"/>
                        </a:moveTo>
                        <a:cubicBezTo>
                          <a:pt x="83" y="141"/>
                          <a:pt x="68" y="0"/>
                          <a:pt x="52" y="0"/>
                        </a:cubicBezTo>
                        <a:cubicBezTo>
                          <a:pt x="36" y="0"/>
                          <a:pt x="18" y="140"/>
                          <a:pt x="0" y="28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705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29771" name="Freeform 668"/>
                  <p:cNvSpPr>
                    <a:spLocks/>
                  </p:cNvSpPr>
                  <p:nvPr/>
                </p:nvSpPr>
                <p:spPr bwMode="auto">
                  <a:xfrm>
                    <a:off x="824" y="2598"/>
                    <a:ext cx="96" cy="246"/>
                  </a:xfrm>
                  <a:custGeom>
                    <a:avLst/>
                    <a:gdLst>
                      <a:gd name="T0" fmla="*/ 96 w 96"/>
                      <a:gd name="T1" fmla="*/ 2 h 246"/>
                      <a:gd name="T2" fmla="*/ 50 w 96"/>
                      <a:gd name="T3" fmla="*/ 246 h 246"/>
                      <a:gd name="T4" fmla="*/ 0 w 96"/>
                      <a:gd name="T5" fmla="*/ 0 h 246"/>
                      <a:gd name="T6" fmla="*/ 0 60000 65536"/>
                      <a:gd name="T7" fmla="*/ 0 60000 65536"/>
                      <a:gd name="T8" fmla="*/ 0 60000 65536"/>
                      <a:gd name="T9" fmla="*/ 0 w 96"/>
                      <a:gd name="T10" fmla="*/ 0 h 246"/>
                      <a:gd name="T11" fmla="*/ 96 w 96"/>
                      <a:gd name="T12" fmla="*/ 246 h 24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6" h="246">
                        <a:moveTo>
                          <a:pt x="96" y="2"/>
                        </a:moveTo>
                        <a:cubicBezTo>
                          <a:pt x="81" y="124"/>
                          <a:pt x="66" y="246"/>
                          <a:pt x="50" y="246"/>
                        </a:cubicBezTo>
                        <a:cubicBezTo>
                          <a:pt x="34" y="246"/>
                          <a:pt x="17" y="123"/>
                          <a:pt x="0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705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29772" name="Freeform 669"/>
                  <p:cNvSpPr>
                    <a:spLocks/>
                  </p:cNvSpPr>
                  <p:nvPr/>
                </p:nvSpPr>
                <p:spPr bwMode="auto">
                  <a:xfrm>
                    <a:off x="730" y="2382"/>
                    <a:ext cx="94" cy="216"/>
                  </a:xfrm>
                  <a:custGeom>
                    <a:avLst/>
                    <a:gdLst>
                      <a:gd name="T0" fmla="*/ 94 w 94"/>
                      <a:gd name="T1" fmla="*/ 216 h 216"/>
                      <a:gd name="T2" fmla="*/ 50 w 94"/>
                      <a:gd name="T3" fmla="*/ 0 h 216"/>
                      <a:gd name="T4" fmla="*/ 0 w 94"/>
                      <a:gd name="T5" fmla="*/ 216 h 216"/>
                      <a:gd name="T6" fmla="*/ 0 60000 65536"/>
                      <a:gd name="T7" fmla="*/ 0 60000 65536"/>
                      <a:gd name="T8" fmla="*/ 0 60000 65536"/>
                      <a:gd name="T9" fmla="*/ 0 w 94"/>
                      <a:gd name="T10" fmla="*/ 0 h 216"/>
                      <a:gd name="T11" fmla="*/ 94 w 94"/>
                      <a:gd name="T12" fmla="*/ 216 h 21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4" h="216">
                        <a:moveTo>
                          <a:pt x="94" y="216"/>
                        </a:moveTo>
                        <a:cubicBezTo>
                          <a:pt x="80" y="108"/>
                          <a:pt x="66" y="0"/>
                          <a:pt x="50" y="0"/>
                        </a:cubicBezTo>
                        <a:cubicBezTo>
                          <a:pt x="34" y="0"/>
                          <a:pt x="17" y="108"/>
                          <a:pt x="0" y="216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705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29773" name="Freeform 670"/>
                  <p:cNvSpPr>
                    <a:spLocks/>
                  </p:cNvSpPr>
                  <p:nvPr/>
                </p:nvSpPr>
                <p:spPr bwMode="auto">
                  <a:xfrm>
                    <a:off x="636" y="2598"/>
                    <a:ext cx="94" cy="168"/>
                  </a:xfrm>
                  <a:custGeom>
                    <a:avLst/>
                    <a:gdLst>
                      <a:gd name="T0" fmla="*/ 94 w 94"/>
                      <a:gd name="T1" fmla="*/ 0 h 168"/>
                      <a:gd name="T2" fmla="*/ 52 w 94"/>
                      <a:gd name="T3" fmla="*/ 168 h 168"/>
                      <a:gd name="T4" fmla="*/ 0 w 94"/>
                      <a:gd name="T5" fmla="*/ 0 h 168"/>
                      <a:gd name="T6" fmla="*/ 0 60000 65536"/>
                      <a:gd name="T7" fmla="*/ 0 60000 65536"/>
                      <a:gd name="T8" fmla="*/ 0 60000 65536"/>
                      <a:gd name="T9" fmla="*/ 0 w 94"/>
                      <a:gd name="T10" fmla="*/ 0 h 168"/>
                      <a:gd name="T11" fmla="*/ 94 w 94"/>
                      <a:gd name="T12" fmla="*/ 168 h 16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4" h="168">
                        <a:moveTo>
                          <a:pt x="94" y="0"/>
                        </a:moveTo>
                        <a:cubicBezTo>
                          <a:pt x="81" y="84"/>
                          <a:pt x="68" y="168"/>
                          <a:pt x="52" y="168"/>
                        </a:cubicBezTo>
                        <a:cubicBezTo>
                          <a:pt x="36" y="168"/>
                          <a:pt x="18" y="84"/>
                          <a:pt x="0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705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29774" name="Freeform 671"/>
                  <p:cNvSpPr>
                    <a:spLocks/>
                  </p:cNvSpPr>
                  <p:nvPr/>
                </p:nvSpPr>
                <p:spPr bwMode="auto">
                  <a:xfrm>
                    <a:off x="542" y="2470"/>
                    <a:ext cx="94" cy="128"/>
                  </a:xfrm>
                  <a:custGeom>
                    <a:avLst/>
                    <a:gdLst>
                      <a:gd name="T0" fmla="*/ 94 w 94"/>
                      <a:gd name="T1" fmla="*/ 128 h 128"/>
                      <a:gd name="T2" fmla="*/ 50 w 94"/>
                      <a:gd name="T3" fmla="*/ 0 h 128"/>
                      <a:gd name="T4" fmla="*/ 0 w 94"/>
                      <a:gd name="T5" fmla="*/ 128 h 128"/>
                      <a:gd name="T6" fmla="*/ 0 60000 65536"/>
                      <a:gd name="T7" fmla="*/ 0 60000 65536"/>
                      <a:gd name="T8" fmla="*/ 0 60000 65536"/>
                      <a:gd name="T9" fmla="*/ 0 w 94"/>
                      <a:gd name="T10" fmla="*/ 0 h 128"/>
                      <a:gd name="T11" fmla="*/ 94 w 94"/>
                      <a:gd name="T12" fmla="*/ 128 h 12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4" h="128">
                        <a:moveTo>
                          <a:pt x="94" y="128"/>
                        </a:moveTo>
                        <a:cubicBezTo>
                          <a:pt x="80" y="64"/>
                          <a:pt x="66" y="0"/>
                          <a:pt x="50" y="0"/>
                        </a:cubicBezTo>
                        <a:cubicBezTo>
                          <a:pt x="34" y="0"/>
                          <a:pt x="17" y="64"/>
                          <a:pt x="0" y="128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705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29775" name="Freeform 672"/>
                  <p:cNvSpPr>
                    <a:spLocks/>
                  </p:cNvSpPr>
                  <p:nvPr/>
                </p:nvSpPr>
                <p:spPr bwMode="auto">
                  <a:xfrm>
                    <a:off x="448" y="2598"/>
                    <a:ext cx="94" cy="72"/>
                  </a:xfrm>
                  <a:custGeom>
                    <a:avLst/>
                    <a:gdLst>
                      <a:gd name="T0" fmla="*/ 94 w 94"/>
                      <a:gd name="T1" fmla="*/ 0 h 72"/>
                      <a:gd name="T2" fmla="*/ 52 w 94"/>
                      <a:gd name="T3" fmla="*/ 72 h 72"/>
                      <a:gd name="T4" fmla="*/ 0 w 94"/>
                      <a:gd name="T5" fmla="*/ 0 h 72"/>
                      <a:gd name="T6" fmla="*/ 0 60000 65536"/>
                      <a:gd name="T7" fmla="*/ 0 60000 65536"/>
                      <a:gd name="T8" fmla="*/ 0 60000 65536"/>
                      <a:gd name="T9" fmla="*/ 0 w 94"/>
                      <a:gd name="T10" fmla="*/ 0 h 72"/>
                      <a:gd name="T11" fmla="*/ 94 w 94"/>
                      <a:gd name="T12" fmla="*/ 72 h 7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4" h="72">
                        <a:moveTo>
                          <a:pt x="94" y="0"/>
                        </a:moveTo>
                        <a:cubicBezTo>
                          <a:pt x="81" y="36"/>
                          <a:pt x="68" y="72"/>
                          <a:pt x="52" y="72"/>
                        </a:cubicBezTo>
                        <a:cubicBezTo>
                          <a:pt x="36" y="72"/>
                          <a:pt x="18" y="36"/>
                          <a:pt x="0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705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29776" name="Freeform 673"/>
                  <p:cNvSpPr>
                    <a:spLocks/>
                  </p:cNvSpPr>
                  <p:nvPr/>
                </p:nvSpPr>
                <p:spPr bwMode="auto">
                  <a:xfrm>
                    <a:off x="354" y="2572"/>
                    <a:ext cx="96" cy="28"/>
                  </a:xfrm>
                  <a:custGeom>
                    <a:avLst/>
                    <a:gdLst>
                      <a:gd name="T0" fmla="*/ 96 w 96"/>
                      <a:gd name="T1" fmla="*/ 26 h 28"/>
                      <a:gd name="T2" fmla="*/ 52 w 96"/>
                      <a:gd name="T3" fmla="*/ 0 h 28"/>
                      <a:gd name="T4" fmla="*/ 0 w 96"/>
                      <a:gd name="T5" fmla="*/ 28 h 28"/>
                      <a:gd name="T6" fmla="*/ 0 60000 65536"/>
                      <a:gd name="T7" fmla="*/ 0 60000 65536"/>
                      <a:gd name="T8" fmla="*/ 0 60000 65536"/>
                      <a:gd name="T9" fmla="*/ 0 w 96"/>
                      <a:gd name="T10" fmla="*/ 0 h 28"/>
                      <a:gd name="T11" fmla="*/ 96 w 96"/>
                      <a:gd name="T12" fmla="*/ 28 h 2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6" h="28">
                        <a:moveTo>
                          <a:pt x="96" y="26"/>
                        </a:moveTo>
                        <a:cubicBezTo>
                          <a:pt x="82" y="13"/>
                          <a:pt x="68" y="0"/>
                          <a:pt x="52" y="0"/>
                        </a:cubicBezTo>
                        <a:cubicBezTo>
                          <a:pt x="36" y="0"/>
                          <a:pt x="18" y="14"/>
                          <a:pt x="0" y="28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705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</p:grpSp>
            <p:grpSp>
              <p:nvGrpSpPr>
                <p:cNvPr id="29759" name="Group 674"/>
                <p:cNvGrpSpPr>
                  <a:grpSpLocks/>
                </p:cNvGrpSpPr>
                <p:nvPr/>
              </p:nvGrpSpPr>
              <p:grpSpPr bwMode="auto">
                <a:xfrm>
                  <a:off x="3858" y="3766"/>
                  <a:ext cx="185" cy="170"/>
                  <a:chOff x="2807" y="2322"/>
                  <a:chExt cx="755" cy="569"/>
                </a:xfrm>
              </p:grpSpPr>
              <p:sp>
                <p:nvSpPr>
                  <p:cNvPr id="29760" name="Freeform 675"/>
                  <p:cNvSpPr>
                    <a:spLocks/>
                  </p:cNvSpPr>
                  <p:nvPr/>
                </p:nvSpPr>
                <p:spPr bwMode="auto">
                  <a:xfrm flipH="1">
                    <a:off x="2807" y="2601"/>
                    <a:ext cx="92" cy="290"/>
                  </a:xfrm>
                  <a:custGeom>
                    <a:avLst/>
                    <a:gdLst>
                      <a:gd name="T0" fmla="*/ 92 w 92"/>
                      <a:gd name="T1" fmla="*/ 0 h 290"/>
                      <a:gd name="T2" fmla="*/ 50 w 92"/>
                      <a:gd name="T3" fmla="*/ 290 h 290"/>
                      <a:gd name="T4" fmla="*/ 0 w 92"/>
                      <a:gd name="T5" fmla="*/ 0 h 290"/>
                      <a:gd name="T6" fmla="*/ 0 60000 65536"/>
                      <a:gd name="T7" fmla="*/ 0 60000 65536"/>
                      <a:gd name="T8" fmla="*/ 0 60000 65536"/>
                      <a:gd name="T9" fmla="*/ 0 w 92"/>
                      <a:gd name="T10" fmla="*/ 0 h 290"/>
                      <a:gd name="T11" fmla="*/ 92 w 92"/>
                      <a:gd name="T12" fmla="*/ 290 h 29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2" h="290">
                        <a:moveTo>
                          <a:pt x="92" y="0"/>
                        </a:moveTo>
                        <a:cubicBezTo>
                          <a:pt x="78" y="145"/>
                          <a:pt x="65" y="290"/>
                          <a:pt x="50" y="290"/>
                        </a:cubicBezTo>
                        <a:cubicBezTo>
                          <a:pt x="35" y="290"/>
                          <a:pt x="17" y="145"/>
                          <a:pt x="0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705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29761" name="Freeform 676"/>
                  <p:cNvSpPr>
                    <a:spLocks/>
                  </p:cNvSpPr>
                  <p:nvPr/>
                </p:nvSpPr>
                <p:spPr bwMode="auto">
                  <a:xfrm flipH="1">
                    <a:off x="2898" y="2322"/>
                    <a:ext cx="98" cy="282"/>
                  </a:xfrm>
                  <a:custGeom>
                    <a:avLst/>
                    <a:gdLst>
                      <a:gd name="T0" fmla="*/ 98 w 98"/>
                      <a:gd name="T1" fmla="*/ 282 h 282"/>
                      <a:gd name="T2" fmla="*/ 52 w 98"/>
                      <a:gd name="T3" fmla="*/ 0 h 282"/>
                      <a:gd name="T4" fmla="*/ 0 w 98"/>
                      <a:gd name="T5" fmla="*/ 280 h 282"/>
                      <a:gd name="T6" fmla="*/ 0 60000 65536"/>
                      <a:gd name="T7" fmla="*/ 0 60000 65536"/>
                      <a:gd name="T8" fmla="*/ 0 60000 65536"/>
                      <a:gd name="T9" fmla="*/ 0 w 98"/>
                      <a:gd name="T10" fmla="*/ 0 h 282"/>
                      <a:gd name="T11" fmla="*/ 98 w 98"/>
                      <a:gd name="T12" fmla="*/ 282 h 28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8" h="282">
                        <a:moveTo>
                          <a:pt x="98" y="282"/>
                        </a:moveTo>
                        <a:cubicBezTo>
                          <a:pt x="83" y="141"/>
                          <a:pt x="68" y="0"/>
                          <a:pt x="52" y="0"/>
                        </a:cubicBezTo>
                        <a:cubicBezTo>
                          <a:pt x="36" y="0"/>
                          <a:pt x="18" y="140"/>
                          <a:pt x="0" y="28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705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29762" name="Freeform 677"/>
                  <p:cNvSpPr>
                    <a:spLocks/>
                  </p:cNvSpPr>
                  <p:nvPr/>
                </p:nvSpPr>
                <p:spPr bwMode="auto">
                  <a:xfrm flipH="1">
                    <a:off x="2996" y="2602"/>
                    <a:ext cx="96" cy="246"/>
                  </a:xfrm>
                  <a:custGeom>
                    <a:avLst/>
                    <a:gdLst>
                      <a:gd name="T0" fmla="*/ 96 w 96"/>
                      <a:gd name="T1" fmla="*/ 2 h 246"/>
                      <a:gd name="T2" fmla="*/ 50 w 96"/>
                      <a:gd name="T3" fmla="*/ 246 h 246"/>
                      <a:gd name="T4" fmla="*/ 0 w 96"/>
                      <a:gd name="T5" fmla="*/ 0 h 246"/>
                      <a:gd name="T6" fmla="*/ 0 60000 65536"/>
                      <a:gd name="T7" fmla="*/ 0 60000 65536"/>
                      <a:gd name="T8" fmla="*/ 0 60000 65536"/>
                      <a:gd name="T9" fmla="*/ 0 w 96"/>
                      <a:gd name="T10" fmla="*/ 0 h 246"/>
                      <a:gd name="T11" fmla="*/ 96 w 96"/>
                      <a:gd name="T12" fmla="*/ 246 h 24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6" h="246">
                        <a:moveTo>
                          <a:pt x="96" y="2"/>
                        </a:moveTo>
                        <a:cubicBezTo>
                          <a:pt x="81" y="124"/>
                          <a:pt x="66" y="246"/>
                          <a:pt x="50" y="246"/>
                        </a:cubicBezTo>
                        <a:cubicBezTo>
                          <a:pt x="34" y="246"/>
                          <a:pt x="17" y="123"/>
                          <a:pt x="0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705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29763" name="Freeform 678"/>
                  <p:cNvSpPr>
                    <a:spLocks/>
                  </p:cNvSpPr>
                  <p:nvPr/>
                </p:nvSpPr>
                <p:spPr bwMode="auto">
                  <a:xfrm flipH="1">
                    <a:off x="3092" y="2386"/>
                    <a:ext cx="94" cy="216"/>
                  </a:xfrm>
                  <a:custGeom>
                    <a:avLst/>
                    <a:gdLst>
                      <a:gd name="T0" fmla="*/ 94 w 94"/>
                      <a:gd name="T1" fmla="*/ 216 h 216"/>
                      <a:gd name="T2" fmla="*/ 50 w 94"/>
                      <a:gd name="T3" fmla="*/ 0 h 216"/>
                      <a:gd name="T4" fmla="*/ 0 w 94"/>
                      <a:gd name="T5" fmla="*/ 216 h 216"/>
                      <a:gd name="T6" fmla="*/ 0 60000 65536"/>
                      <a:gd name="T7" fmla="*/ 0 60000 65536"/>
                      <a:gd name="T8" fmla="*/ 0 60000 65536"/>
                      <a:gd name="T9" fmla="*/ 0 w 94"/>
                      <a:gd name="T10" fmla="*/ 0 h 216"/>
                      <a:gd name="T11" fmla="*/ 94 w 94"/>
                      <a:gd name="T12" fmla="*/ 216 h 21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4" h="216">
                        <a:moveTo>
                          <a:pt x="94" y="216"/>
                        </a:moveTo>
                        <a:cubicBezTo>
                          <a:pt x="80" y="108"/>
                          <a:pt x="66" y="0"/>
                          <a:pt x="50" y="0"/>
                        </a:cubicBezTo>
                        <a:cubicBezTo>
                          <a:pt x="34" y="0"/>
                          <a:pt x="17" y="108"/>
                          <a:pt x="0" y="216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705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29764" name="Freeform 679"/>
                  <p:cNvSpPr>
                    <a:spLocks/>
                  </p:cNvSpPr>
                  <p:nvPr/>
                </p:nvSpPr>
                <p:spPr bwMode="auto">
                  <a:xfrm flipH="1">
                    <a:off x="3186" y="2602"/>
                    <a:ext cx="94" cy="168"/>
                  </a:xfrm>
                  <a:custGeom>
                    <a:avLst/>
                    <a:gdLst>
                      <a:gd name="T0" fmla="*/ 94 w 94"/>
                      <a:gd name="T1" fmla="*/ 0 h 168"/>
                      <a:gd name="T2" fmla="*/ 52 w 94"/>
                      <a:gd name="T3" fmla="*/ 168 h 168"/>
                      <a:gd name="T4" fmla="*/ 0 w 94"/>
                      <a:gd name="T5" fmla="*/ 0 h 168"/>
                      <a:gd name="T6" fmla="*/ 0 60000 65536"/>
                      <a:gd name="T7" fmla="*/ 0 60000 65536"/>
                      <a:gd name="T8" fmla="*/ 0 60000 65536"/>
                      <a:gd name="T9" fmla="*/ 0 w 94"/>
                      <a:gd name="T10" fmla="*/ 0 h 168"/>
                      <a:gd name="T11" fmla="*/ 94 w 94"/>
                      <a:gd name="T12" fmla="*/ 168 h 16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4" h="168">
                        <a:moveTo>
                          <a:pt x="94" y="0"/>
                        </a:moveTo>
                        <a:cubicBezTo>
                          <a:pt x="81" y="84"/>
                          <a:pt x="68" y="168"/>
                          <a:pt x="52" y="168"/>
                        </a:cubicBezTo>
                        <a:cubicBezTo>
                          <a:pt x="36" y="168"/>
                          <a:pt x="18" y="84"/>
                          <a:pt x="0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705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29765" name="Freeform 680"/>
                  <p:cNvSpPr>
                    <a:spLocks/>
                  </p:cNvSpPr>
                  <p:nvPr/>
                </p:nvSpPr>
                <p:spPr bwMode="auto">
                  <a:xfrm flipH="1">
                    <a:off x="3280" y="2474"/>
                    <a:ext cx="94" cy="128"/>
                  </a:xfrm>
                  <a:custGeom>
                    <a:avLst/>
                    <a:gdLst>
                      <a:gd name="T0" fmla="*/ 94 w 94"/>
                      <a:gd name="T1" fmla="*/ 128 h 128"/>
                      <a:gd name="T2" fmla="*/ 50 w 94"/>
                      <a:gd name="T3" fmla="*/ 0 h 128"/>
                      <a:gd name="T4" fmla="*/ 0 w 94"/>
                      <a:gd name="T5" fmla="*/ 128 h 128"/>
                      <a:gd name="T6" fmla="*/ 0 60000 65536"/>
                      <a:gd name="T7" fmla="*/ 0 60000 65536"/>
                      <a:gd name="T8" fmla="*/ 0 60000 65536"/>
                      <a:gd name="T9" fmla="*/ 0 w 94"/>
                      <a:gd name="T10" fmla="*/ 0 h 128"/>
                      <a:gd name="T11" fmla="*/ 94 w 94"/>
                      <a:gd name="T12" fmla="*/ 128 h 12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4" h="128">
                        <a:moveTo>
                          <a:pt x="94" y="128"/>
                        </a:moveTo>
                        <a:cubicBezTo>
                          <a:pt x="80" y="64"/>
                          <a:pt x="66" y="0"/>
                          <a:pt x="50" y="0"/>
                        </a:cubicBezTo>
                        <a:cubicBezTo>
                          <a:pt x="34" y="0"/>
                          <a:pt x="17" y="64"/>
                          <a:pt x="0" y="128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705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29766" name="Freeform 681"/>
                  <p:cNvSpPr>
                    <a:spLocks/>
                  </p:cNvSpPr>
                  <p:nvPr/>
                </p:nvSpPr>
                <p:spPr bwMode="auto">
                  <a:xfrm flipH="1">
                    <a:off x="3374" y="2602"/>
                    <a:ext cx="94" cy="72"/>
                  </a:xfrm>
                  <a:custGeom>
                    <a:avLst/>
                    <a:gdLst>
                      <a:gd name="T0" fmla="*/ 94 w 94"/>
                      <a:gd name="T1" fmla="*/ 0 h 72"/>
                      <a:gd name="T2" fmla="*/ 52 w 94"/>
                      <a:gd name="T3" fmla="*/ 72 h 72"/>
                      <a:gd name="T4" fmla="*/ 0 w 94"/>
                      <a:gd name="T5" fmla="*/ 0 h 72"/>
                      <a:gd name="T6" fmla="*/ 0 60000 65536"/>
                      <a:gd name="T7" fmla="*/ 0 60000 65536"/>
                      <a:gd name="T8" fmla="*/ 0 60000 65536"/>
                      <a:gd name="T9" fmla="*/ 0 w 94"/>
                      <a:gd name="T10" fmla="*/ 0 h 72"/>
                      <a:gd name="T11" fmla="*/ 94 w 94"/>
                      <a:gd name="T12" fmla="*/ 72 h 7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4" h="72">
                        <a:moveTo>
                          <a:pt x="94" y="0"/>
                        </a:moveTo>
                        <a:cubicBezTo>
                          <a:pt x="81" y="36"/>
                          <a:pt x="68" y="72"/>
                          <a:pt x="52" y="72"/>
                        </a:cubicBezTo>
                        <a:cubicBezTo>
                          <a:pt x="36" y="72"/>
                          <a:pt x="18" y="36"/>
                          <a:pt x="0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705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29767" name="Freeform 682"/>
                  <p:cNvSpPr>
                    <a:spLocks/>
                  </p:cNvSpPr>
                  <p:nvPr/>
                </p:nvSpPr>
                <p:spPr bwMode="auto">
                  <a:xfrm flipH="1">
                    <a:off x="3466" y="2576"/>
                    <a:ext cx="96" cy="28"/>
                  </a:xfrm>
                  <a:custGeom>
                    <a:avLst/>
                    <a:gdLst>
                      <a:gd name="T0" fmla="*/ 96 w 96"/>
                      <a:gd name="T1" fmla="*/ 26 h 28"/>
                      <a:gd name="T2" fmla="*/ 52 w 96"/>
                      <a:gd name="T3" fmla="*/ 0 h 28"/>
                      <a:gd name="T4" fmla="*/ 0 w 96"/>
                      <a:gd name="T5" fmla="*/ 28 h 28"/>
                      <a:gd name="T6" fmla="*/ 0 60000 65536"/>
                      <a:gd name="T7" fmla="*/ 0 60000 65536"/>
                      <a:gd name="T8" fmla="*/ 0 60000 65536"/>
                      <a:gd name="T9" fmla="*/ 0 w 96"/>
                      <a:gd name="T10" fmla="*/ 0 h 28"/>
                      <a:gd name="T11" fmla="*/ 96 w 96"/>
                      <a:gd name="T12" fmla="*/ 28 h 2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6" h="28">
                        <a:moveTo>
                          <a:pt x="96" y="26"/>
                        </a:moveTo>
                        <a:cubicBezTo>
                          <a:pt x="82" y="13"/>
                          <a:pt x="68" y="0"/>
                          <a:pt x="52" y="0"/>
                        </a:cubicBezTo>
                        <a:cubicBezTo>
                          <a:pt x="36" y="0"/>
                          <a:pt x="18" y="14"/>
                          <a:pt x="0" y="28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705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</p:grpSp>
          </p:grpSp>
          <p:sp>
            <p:nvSpPr>
              <p:cNvPr id="29750" name="WordArt 683"/>
              <p:cNvSpPr>
                <a:spLocks noChangeArrowheads="1" noChangeShapeType="1" noTextEdit="1"/>
              </p:cNvSpPr>
              <p:nvPr/>
            </p:nvSpPr>
            <p:spPr bwMode="auto">
              <a:xfrm>
                <a:off x="4114" y="3744"/>
                <a:ext cx="71" cy="15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8718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29716" name="WordArt 684"/>
            <p:cNvSpPr>
              <a:spLocks noChangeArrowheads="1" noChangeShapeType="1" noTextEdit="1"/>
            </p:cNvSpPr>
            <p:nvPr/>
          </p:nvSpPr>
          <p:spPr bwMode="auto">
            <a:xfrm>
              <a:off x="2785" y="3582"/>
              <a:ext cx="71" cy="1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8718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t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9717" name="WordArt 685"/>
            <p:cNvSpPr>
              <a:spLocks noChangeArrowheads="1" noChangeShapeType="1" noTextEdit="1"/>
            </p:cNvSpPr>
            <p:nvPr/>
          </p:nvSpPr>
          <p:spPr bwMode="auto">
            <a:xfrm>
              <a:off x="2730" y="3801"/>
              <a:ext cx="71" cy="1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8718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t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29718" name="Group 715"/>
            <p:cNvGrpSpPr>
              <a:grpSpLocks/>
            </p:cNvGrpSpPr>
            <p:nvPr/>
          </p:nvGrpSpPr>
          <p:grpSpPr bwMode="auto">
            <a:xfrm>
              <a:off x="4596" y="4034"/>
              <a:ext cx="206" cy="167"/>
              <a:chOff x="4449" y="2140"/>
              <a:chExt cx="228" cy="189"/>
            </a:xfrm>
          </p:grpSpPr>
          <p:sp>
            <p:nvSpPr>
              <p:cNvPr id="29747" name="WordArt 716"/>
              <p:cNvSpPr>
                <a:spLocks noChangeArrowheads="1" noChangeShapeType="1" noTextEdit="1"/>
              </p:cNvSpPr>
              <p:nvPr/>
            </p:nvSpPr>
            <p:spPr bwMode="auto">
              <a:xfrm>
                <a:off x="4449" y="2167"/>
                <a:ext cx="127" cy="16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E80074"/>
                      </a:solidFill>
                      <a:round/>
                      <a:headEnd/>
                      <a:tailEnd/>
                    </a:ln>
                    <a:solidFill>
                      <a:srgbClr val="E80074"/>
                    </a:solidFill>
                    <a:latin typeface="Symbol"/>
                  </a:rPr>
                  <a:t>n</a:t>
                </a:r>
                <a:endParaRPr lang="zh-CN" altLang="en-US" sz="3600" i="1" kern="10">
                  <a:ln w="9525">
                    <a:solidFill>
                      <a:srgbClr val="E80074"/>
                    </a:solidFill>
                    <a:round/>
                    <a:headEnd/>
                    <a:tailEnd/>
                  </a:ln>
                  <a:solidFill>
                    <a:srgbClr val="E80074"/>
                  </a:solidFill>
                  <a:latin typeface="Symbol"/>
                </a:endParaRPr>
              </a:p>
            </p:txBody>
          </p:sp>
          <p:sp>
            <p:nvSpPr>
              <p:cNvPr id="29748" name="Freeform 717"/>
              <p:cNvSpPr>
                <a:spLocks/>
              </p:cNvSpPr>
              <p:nvPr/>
            </p:nvSpPr>
            <p:spPr bwMode="auto">
              <a:xfrm>
                <a:off x="4604" y="2140"/>
                <a:ext cx="73" cy="81"/>
              </a:xfrm>
              <a:custGeom>
                <a:avLst/>
                <a:gdLst>
                  <a:gd name="T0" fmla="*/ 0 w 271"/>
                  <a:gd name="T1" fmla="*/ 0 h 305"/>
                  <a:gd name="T2" fmla="*/ 0 w 271"/>
                  <a:gd name="T3" fmla="*/ 1 h 305"/>
                  <a:gd name="T4" fmla="*/ 0 w 271"/>
                  <a:gd name="T5" fmla="*/ 0 h 305"/>
                  <a:gd name="T6" fmla="*/ 0 w 271"/>
                  <a:gd name="T7" fmla="*/ 0 h 30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1"/>
                  <a:gd name="T13" fmla="*/ 0 h 305"/>
                  <a:gd name="T14" fmla="*/ 271 w 271"/>
                  <a:gd name="T15" fmla="*/ 305 h 30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1" h="305">
                    <a:moveTo>
                      <a:pt x="147" y="0"/>
                    </a:moveTo>
                    <a:lnTo>
                      <a:pt x="0" y="305"/>
                    </a:lnTo>
                    <a:lnTo>
                      <a:pt x="271" y="57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E80074"/>
              </a:solidFill>
              <a:ln w="9525">
                <a:solidFill>
                  <a:srgbClr val="E8007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</p:grpSp>
        <p:grpSp>
          <p:nvGrpSpPr>
            <p:cNvPr id="29719" name="Group 718"/>
            <p:cNvGrpSpPr>
              <a:grpSpLocks/>
            </p:cNvGrpSpPr>
            <p:nvPr/>
          </p:nvGrpSpPr>
          <p:grpSpPr bwMode="auto">
            <a:xfrm>
              <a:off x="4859" y="4085"/>
              <a:ext cx="134" cy="52"/>
              <a:chOff x="1260" y="2371"/>
              <a:chExt cx="151" cy="53"/>
            </a:xfrm>
          </p:grpSpPr>
          <p:sp>
            <p:nvSpPr>
              <p:cNvPr id="29745" name="Line 719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46" name="Line 720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9720" name="Group 768"/>
            <p:cNvGrpSpPr>
              <a:grpSpLocks/>
            </p:cNvGrpSpPr>
            <p:nvPr/>
          </p:nvGrpSpPr>
          <p:grpSpPr bwMode="auto">
            <a:xfrm>
              <a:off x="240" y="3595"/>
              <a:ext cx="884" cy="148"/>
              <a:chOff x="240" y="3595"/>
              <a:chExt cx="884" cy="170"/>
            </a:xfrm>
          </p:grpSpPr>
          <p:grpSp>
            <p:nvGrpSpPr>
              <p:cNvPr id="29738" name="Group 689"/>
              <p:cNvGrpSpPr>
                <a:grpSpLocks/>
              </p:cNvGrpSpPr>
              <p:nvPr/>
            </p:nvGrpSpPr>
            <p:grpSpPr bwMode="auto">
              <a:xfrm>
                <a:off x="240" y="3595"/>
                <a:ext cx="183" cy="170"/>
                <a:chOff x="2502" y="2469"/>
                <a:chExt cx="186" cy="168"/>
              </a:xfrm>
            </p:grpSpPr>
            <p:sp>
              <p:nvSpPr>
                <p:cNvPr id="29743" name="WordArt 69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502" y="2469"/>
                  <a:ext cx="127" cy="16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Symbol"/>
                    </a:rPr>
                    <a:t>n</a:t>
                  </a:r>
                  <a:endParaRPr lang="zh-CN" altLang="en-US" sz="36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Symbol"/>
                  </a:endParaRPr>
                </a:p>
              </p:txBody>
            </p:sp>
            <p:sp>
              <p:nvSpPr>
                <p:cNvPr id="29744" name="WordArt 69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627" y="2533"/>
                  <a:ext cx="61" cy="10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29739" name="Group 693"/>
              <p:cNvGrpSpPr>
                <a:grpSpLocks/>
              </p:cNvGrpSpPr>
              <p:nvPr/>
            </p:nvGrpSpPr>
            <p:grpSpPr bwMode="auto">
              <a:xfrm>
                <a:off x="460" y="3648"/>
                <a:ext cx="134" cy="52"/>
                <a:chOff x="1260" y="2371"/>
                <a:chExt cx="151" cy="53"/>
              </a:xfrm>
            </p:grpSpPr>
            <p:sp>
              <p:nvSpPr>
                <p:cNvPr id="29741" name="Line 694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42" name="Line 695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9740" name="WordArt 761"/>
              <p:cNvSpPr>
                <a:spLocks noChangeArrowheads="1" noChangeShapeType="1" noTextEdit="1"/>
              </p:cNvSpPr>
              <p:nvPr/>
            </p:nvSpPr>
            <p:spPr bwMode="auto">
              <a:xfrm>
                <a:off x="656" y="3596"/>
                <a:ext cx="468" cy="156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385Hz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29721" name="Group 769"/>
            <p:cNvGrpSpPr>
              <a:grpSpLocks/>
            </p:cNvGrpSpPr>
            <p:nvPr/>
          </p:nvGrpSpPr>
          <p:grpSpPr bwMode="auto">
            <a:xfrm>
              <a:off x="256" y="3930"/>
              <a:ext cx="872" cy="173"/>
              <a:chOff x="256" y="3908"/>
              <a:chExt cx="872" cy="173"/>
            </a:xfrm>
          </p:grpSpPr>
          <p:grpSp>
            <p:nvGrpSpPr>
              <p:cNvPr id="29731" name="Group 697"/>
              <p:cNvGrpSpPr>
                <a:grpSpLocks/>
              </p:cNvGrpSpPr>
              <p:nvPr/>
            </p:nvGrpSpPr>
            <p:grpSpPr bwMode="auto">
              <a:xfrm>
                <a:off x="256" y="3908"/>
                <a:ext cx="168" cy="173"/>
                <a:chOff x="2234" y="3061"/>
                <a:chExt cx="182" cy="171"/>
              </a:xfrm>
            </p:grpSpPr>
            <p:sp>
              <p:nvSpPr>
                <p:cNvPr id="29736" name="WordArt 69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234" y="3061"/>
                  <a:ext cx="127" cy="16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Symbol"/>
                    </a:rPr>
                    <a:t>n</a:t>
                  </a:r>
                  <a:endParaRPr lang="zh-CN" altLang="en-US" sz="36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Symbol"/>
                  </a:endParaRPr>
                </a:p>
              </p:txBody>
            </p:sp>
            <p:sp>
              <p:nvSpPr>
                <p:cNvPr id="29737" name="WordArt 69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347" y="3130"/>
                  <a:ext cx="69" cy="10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29732" name="Group 700"/>
              <p:cNvGrpSpPr>
                <a:grpSpLocks/>
              </p:cNvGrpSpPr>
              <p:nvPr/>
            </p:nvGrpSpPr>
            <p:grpSpPr bwMode="auto">
              <a:xfrm>
                <a:off x="473" y="3949"/>
                <a:ext cx="134" cy="52"/>
                <a:chOff x="1260" y="2371"/>
                <a:chExt cx="151" cy="53"/>
              </a:xfrm>
            </p:grpSpPr>
            <p:sp>
              <p:nvSpPr>
                <p:cNvPr id="29734" name="Line 701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35" name="Line 702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9733" name="WordArt 762"/>
              <p:cNvSpPr>
                <a:spLocks noChangeArrowheads="1" noChangeShapeType="1" noTextEdit="1"/>
              </p:cNvSpPr>
              <p:nvPr/>
            </p:nvSpPr>
            <p:spPr bwMode="auto">
              <a:xfrm>
                <a:off x="660" y="3912"/>
                <a:ext cx="468" cy="156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383Hz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29722" name="WordArt 763"/>
            <p:cNvSpPr>
              <a:spLocks noChangeArrowheads="1" noChangeShapeType="1" noTextEdit="1"/>
            </p:cNvSpPr>
            <p:nvPr/>
          </p:nvSpPr>
          <p:spPr bwMode="auto">
            <a:xfrm>
              <a:off x="4512" y="3528"/>
              <a:ext cx="960" cy="144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AA7D"/>
                    </a:solidFill>
                    <a:round/>
                    <a:headEnd/>
                    <a:tailEnd/>
                  </a:ln>
                  <a:solidFill>
                    <a:srgbClr val="00AA7D"/>
                  </a:solidFill>
                  <a:latin typeface="宋体"/>
                  <a:ea typeface="宋体"/>
                </a:rPr>
                <a:t>听到的音频</a:t>
              </a:r>
            </a:p>
          </p:txBody>
        </p:sp>
        <p:grpSp>
          <p:nvGrpSpPr>
            <p:cNvPr id="29723" name="Group 767"/>
            <p:cNvGrpSpPr>
              <a:grpSpLocks/>
            </p:cNvGrpSpPr>
            <p:nvPr/>
          </p:nvGrpSpPr>
          <p:grpSpPr bwMode="auto">
            <a:xfrm>
              <a:off x="4593" y="3724"/>
              <a:ext cx="823" cy="156"/>
              <a:chOff x="4593" y="3676"/>
              <a:chExt cx="823" cy="156"/>
            </a:xfrm>
          </p:grpSpPr>
          <p:sp>
            <p:nvSpPr>
              <p:cNvPr id="29726" name="WordArt 708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93" y="3690"/>
                <a:ext cx="112" cy="13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007053"/>
                      </a:solidFill>
                      <a:round/>
                      <a:headEnd/>
                      <a:tailEnd/>
                    </a:ln>
                    <a:solidFill>
                      <a:srgbClr val="007053"/>
                    </a:solidFill>
                    <a:latin typeface="Symbol"/>
                  </a:rPr>
                  <a:t>n</a:t>
                </a:r>
                <a:endParaRPr lang="zh-CN" altLang="en-US" sz="3600" i="1" kern="10">
                  <a:ln w="9525">
                    <a:solidFill>
                      <a:srgbClr val="007053"/>
                    </a:solidFill>
                    <a:round/>
                    <a:headEnd/>
                    <a:tailEnd/>
                  </a:ln>
                  <a:solidFill>
                    <a:srgbClr val="007053"/>
                  </a:solidFill>
                  <a:latin typeface="Symbol"/>
                </a:endParaRPr>
              </a:p>
            </p:txBody>
          </p:sp>
          <p:grpSp>
            <p:nvGrpSpPr>
              <p:cNvPr id="29727" name="Group 709"/>
              <p:cNvGrpSpPr>
                <a:grpSpLocks/>
              </p:cNvGrpSpPr>
              <p:nvPr/>
            </p:nvGrpSpPr>
            <p:grpSpPr bwMode="auto">
              <a:xfrm>
                <a:off x="4755" y="3731"/>
                <a:ext cx="134" cy="52"/>
                <a:chOff x="1260" y="2371"/>
                <a:chExt cx="151" cy="53"/>
              </a:xfrm>
            </p:grpSpPr>
            <p:sp>
              <p:nvSpPr>
                <p:cNvPr id="29729" name="Line 710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30" name="Line 711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9728" name="WordArt 764"/>
              <p:cNvSpPr>
                <a:spLocks noChangeArrowheads="1" noChangeShapeType="1" noTextEdit="1"/>
              </p:cNvSpPr>
              <p:nvPr/>
            </p:nvSpPr>
            <p:spPr bwMode="auto">
              <a:xfrm>
                <a:off x="4948" y="3676"/>
                <a:ext cx="468" cy="156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384Hz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29724" name="WordArt 765"/>
            <p:cNvSpPr>
              <a:spLocks noChangeArrowheads="1" noChangeShapeType="1" noTextEdit="1"/>
            </p:cNvSpPr>
            <p:nvPr/>
          </p:nvSpPr>
          <p:spPr bwMode="auto">
            <a:xfrm>
              <a:off x="4004" y="4040"/>
              <a:ext cx="420" cy="144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宋体"/>
                  <a:ea typeface="宋体"/>
                </a:rPr>
                <a:t>拍频</a:t>
              </a:r>
            </a:p>
          </p:txBody>
        </p:sp>
        <p:sp>
          <p:nvSpPr>
            <p:cNvPr id="29725" name="WordArt 766"/>
            <p:cNvSpPr>
              <a:spLocks noChangeArrowheads="1" noChangeShapeType="1" noTextEdit="1"/>
            </p:cNvSpPr>
            <p:nvPr/>
          </p:nvSpPr>
          <p:spPr bwMode="auto">
            <a:xfrm>
              <a:off x="5072" y="4016"/>
              <a:ext cx="372" cy="148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2Hz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9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23" name="Rectangle 639"/>
          <p:cNvSpPr>
            <a:spLocks noGrp="1" noChangeArrowheads="1"/>
          </p:cNvSpPr>
          <p:nvPr>
            <p:ph type="title" idx="4294967295"/>
          </p:nvPr>
        </p:nvSpPr>
        <p:spPr>
          <a:xfrm>
            <a:off x="3824288" y="0"/>
            <a:ext cx="5319712" cy="68103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mtClean="0">
                <a:solidFill>
                  <a:schemeClr val="bg1"/>
                </a:solidFill>
              </a:rPr>
              <a:t>振动合成三</a:t>
            </a:r>
          </a:p>
        </p:txBody>
      </p:sp>
      <p:sp>
        <p:nvSpPr>
          <p:cNvPr id="30723" name="Rectangle 198" descr="新闻纸"/>
          <p:cNvSpPr>
            <a:spLocks noChangeArrowheads="1"/>
          </p:cNvSpPr>
          <p:nvPr/>
        </p:nvSpPr>
        <p:spPr bwMode="auto">
          <a:xfrm>
            <a:off x="0" y="0"/>
            <a:ext cx="9144000" cy="1778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30724" name="Rectangle 199" descr="新闻纸"/>
          <p:cNvSpPr>
            <a:spLocks noChangeArrowheads="1"/>
          </p:cNvSpPr>
          <p:nvPr/>
        </p:nvSpPr>
        <p:spPr bwMode="auto">
          <a:xfrm>
            <a:off x="0" y="6704013"/>
            <a:ext cx="9144000" cy="1539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>
              <a:latin typeface="Calibri" pitchFamily="34" charset="0"/>
            </a:endParaRPr>
          </a:p>
        </p:txBody>
      </p:sp>
      <p:grpSp>
        <p:nvGrpSpPr>
          <p:cNvPr id="2" name="Group 640"/>
          <p:cNvGrpSpPr>
            <a:grpSpLocks/>
          </p:cNvGrpSpPr>
          <p:nvPr/>
        </p:nvGrpSpPr>
        <p:grpSpPr bwMode="auto">
          <a:xfrm>
            <a:off x="428625" y="317500"/>
            <a:ext cx="8221663" cy="600075"/>
            <a:chOff x="270" y="200"/>
            <a:chExt cx="5179" cy="378"/>
          </a:xfrm>
        </p:grpSpPr>
        <p:sp>
          <p:nvSpPr>
            <p:cNvPr id="30977" name="WordArt 304"/>
            <p:cNvSpPr>
              <a:spLocks noChangeArrowheads="1" noChangeShapeType="1" noTextEdit="1"/>
            </p:cNvSpPr>
            <p:nvPr/>
          </p:nvSpPr>
          <p:spPr bwMode="auto">
            <a:xfrm>
              <a:off x="3144" y="244"/>
              <a:ext cx="2305" cy="2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华文中宋"/>
                  <a:ea typeface="华文中宋"/>
                </a:rPr>
                <a:t>简谐振动的合成</a:t>
              </a:r>
            </a:p>
          </p:txBody>
        </p:sp>
        <p:sp>
          <p:nvSpPr>
            <p:cNvPr id="30978" name="WordArt 305"/>
            <p:cNvSpPr>
              <a:spLocks noChangeArrowheads="1" noChangeShapeType="1" noTextEdit="1"/>
            </p:cNvSpPr>
            <p:nvPr/>
          </p:nvSpPr>
          <p:spPr bwMode="auto">
            <a:xfrm>
              <a:off x="1812" y="400"/>
              <a:ext cx="1219" cy="17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华文中宋"/>
                  <a:ea typeface="华文中宋"/>
                </a:rPr>
                <a:t>同 频 率</a:t>
              </a:r>
            </a:p>
          </p:txBody>
        </p:sp>
        <p:sp>
          <p:nvSpPr>
            <p:cNvPr id="30979" name="WordArt 307"/>
            <p:cNvSpPr>
              <a:spLocks noChangeArrowheads="1" noChangeShapeType="1" noTextEdit="1"/>
            </p:cNvSpPr>
            <p:nvPr/>
          </p:nvSpPr>
          <p:spPr bwMode="auto">
            <a:xfrm>
              <a:off x="270" y="264"/>
              <a:ext cx="1418" cy="19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 dirty="0" smtClean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华文中宋"/>
                  <a:ea typeface="华文中宋"/>
                </a:rPr>
                <a:t>6.3.3   </a:t>
              </a:r>
              <a:r>
                <a:rPr lang="zh-CN" altLang="en-US" sz="3600" kern="10" dirty="0" smtClean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华文中宋"/>
                  <a:ea typeface="华文中宋"/>
                </a:rPr>
                <a:t>两</a:t>
              </a:r>
              <a:r>
                <a:rPr lang="zh-CN" altLang="en-US" sz="3600" kern="10" dirty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华文中宋"/>
                  <a:ea typeface="华文中宋"/>
                </a:rPr>
                <a:t>个</a:t>
              </a:r>
            </a:p>
          </p:txBody>
        </p:sp>
        <p:sp>
          <p:nvSpPr>
            <p:cNvPr id="30980" name="WordArt 310"/>
            <p:cNvSpPr>
              <a:spLocks noChangeArrowheads="1" noChangeShapeType="1" noTextEdit="1"/>
            </p:cNvSpPr>
            <p:nvPr/>
          </p:nvSpPr>
          <p:spPr bwMode="auto">
            <a:xfrm>
              <a:off x="1794" y="200"/>
              <a:ext cx="1219" cy="17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华文中宋"/>
                  <a:ea typeface="华文中宋"/>
                </a:rPr>
                <a:t>相互垂直</a:t>
              </a:r>
            </a:p>
          </p:txBody>
        </p:sp>
      </p:grpSp>
      <p:grpSp>
        <p:nvGrpSpPr>
          <p:cNvPr id="3" name="Group 636"/>
          <p:cNvGrpSpPr>
            <a:grpSpLocks/>
          </p:cNvGrpSpPr>
          <p:nvPr/>
        </p:nvGrpSpPr>
        <p:grpSpPr bwMode="auto">
          <a:xfrm>
            <a:off x="930275" y="1225550"/>
            <a:ext cx="7775575" cy="1868488"/>
            <a:chOff x="586" y="772"/>
            <a:chExt cx="4898" cy="1177"/>
          </a:xfrm>
        </p:grpSpPr>
        <p:grpSp>
          <p:nvGrpSpPr>
            <p:cNvPr id="30881" name="Group 549"/>
            <p:cNvGrpSpPr>
              <a:grpSpLocks/>
            </p:cNvGrpSpPr>
            <p:nvPr/>
          </p:nvGrpSpPr>
          <p:grpSpPr bwMode="auto">
            <a:xfrm>
              <a:off x="826" y="772"/>
              <a:ext cx="4547" cy="550"/>
              <a:chOff x="803" y="779"/>
              <a:chExt cx="4646" cy="588"/>
            </a:xfrm>
          </p:grpSpPr>
          <p:grpSp>
            <p:nvGrpSpPr>
              <p:cNvPr id="30939" name="Group 313"/>
              <p:cNvGrpSpPr>
                <a:grpSpLocks/>
              </p:cNvGrpSpPr>
              <p:nvPr/>
            </p:nvGrpSpPr>
            <p:grpSpPr bwMode="auto">
              <a:xfrm>
                <a:off x="1109" y="871"/>
                <a:ext cx="195" cy="69"/>
                <a:chOff x="1260" y="2371"/>
                <a:chExt cx="151" cy="53"/>
              </a:xfrm>
            </p:grpSpPr>
            <p:sp>
              <p:nvSpPr>
                <p:cNvPr id="30975" name="Line 314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976" name="Line 315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940" name="Group 317"/>
              <p:cNvGrpSpPr>
                <a:grpSpLocks/>
              </p:cNvGrpSpPr>
              <p:nvPr/>
            </p:nvGrpSpPr>
            <p:grpSpPr bwMode="auto">
              <a:xfrm>
                <a:off x="803" y="805"/>
                <a:ext cx="191" cy="188"/>
                <a:chOff x="1104" y="2007"/>
                <a:chExt cx="109" cy="130"/>
              </a:xfrm>
            </p:grpSpPr>
            <p:sp>
              <p:nvSpPr>
                <p:cNvPr id="30973" name="WordArt 31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104" y="2011"/>
                  <a:ext cx="109" cy="12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762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Bookman Old Style"/>
                    </a:rPr>
                    <a:t>x</a:t>
                  </a:r>
                  <a:endParaRPr lang="zh-CN" altLang="en-US" sz="3600" i="1" kern="10">
                    <a:ln w="762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Bookman Old Style"/>
                  </a:endParaRPr>
                </a:p>
              </p:txBody>
            </p:sp>
            <p:sp>
              <p:nvSpPr>
                <p:cNvPr id="30974" name="WordArt 31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104" y="2007"/>
                  <a:ext cx="109" cy="12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x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30941" name="WordArt 32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03" y="826"/>
                <a:ext cx="311" cy="14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cos</a:t>
                </a:r>
                <a:endParaRPr lang="zh-CN" altLang="en-US" sz="36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30942" name="WordArt 322"/>
              <p:cNvSpPr>
                <a:spLocks noChangeArrowheads="1" noChangeShapeType="1" noTextEdit="1"/>
              </p:cNvSpPr>
              <p:nvPr/>
            </p:nvSpPr>
            <p:spPr bwMode="auto">
              <a:xfrm>
                <a:off x="2056" y="798"/>
                <a:ext cx="75" cy="20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(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30943" name="WordArt 32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40" y="793"/>
                <a:ext cx="75" cy="20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)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30944" name="WordArt 324"/>
              <p:cNvSpPr>
                <a:spLocks noChangeArrowheads="1" noChangeShapeType="1" noTextEdit="1"/>
              </p:cNvSpPr>
              <p:nvPr/>
            </p:nvSpPr>
            <p:spPr bwMode="auto">
              <a:xfrm>
                <a:off x="2163" y="829"/>
                <a:ext cx="165" cy="14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Symbol"/>
                  </a:rPr>
                  <a:t>w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Symbol"/>
                </a:endParaRPr>
              </a:p>
            </p:txBody>
          </p:sp>
          <p:sp>
            <p:nvSpPr>
              <p:cNvPr id="30945" name="WordArt 325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65" y="785"/>
                <a:ext cx="89" cy="19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30946" name="WordArt 326"/>
              <p:cNvSpPr>
                <a:spLocks noChangeArrowheads="1" noChangeShapeType="1" noTextEdit="1"/>
              </p:cNvSpPr>
              <p:nvPr/>
            </p:nvSpPr>
            <p:spPr bwMode="auto">
              <a:xfrm>
                <a:off x="2521" y="810"/>
                <a:ext cx="177" cy="16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2857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rPr>
                  <a:t>+</a:t>
                </a:r>
                <a:endParaRPr lang="zh-CN" altLang="en-US" sz="3600" kern="10"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endParaRPr>
              </a:p>
            </p:txBody>
          </p:sp>
          <p:grpSp>
            <p:nvGrpSpPr>
              <p:cNvPr id="30947" name="Group 382"/>
              <p:cNvGrpSpPr>
                <a:grpSpLocks/>
              </p:cNvGrpSpPr>
              <p:nvPr/>
            </p:nvGrpSpPr>
            <p:grpSpPr bwMode="auto">
              <a:xfrm>
                <a:off x="1317" y="779"/>
                <a:ext cx="334" cy="206"/>
                <a:chOff x="1317" y="779"/>
                <a:chExt cx="334" cy="206"/>
              </a:xfrm>
            </p:grpSpPr>
            <p:sp>
              <p:nvSpPr>
                <p:cNvPr id="30971" name="WordArt 32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317" y="779"/>
                  <a:ext cx="229" cy="19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5088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Times New Roman"/>
                      <a:cs typeface="Times New Roman"/>
                    </a:rPr>
                    <a:t>A</a:t>
                  </a:r>
                  <a:endParaRPr lang="zh-CN" altLang="en-US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30972" name="WordArt 32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590" y="881"/>
                  <a:ext cx="61" cy="10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30948" name="Group 383"/>
              <p:cNvGrpSpPr>
                <a:grpSpLocks/>
              </p:cNvGrpSpPr>
              <p:nvPr/>
            </p:nvGrpSpPr>
            <p:grpSpPr bwMode="auto">
              <a:xfrm>
                <a:off x="2754" y="806"/>
                <a:ext cx="244" cy="209"/>
                <a:chOff x="2754" y="806"/>
                <a:chExt cx="244" cy="209"/>
              </a:xfrm>
            </p:grpSpPr>
            <p:sp>
              <p:nvSpPr>
                <p:cNvPr id="30969" name="WordArt 33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754" y="806"/>
                  <a:ext cx="165" cy="20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Symbol"/>
                    </a:rPr>
                    <a:t>j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endParaRPr>
                </a:p>
              </p:txBody>
            </p:sp>
            <p:sp>
              <p:nvSpPr>
                <p:cNvPr id="30970" name="WordArt 33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937" y="908"/>
                  <a:ext cx="61" cy="10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30949" name="Group 332"/>
              <p:cNvGrpSpPr>
                <a:grpSpLocks/>
              </p:cNvGrpSpPr>
              <p:nvPr/>
            </p:nvGrpSpPr>
            <p:grpSpPr bwMode="auto">
              <a:xfrm>
                <a:off x="1107" y="1203"/>
                <a:ext cx="196" cy="69"/>
                <a:chOff x="1260" y="2371"/>
                <a:chExt cx="151" cy="53"/>
              </a:xfrm>
            </p:grpSpPr>
            <p:sp>
              <p:nvSpPr>
                <p:cNvPr id="30967" name="Line 333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968" name="Line 334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0950" name="WordArt 33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03" y="1158"/>
                <a:ext cx="312" cy="14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cos</a:t>
                </a:r>
                <a:endParaRPr lang="zh-CN" altLang="en-US" sz="36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30951" name="WordArt 336"/>
              <p:cNvSpPr>
                <a:spLocks noChangeArrowheads="1" noChangeShapeType="1" noTextEdit="1"/>
              </p:cNvSpPr>
              <p:nvPr/>
            </p:nvSpPr>
            <p:spPr bwMode="auto">
              <a:xfrm>
                <a:off x="2057" y="1130"/>
                <a:ext cx="76" cy="20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(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30952" name="WordArt 33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60" y="1117"/>
                <a:ext cx="75" cy="20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)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30953" name="WordArt 33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165" y="1161"/>
                <a:ext cx="165" cy="14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Symbol"/>
                  </a:rPr>
                  <a:t>w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Symbol"/>
                </a:endParaRPr>
              </a:p>
            </p:txBody>
          </p:sp>
          <p:sp>
            <p:nvSpPr>
              <p:cNvPr id="30954" name="WordArt 33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67" y="1117"/>
                <a:ext cx="90" cy="19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30955" name="Group 340"/>
              <p:cNvGrpSpPr>
                <a:grpSpLocks/>
              </p:cNvGrpSpPr>
              <p:nvPr/>
            </p:nvGrpSpPr>
            <p:grpSpPr bwMode="auto">
              <a:xfrm>
                <a:off x="2758" y="1138"/>
                <a:ext cx="253" cy="209"/>
                <a:chOff x="2294" y="1955"/>
                <a:chExt cx="252" cy="209"/>
              </a:xfrm>
            </p:grpSpPr>
            <p:sp>
              <p:nvSpPr>
                <p:cNvPr id="30965" name="WordArt 34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477" y="2046"/>
                  <a:ext cx="69" cy="10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30966" name="WordArt 34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294" y="1955"/>
                  <a:ext cx="165" cy="20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Symbol"/>
                    </a:rPr>
                    <a:t>j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endParaRPr>
                </a:p>
              </p:txBody>
            </p:sp>
          </p:grpSp>
          <p:sp>
            <p:nvSpPr>
              <p:cNvPr id="30956" name="WordArt 34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524" y="1142"/>
                <a:ext cx="178" cy="16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2857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rPr>
                  <a:t>+</a:t>
                </a:r>
                <a:endParaRPr lang="zh-CN" altLang="en-US" sz="3600" kern="10"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endParaRPr>
              </a:p>
            </p:txBody>
          </p:sp>
          <p:grpSp>
            <p:nvGrpSpPr>
              <p:cNvPr id="30957" name="Group 381"/>
              <p:cNvGrpSpPr>
                <a:grpSpLocks/>
              </p:cNvGrpSpPr>
              <p:nvPr/>
            </p:nvGrpSpPr>
            <p:grpSpPr bwMode="auto">
              <a:xfrm>
                <a:off x="1316" y="1111"/>
                <a:ext cx="346" cy="191"/>
                <a:chOff x="1316" y="1111"/>
                <a:chExt cx="346" cy="191"/>
              </a:xfrm>
            </p:grpSpPr>
            <p:sp>
              <p:nvSpPr>
                <p:cNvPr id="30963" name="WordArt 34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316" y="1111"/>
                  <a:ext cx="230" cy="19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5088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Times New Roman"/>
                      <a:cs typeface="Times New Roman"/>
                    </a:rPr>
                    <a:t>A</a:t>
                  </a:r>
                  <a:endParaRPr lang="zh-CN" altLang="en-US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30964" name="WordArt 34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593" y="1196"/>
                  <a:ext cx="69" cy="10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30958" name="WordArt 375"/>
              <p:cNvSpPr>
                <a:spLocks noChangeArrowheads="1" noChangeShapeType="1" noTextEdit="1"/>
              </p:cNvSpPr>
              <p:nvPr/>
            </p:nvSpPr>
            <p:spPr bwMode="auto">
              <a:xfrm>
                <a:off x="824" y="1152"/>
                <a:ext cx="176" cy="21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47718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y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30959" name="AutoShape 377"/>
              <p:cNvSpPr>
                <a:spLocks/>
              </p:cNvSpPr>
              <p:nvPr/>
            </p:nvSpPr>
            <p:spPr bwMode="auto">
              <a:xfrm>
                <a:off x="3174" y="887"/>
                <a:ext cx="209" cy="395"/>
              </a:xfrm>
              <a:prstGeom prst="rightBrace">
                <a:avLst>
                  <a:gd name="adj1" fmla="val 15750"/>
                  <a:gd name="adj2" fmla="val 50000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30960" name="Text Box 378"/>
              <p:cNvSpPr txBox="1">
                <a:spLocks noChangeArrowheads="1"/>
              </p:cNvSpPr>
              <p:nvPr/>
            </p:nvSpPr>
            <p:spPr bwMode="auto">
              <a:xfrm>
                <a:off x="3457" y="933"/>
                <a:ext cx="606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>
                    <a:latin typeface="Calibri" pitchFamily="34" charset="0"/>
                    <a:ea typeface="华文中宋" pitchFamily="2" charset="-122"/>
                  </a:rPr>
                  <a:t>消去</a:t>
                </a:r>
                <a:r>
                  <a:rPr lang="zh-CN" altLang="en-US" sz="2400">
                    <a:latin typeface="Calibri" pitchFamily="34" charset="0"/>
                  </a:rPr>
                  <a:t> </a:t>
                </a:r>
              </a:p>
            </p:txBody>
          </p:sp>
          <p:sp>
            <p:nvSpPr>
              <p:cNvPr id="30961" name="WordArt 379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39" y="987"/>
                <a:ext cx="89" cy="19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30962" name="Text Box 380"/>
              <p:cNvSpPr txBox="1">
                <a:spLocks noChangeArrowheads="1"/>
              </p:cNvSpPr>
              <p:nvPr/>
            </p:nvSpPr>
            <p:spPr bwMode="auto">
              <a:xfrm>
                <a:off x="4047" y="940"/>
                <a:ext cx="1402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>
                    <a:latin typeface="Calibri" pitchFamily="34" charset="0"/>
                    <a:ea typeface="华文中宋" pitchFamily="2" charset="-122"/>
                  </a:rPr>
                  <a:t>得轨迹方程：</a:t>
                </a:r>
              </a:p>
            </p:txBody>
          </p:sp>
        </p:grpSp>
        <p:grpSp>
          <p:nvGrpSpPr>
            <p:cNvPr id="30882" name="Group 367"/>
            <p:cNvGrpSpPr>
              <a:grpSpLocks/>
            </p:cNvGrpSpPr>
            <p:nvPr/>
          </p:nvGrpSpPr>
          <p:grpSpPr bwMode="auto">
            <a:xfrm>
              <a:off x="4024" y="1642"/>
              <a:ext cx="173" cy="66"/>
              <a:chOff x="1260" y="2371"/>
              <a:chExt cx="151" cy="53"/>
            </a:xfrm>
          </p:grpSpPr>
          <p:sp>
            <p:nvSpPr>
              <p:cNvPr id="30937" name="Line 368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38" name="Line 369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0883" name="Group 608"/>
            <p:cNvGrpSpPr>
              <a:grpSpLocks/>
            </p:cNvGrpSpPr>
            <p:nvPr/>
          </p:nvGrpSpPr>
          <p:grpSpPr bwMode="auto">
            <a:xfrm>
              <a:off x="586" y="1423"/>
              <a:ext cx="1340" cy="526"/>
              <a:chOff x="586" y="1423"/>
              <a:chExt cx="1340" cy="526"/>
            </a:xfrm>
          </p:grpSpPr>
          <p:sp>
            <p:nvSpPr>
              <p:cNvPr id="30919" name="WordArt 366"/>
              <p:cNvSpPr>
                <a:spLocks noChangeArrowheads="1" noChangeShapeType="1" noTextEdit="1"/>
              </p:cNvSpPr>
              <p:nvPr/>
            </p:nvSpPr>
            <p:spPr bwMode="auto">
              <a:xfrm>
                <a:off x="895" y="1423"/>
                <a:ext cx="61" cy="9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30920" name="WordArt 37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51" y="1620"/>
                <a:ext cx="157" cy="15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2857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rPr>
                  <a:t>+</a:t>
                </a:r>
                <a:endParaRPr lang="zh-CN" altLang="en-US" sz="3600" kern="10"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endParaRPr>
              </a:p>
            </p:txBody>
          </p:sp>
          <p:grpSp>
            <p:nvGrpSpPr>
              <p:cNvPr id="30921" name="Group 384"/>
              <p:cNvGrpSpPr>
                <a:grpSpLocks/>
              </p:cNvGrpSpPr>
              <p:nvPr/>
            </p:nvGrpSpPr>
            <p:grpSpPr bwMode="auto">
              <a:xfrm>
                <a:off x="684" y="1479"/>
                <a:ext cx="168" cy="180"/>
                <a:chOff x="1104" y="2007"/>
                <a:chExt cx="109" cy="130"/>
              </a:xfrm>
            </p:grpSpPr>
            <p:sp>
              <p:nvSpPr>
                <p:cNvPr id="30935" name="WordArt 38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104" y="2011"/>
                  <a:ext cx="109" cy="12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762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Bookman Old Style"/>
                    </a:rPr>
                    <a:t>x</a:t>
                  </a:r>
                  <a:endParaRPr lang="zh-CN" altLang="en-US" sz="3600" i="1" kern="10">
                    <a:ln w="762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Bookman Old Style"/>
                  </a:endParaRPr>
                </a:p>
              </p:txBody>
            </p:sp>
            <p:sp>
              <p:nvSpPr>
                <p:cNvPr id="30936" name="WordArt 38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104" y="2007"/>
                  <a:ext cx="109" cy="12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x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30922" name="Line 387"/>
              <p:cNvSpPr>
                <a:spLocks noChangeShapeType="1"/>
              </p:cNvSpPr>
              <p:nvPr/>
            </p:nvSpPr>
            <p:spPr bwMode="auto">
              <a:xfrm>
                <a:off x="586" y="1698"/>
                <a:ext cx="39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0923" name="Group 388"/>
              <p:cNvGrpSpPr>
                <a:grpSpLocks/>
              </p:cNvGrpSpPr>
              <p:nvPr/>
            </p:nvGrpSpPr>
            <p:grpSpPr bwMode="auto">
              <a:xfrm>
                <a:off x="628" y="1751"/>
                <a:ext cx="296" cy="198"/>
                <a:chOff x="1317" y="779"/>
                <a:chExt cx="334" cy="206"/>
              </a:xfrm>
            </p:grpSpPr>
            <p:sp>
              <p:nvSpPr>
                <p:cNvPr id="30933" name="WordArt 38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317" y="779"/>
                  <a:ext cx="229" cy="19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5088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Times New Roman"/>
                      <a:cs typeface="Times New Roman"/>
                    </a:rPr>
                    <a:t>A</a:t>
                  </a:r>
                  <a:endParaRPr lang="zh-CN" altLang="en-US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30934" name="WordArt 39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590" y="881"/>
                  <a:ext cx="61" cy="10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30924" name="WordArt 391"/>
              <p:cNvSpPr>
                <a:spLocks noChangeArrowheads="1" noChangeShapeType="1" noTextEdit="1"/>
              </p:cNvSpPr>
              <p:nvPr/>
            </p:nvSpPr>
            <p:spPr bwMode="auto">
              <a:xfrm>
                <a:off x="852" y="1726"/>
                <a:ext cx="62" cy="9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30925" name="Line 392"/>
              <p:cNvSpPr>
                <a:spLocks noChangeShapeType="1"/>
              </p:cNvSpPr>
              <p:nvPr/>
            </p:nvSpPr>
            <p:spPr bwMode="auto">
              <a:xfrm>
                <a:off x="1287" y="1680"/>
                <a:ext cx="39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26" name="WordArt 39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419" y="1448"/>
                <a:ext cx="155" cy="20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47718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y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30927" name="WordArt 394"/>
              <p:cNvSpPr>
                <a:spLocks noChangeArrowheads="1" noChangeShapeType="1" noTextEdit="1"/>
              </p:cNvSpPr>
              <p:nvPr/>
            </p:nvSpPr>
            <p:spPr bwMode="auto">
              <a:xfrm>
                <a:off x="1615" y="1442"/>
                <a:ext cx="62" cy="9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grpSp>
            <p:nvGrpSpPr>
              <p:cNvPr id="30928" name="Group 395"/>
              <p:cNvGrpSpPr>
                <a:grpSpLocks/>
              </p:cNvGrpSpPr>
              <p:nvPr/>
            </p:nvGrpSpPr>
            <p:grpSpPr bwMode="auto">
              <a:xfrm>
                <a:off x="1311" y="1750"/>
                <a:ext cx="305" cy="184"/>
                <a:chOff x="1316" y="1111"/>
                <a:chExt cx="346" cy="191"/>
              </a:xfrm>
            </p:grpSpPr>
            <p:sp>
              <p:nvSpPr>
                <p:cNvPr id="30931" name="WordArt 39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316" y="1111"/>
                  <a:ext cx="230" cy="19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5088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Times New Roman"/>
                      <a:cs typeface="Times New Roman"/>
                    </a:rPr>
                    <a:t>A</a:t>
                  </a:r>
                  <a:endParaRPr lang="zh-CN" altLang="en-US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30932" name="WordArt 39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593" y="1196"/>
                  <a:ext cx="69" cy="10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30929" name="WordArt 398"/>
              <p:cNvSpPr>
                <a:spLocks noChangeArrowheads="1" noChangeShapeType="1" noTextEdit="1"/>
              </p:cNvSpPr>
              <p:nvPr/>
            </p:nvSpPr>
            <p:spPr bwMode="auto">
              <a:xfrm>
                <a:off x="1567" y="1701"/>
                <a:ext cx="60" cy="9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30930" name="Line 399"/>
              <p:cNvSpPr>
                <a:spLocks noChangeShapeType="1"/>
              </p:cNvSpPr>
              <p:nvPr/>
            </p:nvSpPr>
            <p:spPr bwMode="auto">
              <a:xfrm>
                <a:off x="1771" y="1683"/>
                <a:ext cx="15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0884" name="WordArt 400"/>
            <p:cNvSpPr>
              <a:spLocks noChangeArrowheads="1" noChangeShapeType="1" noTextEdit="1"/>
            </p:cNvSpPr>
            <p:nvPr/>
          </p:nvSpPr>
          <p:spPr bwMode="auto">
            <a:xfrm>
              <a:off x="1969" y="1600"/>
              <a:ext cx="101" cy="17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30885" name="Line 401"/>
            <p:cNvSpPr>
              <a:spLocks noChangeShapeType="1"/>
            </p:cNvSpPr>
            <p:nvPr/>
          </p:nvSpPr>
          <p:spPr bwMode="auto">
            <a:xfrm>
              <a:off x="2122" y="1677"/>
              <a:ext cx="636" cy="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0886" name="Group 402"/>
            <p:cNvGrpSpPr>
              <a:grpSpLocks/>
            </p:cNvGrpSpPr>
            <p:nvPr/>
          </p:nvGrpSpPr>
          <p:grpSpPr bwMode="auto">
            <a:xfrm>
              <a:off x="2126" y="1712"/>
              <a:ext cx="294" cy="198"/>
              <a:chOff x="1317" y="779"/>
              <a:chExt cx="334" cy="206"/>
            </a:xfrm>
          </p:grpSpPr>
          <p:sp>
            <p:nvSpPr>
              <p:cNvPr id="30917" name="WordArt 40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317" y="779"/>
                <a:ext cx="229" cy="19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5088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A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30918" name="WordArt 404"/>
              <p:cNvSpPr>
                <a:spLocks noChangeArrowheads="1" noChangeShapeType="1" noTextEdit="1"/>
              </p:cNvSpPr>
              <p:nvPr/>
            </p:nvSpPr>
            <p:spPr bwMode="auto">
              <a:xfrm>
                <a:off x="1590" y="881"/>
                <a:ext cx="61" cy="10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grpSp>
          <p:nvGrpSpPr>
            <p:cNvPr id="30887" name="Group 405"/>
            <p:cNvGrpSpPr>
              <a:grpSpLocks/>
            </p:cNvGrpSpPr>
            <p:nvPr/>
          </p:nvGrpSpPr>
          <p:grpSpPr bwMode="auto">
            <a:xfrm>
              <a:off x="2419" y="1704"/>
              <a:ext cx="306" cy="184"/>
              <a:chOff x="1316" y="1111"/>
              <a:chExt cx="346" cy="191"/>
            </a:xfrm>
          </p:grpSpPr>
          <p:sp>
            <p:nvSpPr>
              <p:cNvPr id="30915" name="WordArt 406"/>
              <p:cNvSpPr>
                <a:spLocks noChangeArrowheads="1" noChangeShapeType="1" noTextEdit="1"/>
              </p:cNvSpPr>
              <p:nvPr/>
            </p:nvSpPr>
            <p:spPr bwMode="auto">
              <a:xfrm>
                <a:off x="1316" y="1111"/>
                <a:ext cx="230" cy="19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5088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A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30916" name="WordArt 40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593" y="1196"/>
                <a:ext cx="69" cy="10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grpSp>
          <p:nvGrpSpPr>
            <p:cNvPr id="30888" name="Group 408"/>
            <p:cNvGrpSpPr>
              <a:grpSpLocks/>
            </p:cNvGrpSpPr>
            <p:nvPr/>
          </p:nvGrpSpPr>
          <p:grpSpPr bwMode="auto">
            <a:xfrm>
              <a:off x="2215" y="1477"/>
              <a:ext cx="169" cy="180"/>
              <a:chOff x="1104" y="2007"/>
              <a:chExt cx="109" cy="130"/>
            </a:xfrm>
          </p:grpSpPr>
          <p:sp>
            <p:nvSpPr>
              <p:cNvPr id="30913" name="WordArt 409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04" y="2011"/>
                <a:ext cx="109" cy="12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762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Bookman Old Style"/>
                  </a:rPr>
                  <a:t>x</a:t>
                </a:r>
                <a:endParaRPr lang="zh-CN" altLang="en-US" sz="3600" i="1" kern="10">
                  <a:ln w="76200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Bookman Old Style"/>
                </a:endParaRPr>
              </a:p>
            </p:txBody>
          </p:sp>
          <p:sp>
            <p:nvSpPr>
              <p:cNvPr id="30914" name="WordArt 41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04" y="2007"/>
                <a:ext cx="109" cy="12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x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30889" name="WordArt 411"/>
            <p:cNvSpPr>
              <a:spLocks noChangeArrowheads="1" noChangeShapeType="1" noTextEdit="1"/>
            </p:cNvSpPr>
            <p:nvPr/>
          </p:nvSpPr>
          <p:spPr bwMode="auto">
            <a:xfrm>
              <a:off x="2426" y="1467"/>
              <a:ext cx="156" cy="20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47718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y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30890" name="WordArt 412"/>
            <p:cNvSpPr>
              <a:spLocks noChangeArrowheads="1" noChangeShapeType="1" noTextEdit="1"/>
            </p:cNvSpPr>
            <p:nvPr/>
          </p:nvSpPr>
          <p:spPr bwMode="auto">
            <a:xfrm>
              <a:off x="2802" y="1608"/>
              <a:ext cx="300" cy="14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rPr>
                <a:t>cos</a:t>
              </a:r>
              <a:endParaRPr lang="zh-CN" altLang="en-US" sz="36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30891" name="Group 424"/>
            <p:cNvGrpSpPr>
              <a:grpSpLocks/>
            </p:cNvGrpSpPr>
            <p:nvPr/>
          </p:nvGrpSpPr>
          <p:grpSpPr bwMode="auto">
            <a:xfrm>
              <a:off x="3140" y="1554"/>
              <a:ext cx="792" cy="240"/>
              <a:chOff x="3241" y="1774"/>
              <a:chExt cx="896" cy="250"/>
            </a:xfrm>
          </p:grpSpPr>
          <p:sp>
            <p:nvSpPr>
              <p:cNvPr id="30904" name="WordArt 415"/>
              <p:cNvSpPr>
                <a:spLocks noChangeArrowheads="1" noChangeShapeType="1" noTextEdit="1"/>
              </p:cNvSpPr>
              <p:nvPr/>
            </p:nvSpPr>
            <p:spPr bwMode="auto">
              <a:xfrm>
                <a:off x="3241" y="1774"/>
                <a:ext cx="76" cy="24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(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30905" name="WordArt 416"/>
              <p:cNvSpPr>
                <a:spLocks noChangeArrowheads="1" noChangeShapeType="1" noTextEdit="1"/>
              </p:cNvSpPr>
              <p:nvPr/>
            </p:nvSpPr>
            <p:spPr bwMode="auto">
              <a:xfrm>
                <a:off x="4061" y="1781"/>
                <a:ext cx="76" cy="24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)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grpSp>
            <p:nvGrpSpPr>
              <p:cNvPr id="30906" name="Group 417"/>
              <p:cNvGrpSpPr>
                <a:grpSpLocks/>
              </p:cNvGrpSpPr>
              <p:nvPr/>
            </p:nvGrpSpPr>
            <p:grpSpPr bwMode="auto">
              <a:xfrm>
                <a:off x="3332" y="1803"/>
                <a:ext cx="253" cy="209"/>
                <a:chOff x="2294" y="1955"/>
                <a:chExt cx="252" cy="209"/>
              </a:xfrm>
            </p:grpSpPr>
            <p:sp>
              <p:nvSpPr>
                <p:cNvPr id="30911" name="WordArt 41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477" y="2046"/>
                  <a:ext cx="69" cy="10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30912" name="WordArt 41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294" y="1955"/>
                  <a:ext cx="165" cy="20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Symbol"/>
                    </a:rPr>
                    <a:t>j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endParaRPr>
                </a:p>
              </p:txBody>
            </p:sp>
          </p:grpSp>
          <p:sp>
            <p:nvSpPr>
              <p:cNvPr id="30907" name="Line 420"/>
              <p:cNvSpPr>
                <a:spLocks noChangeShapeType="1"/>
              </p:cNvSpPr>
              <p:nvPr/>
            </p:nvSpPr>
            <p:spPr bwMode="auto">
              <a:xfrm>
                <a:off x="3598" y="1876"/>
                <a:ext cx="17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0908" name="Group 421"/>
              <p:cNvGrpSpPr>
                <a:grpSpLocks/>
              </p:cNvGrpSpPr>
              <p:nvPr/>
            </p:nvGrpSpPr>
            <p:grpSpPr bwMode="auto">
              <a:xfrm>
                <a:off x="3820" y="1781"/>
                <a:ext cx="244" cy="209"/>
                <a:chOff x="2754" y="806"/>
                <a:chExt cx="244" cy="209"/>
              </a:xfrm>
            </p:grpSpPr>
            <p:sp>
              <p:nvSpPr>
                <p:cNvPr id="30909" name="WordArt 42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754" y="806"/>
                  <a:ext cx="165" cy="20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Symbol"/>
                    </a:rPr>
                    <a:t>j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endParaRPr>
                </a:p>
              </p:txBody>
            </p:sp>
            <p:sp>
              <p:nvSpPr>
                <p:cNvPr id="30910" name="WordArt 42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937" y="908"/>
                  <a:ext cx="61" cy="10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</p:grpSp>
        <p:sp>
          <p:nvSpPr>
            <p:cNvPr id="30892" name="WordArt 413"/>
            <p:cNvSpPr>
              <a:spLocks noChangeArrowheads="1" noChangeShapeType="1" noTextEdit="1"/>
            </p:cNvSpPr>
            <p:nvPr/>
          </p:nvSpPr>
          <p:spPr bwMode="auto">
            <a:xfrm>
              <a:off x="4269" y="1541"/>
              <a:ext cx="313" cy="19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rPr>
                <a:t>sin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30893" name="Group 425"/>
            <p:cNvGrpSpPr>
              <a:grpSpLocks/>
            </p:cNvGrpSpPr>
            <p:nvPr/>
          </p:nvGrpSpPr>
          <p:grpSpPr bwMode="auto">
            <a:xfrm>
              <a:off x="4693" y="1544"/>
              <a:ext cx="791" cy="240"/>
              <a:chOff x="3241" y="1774"/>
              <a:chExt cx="896" cy="250"/>
            </a:xfrm>
          </p:grpSpPr>
          <p:sp>
            <p:nvSpPr>
              <p:cNvPr id="30895" name="WordArt 426"/>
              <p:cNvSpPr>
                <a:spLocks noChangeArrowheads="1" noChangeShapeType="1" noTextEdit="1"/>
              </p:cNvSpPr>
              <p:nvPr/>
            </p:nvSpPr>
            <p:spPr bwMode="auto">
              <a:xfrm>
                <a:off x="3241" y="1774"/>
                <a:ext cx="76" cy="24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(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30896" name="WordArt 427"/>
              <p:cNvSpPr>
                <a:spLocks noChangeArrowheads="1" noChangeShapeType="1" noTextEdit="1"/>
              </p:cNvSpPr>
              <p:nvPr/>
            </p:nvSpPr>
            <p:spPr bwMode="auto">
              <a:xfrm>
                <a:off x="4061" y="1781"/>
                <a:ext cx="76" cy="24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)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grpSp>
            <p:nvGrpSpPr>
              <p:cNvPr id="30897" name="Group 428"/>
              <p:cNvGrpSpPr>
                <a:grpSpLocks/>
              </p:cNvGrpSpPr>
              <p:nvPr/>
            </p:nvGrpSpPr>
            <p:grpSpPr bwMode="auto">
              <a:xfrm>
                <a:off x="3332" y="1803"/>
                <a:ext cx="253" cy="209"/>
                <a:chOff x="2294" y="1955"/>
                <a:chExt cx="252" cy="209"/>
              </a:xfrm>
            </p:grpSpPr>
            <p:sp>
              <p:nvSpPr>
                <p:cNvPr id="30902" name="WordArt 42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477" y="2046"/>
                  <a:ext cx="69" cy="10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30903" name="WordArt 43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294" y="1955"/>
                  <a:ext cx="165" cy="20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Symbol"/>
                    </a:rPr>
                    <a:t>j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endParaRPr>
                </a:p>
              </p:txBody>
            </p:sp>
          </p:grpSp>
          <p:sp>
            <p:nvSpPr>
              <p:cNvPr id="30898" name="Line 431"/>
              <p:cNvSpPr>
                <a:spLocks noChangeShapeType="1"/>
              </p:cNvSpPr>
              <p:nvPr/>
            </p:nvSpPr>
            <p:spPr bwMode="auto">
              <a:xfrm>
                <a:off x="3598" y="1876"/>
                <a:ext cx="17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0899" name="Group 432"/>
              <p:cNvGrpSpPr>
                <a:grpSpLocks/>
              </p:cNvGrpSpPr>
              <p:nvPr/>
            </p:nvGrpSpPr>
            <p:grpSpPr bwMode="auto">
              <a:xfrm>
                <a:off x="3820" y="1781"/>
                <a:ext cx="244" cy="209"/>
                <a:chOff x="2754" y="806"/>
                <a:chExt cx="244" cy="209"/>
              </a:xfrm>
            </p:grpSpPr>
            <p:sp>
              <p:nvSpPr>
                <p:cNvPr id="30900" name="WordArt 43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754" y="806"/>
                  <a:ext cx="165" cy="20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Symbol"/>
                    </a:rPr>
                    <a:t>j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endParaRPr>
                </a:p>
              </p:txBody>
            </p:sp>
            <p:sp>
              <p:nvSpPr>
                <p:cNvPr id="30901" name="WordArt 43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937" y="908"/>
                  <a:ext cx="61" cy="10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</p:grpSp>
        <p:sp>
          <p:nvSpPr>
            <p:cNvPr id="30894" name="WordArt 437"/>
            <p:cNvSpPr>
              <a:spLocks noChangeArrowheads="1" noChangeShapeType="1" noTextEdit="1"/>
            </p:cNvSpPr>
            <p:nvPr/>
          </p:nvSpPr>
          <p:spPr bwMode="auto">
            <a:xfrm>
              <a:off x="4600" y="1528"/>
              <a:ext cx="61" cy="9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</p:grpSp>
      <p:grpSp>
        <p:nvGrpSpPr>
          <p:cNvPr id="26" name="Group 638"/>
          <p:cNvGrpSpPr>
            <a:grpSpLocks/>
          </p:cNvGrpSpPr>
          <p:nvPr/>
        </p:nvGrpSpPr>
        <p:grpSpPr bwMode="auto">
          <a:xfrm>
            <a:off x="565150" y="3225800"/>
            <a:ext cx="7985125" cy="3197225"/>
            <a:chOff x="356" y="2032"/>
            <a:chExt cx="5030" cy="2014"/>
          </a:xfrm>
        </p:grpSpPr>
        <p:sp>
          <p:nvSpPr>
            <p:cNvPr id="30728" name="Text Box 439"/>
            <p:cNvSpPr txBox="1">
              <a:spLocks noChangeArrowheads="1"/>
            </p:cNvSpPr>
            <p:nvPr/>
          </p:nvSpPr>
          <p:spPr bwMode="auto">
            <a:xfrm>
              <a:off x="485" y="2037"/>
              <a:ext cx="246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Calibri" pitchFamily="34" charset="0"/>
                  <a:ea typeface="华文中宋" pitchFamily="2" charset="-122"/>
                </a:rPr>
                <a:t>该方程为椭圆的普遍方程，</a:t>
              </a:r>
            </a:p>
          </p:txBody>
        </p:sp>
        <p:sp>
          <p:nvSpPr>
            <p:cNvPr id="30729" name="Oval 440"/>
            <p:cNvSpPr>
              <a:spLocks noChangeArrowheads="1"/>
            </p:cNvSpPr>
            <p:nvPr/>
          </p:nvSpPr>
          <p:spPr bwMode="auto">
            <a:xfrm>
              <a:off x="356" y="2442"/>
              <a:ext cx="129" cy="12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>
                <a:latin typeface="Calibri" pitchFamily="34" charset="0"/>
              </a:endParaRPr>
            </a:p>
          </p:txBody>
        </p:sp>
        <p:sp>
          <p:nvSpPr>
            <p:cNvPr id="30730" name="Oval 497"/>
            <p:cNvSpPr>
              <a:spLocks noChangeArrowheads="1"/>
            </p:cNvSpPr>
            <p:nvPr/>
          </p:nvSpPr>
          <p:spPr bwMode="auto">
            <a:xfrm>
              <a:off x="369" y="3075"/>
              <a:ext cx="129" cy="12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>
                <a:latin typeface="Calibri" pitchFamily="34" charset="0"/>
              </a:endParaRPr>
            </a:p>
          </p:txBody>
        </p:sp>
        <p:sp>
          <p:nvSpPr>
            <p:cNvPr id="30731" name="Text Box 452"/>
            <p:cNvSpPr txBox="1">
              <a:spLocks noChangeArrowheads="1"/>
            </p:cNvSpPr>
            <p:nvPr/>
          </p:nvSpPr>
          <p:spPr bwMode="auto">
            <a:xfrm>
              <a:off x="575" y="2379"/>
              <a:ext cx="5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Calibri" pitchFamily="34" charset="0"/>
                  <a:ea typeface="华文中宋" pitchFamily="2" charset="-122"/>
                </a:rPr>
                <a:t>若</a:t>
              </a:r>
            </a:p>
          </p:txBody>
        </p:sp>
        <p:grpSp>
          <p:nvGrpSpPr>
            <p:cNvPr id="30732" name="Group 479"/>
            <p:cNvGrpSpPr>
              <a:grpSpLocks/>
            </p:cNvGrpSpPr>
            <p:nvPr/>
          </p:nvGrpSpPr>
          <p:grpSpPr bwMode="auto">
            <a:xfrm>
              <a:off x="1159" y="2429"/>
              <a:ext cx="1035" cy="208"/>
              <a:chOff x="804" y="2595"/>
              <a:chExt cx="1041" cy="231"/>
            </a:xfrm>
          </p:grpSpPr>
          <p:grpSp>
            <p:nvGrpSpPr>
              <p:cNvPr id="30869" name="Group 451"/>
              <p:cNvGrpSpPr>
                <a:grpSpLocks/>
              </p:cNvGrpSpPr>
              <p:nvPr/>
            </p:nvGrpSpPr>
            <p:grpSpPr bwMode="auto">
              <a:xfrm>
                <a:off x="804" y="2595"/>
                <a:ext cx="663" cy="231"/>
                <a:chOff x="713" y="2534"/>
                <a:chExt cx="663" cy="231"/>
              </a:xfrm>
            </p:grpSpPr>
            <p:grpSp>
              <p:nvGrpSpPr>
                <p:cNvPr id="30874" name="Group 444"/>
                <p:cNvGrpSpPr>
                  <a:grpSpLocks/>
                </p:cNvGrpSpPr>
                <p:nvPr/>
              </p:nvGrpSpPr>
              <p:grpSpPr bwMode="auto">
                <a:xfrm>
                  <a:off x="713" y="2556"/>
                  <a:ext cx="229" cy="209"/>
                  <a:chOff x="2294" y="1955"/>
                  <a:chExt cx="252" cy="209"/>
                </a:xfrm>
              </p:grpSpPr>
              <p:sp>
                <p:nvSpPr>
                  <p:cNvPr id="30879" name="WordArt 445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477" y="2046"/>
                    <a:ext cx="69" cy="102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24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2</a:t>
                    </a:r>
                    <a:endParaRPr lang="zh-CN" altLang="en-US" sz="24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30880" name="WordArt 446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294" y="1955"/>
                    <a:ext cx="165" cy="209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24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Symbol"/>
                      </a:rPr>
                      <a:t>j</a:t>
                    </a:r>
                    <a:endParaRPr lang="zh-CN" altLang="en-US" sz="24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Symbol"/>
                    </a:endParaRPr>
                  </a:p>
                </p:txBody>
              </p:sp>
            </p:grpSp>
            <p:sp>
              <p:nvSpPr>
                <p:cNvPr id="30875" name="Line 447"/>
                <p:cNvSpPr>
                  <a:spLocks noChangeShapeType="1"/>
                </p:cNvSpPr>
                <p:nvPr/>
              </p:nvSpPr>
              <p:spPr bwMode="auto">
                <a:xfrm>
                  <a:off x="954" y="2629"/>
                  <a:ext cx="159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grpSp>
              <p:nvGrpSpPr>
                <p:cNvPr id="30876" name="Group 448"/>
                <p:cNvGrpSpPr>
                  <a:grpSpLocks/>
                </p:cNvGrpSpPr>
                <p:nvPr/>
              </p:nvGrpSpPr>
              <p:grpSpPr bwMode="auto">
                <a:xfrm>
                  <a:off x="1155" y="2534"/>
                  <a:ext cx="221" cy="209"/>
                  <a:chOff x="2754" y="806"/>
                  <a:chExt cx="244" cy="209"/>
                </a:xfrm>
              </p:grpSpPr>
              <p:sp>
                <p:nvSpPr>
                  <p:cNvPr id="30877" name="WordArt 449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754" y="806"/>
                    <a:ext cx="165" cy="209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24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Symbol"/>
                      </a:rPr>
                      <a:t>j</a:t>
                    </a:r>
                    <a:endParaRPr lang="zh-CN" altLang="en-US" sz="24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Symbol"/>
                    </a:endParaRPr>
                  </a:p>
                </p:txBody>
              </p:sp>
              <p:sp>
                <p:nvSpPr>
                  <p:cNvPr id="30878" name="WordArt 450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937" y="908"/>
                    <a:ext cx="61" cy="10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24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1</a:t>
                    </a:r>
                    <a:endParaRPr lang="zh-CN" altLang="en-US" sz="24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</p:grpSp>
          </p:grpSp>
          <p:grpSp>
            <p:nvGrpSpPr>
              <p:cNvPr id="30870" name="Group 453"/>
              <p:cNvGrpSpPr>
                <a:grpSpLocks/>
              </p:cNvGrpSpPr>
              <p:nvPr/>
            </p:nvGrpSpPr>
            <p:grpSpPr bwMode="auto">
              <a:xfrm>
                <a:off x="1515" y="2665"/>
                <a:ext cx="177" cy="69"/>
                <a:chOff x="1260" y="2371"/>
                <a:chExt cx="151" cy="53"/>
              </a:xfrm>
            </p:grpSpPr>
            <p:sp>
              <p:nvSpPr>
                <p:cNvPr id="30872" name="Line 454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30873" name="Line 455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30871" name="WordArt 456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39" y="2621"/>
                <a:ext cx="106" cy="17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1199"/>
                  </a:avLst>
                </a:prstTxWarp>
              </a:bodyPr>
              <a:lstStyle/>
              <a:p>
                <a:pPr algn="ctr"/>
                <a:r>
                  <a:rPr lang="en-US" altLang="zh-CN" sz="24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0</a:t>
                </a:r>
                <a:endParaRPr lang="zh-CN" altLang="en-US" sz="24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sp>
          <p:nvSpPr>
            <p:cNvPr id="30733" name="Text Box 471"/>
            <p:cNvSpPr txBox="1">
              <a:spLocks noChangeArrowheads="1"/>
            </p:cNvSpPr>
            <p:nvPr/>
          </p:nvSpPr>
          <p:spPr bwMode="auto">
            <a:xfrm>
              <a:off x="2281" y="2380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Calibri" pitchFamily="34" charset="0"/>
                  <a:ea typeface="华文中宋" pitchFamily="2" charset="-122"/>
                </a:rPr>
                <a:t>或</a:t>
              </a:r>
            </a:p>
          </p:txBody>
        </p:sp>
        <p:grpSp>
          <p:nvGrpSpPr>
            <p:cNvPr id="30734" name="Group 494"/>
            <p:cNvGrpSpPr>
              <a:grpSpLocks/>
            </p:cNvGrpSpPr>
            <p:nvPr/>
          </p:nvGrpSpPr>
          <p:grpSpPr bwMode="auto">
            <a:xfrm>
              <a:off x="4201" y="2396"/>
              <a:ext cx="1066" cy="404"/>
              <a:chOff x="4507" y="2427"/>
              <a:chExt cx="1071" cy="450"/>
            </a:xfrm>
          </p:grpSpPr>
          <p:sp>
            <p:nvSpPr>
              <p:cNvPr id="30855" name="WordArt 480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07" y="2552"/>
                <a:ext cx="160" cy="21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47718"/>
                  </a:avLst>
                </a:prstTxWarp>
              </a:bodyPr>
              <a:lstStyle/>
              <a:p>
                <a:pPr algn="ctr"/>
                <a:r>
                  <a:rPr lang="en-US" altLang="zh-CN" sz="24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y</a:t>
                </a:r>
                <a:endParaRPr lang="zh-CN" altLang="en-US" sz="24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30856" name="Group 481"/>
              <p:cNvGrpSpPr>
                <a:grpSpLocks/>
              </p:cNvGrpSpPr>
              <p:nvPr/>
            </p:nvGrpSpPr>
            <p:grpSpPr bwMode="auto">
              <a:xfrm>
                <a:off x="4720" y="2620"/>
                <a:ext cx="177" cy="69"/>
                <a:chOff x="1260" y="2371"/>
                <a:chExt cx="151" cy="53"/>
              </a:xfrm>
            </p:grpSpPr>
            <p:sp>
              <p:nvSpPr>
                <p:cNvPr id="30867" name="Line 482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30868" name="Line 483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30857" name="Line 484"/>
              <p:cNvSpPr>
                <a:spLocks noChangeShapeType="1"/>
              </p:cNvSpPr>
              <p:nvPr/>
            </p:nvSpPr>
            <p:spPr bwMode="auto">
              <a:xfrm>
                <a:off x="4962" y="2652"/>
                <a:ext cx="4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grpSp>
            <p:nvGrpSpPr>
              <p:cNvPr id="30858" name="Group 485"/>
              <p:cNvGrpSpPr>
                <a:grpSpLocks/>
              </p:cNvGrpSpPr>
              <p:nvPr/>
            </p:nvGrpSpPr>
            <p:grpSpPr bwMode="auto">
              <a:xfrm>
                <a:off x="5031" y="2427"/>
                <a:ext cx="313" cy="191"/>
                <a:chOff x="1316" y="1111"/>
                <a:chExt cx="346" cy="191"/>
              </a:xfrm>
            </p:grpSpPr>
            <p:sp>
              <p:nvSpPr>
                <p:cNvPr id="30865" name="WordArt 48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316" y="1111"/>
                  <a:ext cx="230" cy="19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5088"/>
                    </a:avLst>
                  </a:prstTxWarp>
                </a:bodyPr>
                <a:lstStyle/>
                <a:p>
                  <a:pPr algn="ctr"/>
                  <a:r>
                    <a:rPr lang="en-US" altLang="zh-CN" sz="2400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Times New Roman"/>
                      <a:cs typeface="Times New Roman"/>
                    </a:rPr>
                    <a:t>A</a:t>
                  </a:r>
                  <a:endParaRPr lang="zh-CN" altLang="en-US" sz="24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30866" name="WordArt 48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593" y="1196"/>
                  <a:ext cx="69" cy="10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24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24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30859" name="Group 488"/>
              <p:cNvGrpSpPr>
                <a:grpSpLocks/>
              </p:cNvGrpSpPr>
              <p:nvPr/>
            </p:nvGrpSpPr>
            <p:grpSpPr bwMode="auto">
              <a:xfrm>
                <a:off x="4996" y="2671"/>
                <a:ext cx="302" cy="206"/>
                <a:chOff x="1317" y="779"/>
                <a:chExt cx="334" cy="206"/>
              </a:xfrm>
            </p:grpSpPr>
            <p:sp>
              <p:nvSpPr>
                <p:cNvPr id="30863" name="WordArt 48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317" y="779"/>
                  <a:ext cx="229" cy="19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5088"/>
                    </a:avLst>
                  </a:prstTxWarp>
                </a:bodyPr>
                <a:lstStyle/>
                <a:p>
                  <a:pPr algn="ctr"/>
                  <a:r>
                    <a:rPr lang="en-US" altLang="zh-CN" sz="2400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Times New Roman"/>
                      <a:cs typeface="Times New Roman"/>
                    </a:rPr>
                    <a:t>A</a:t>
                  </a:r>
                  <a:endParaRPr lang="zh-CN" altLang="en-US" sz="24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30864" name="WordArt 49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590" y="881"/>
                  <a:ext cx="61" cy="10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24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24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30860" name="Group 491"/>
              <p:cNvGrpSpPr>
                <a:grpSpLocks/>
              </p:cNvGrpSpPr>
              <p:nvPr/>
            </p:nvGrpSpPr>
            <p:grpSpPr bwMode="auto">
              <a:xfrm>
                <a:off x="5405" y="2569"/>
                <a:ext cx="173" cy="188"/>
                <a:chOff x="1104" y="2007"/>
                <a:chExt cx="109" cy="130"/>
              </a:xfrm>
            </p:grpSpPr>
            <p:sp>
              <p:nvSpPr>
                <p:cNvPr id="30861" name="WordArt 49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104" y="2011"/>
                  <a:ext cx="109" cy="12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2400" i="1" kern="10">
                      <a:ln w="762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Bookman Old Style"/>
                    </a:rPr>
                    <a:t>x</a:t>
                  </a:r>
                  <a:endParaRPr lang="zh-CN" altLang="en-US" sz="2400" i="1" kern="10">
                    <a:ln w="762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Bookman Old Style"/>
                  </a:endParaRPr>
                </a:p>
              </p:txBody>
            </p:sp>
            <p:sp>
              <p:nvSpPr>
                <p:cNvPr id="30862" name="WordArt 49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104" y="2007"/>
                  <a:ext cx="109" cy="12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24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x</a:t>
                  </a:r>
                  <a:endParaRPr lang="zh-CN" altLang="en-US" sz="24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</p:grpSp>
        <p:sp>
          <p:nvSpPr>
            <p:cNvPr id="30735" name="Text Box 496"/>
            <p:cNvSpPr txBox="1">
              <a:spLocks noChangeArrowheads="1"/>
            </p:cNvSpPr>
            <p:nvPr/>
          </p:nvSpPr>
          <p:spPr bwMode="auto">
            <a:xfrm>
              <a:off x="3178" y="2463"/>
              <a:ext cx="1003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Calibri" pitchFamily="34" charset="0"/>
                  <a:ea typeface="华文中宋" pitchFamily="2" charset="-122"/>
                </a:rPr>
                <a:t>得直线</a:t>
              </a:r>
            </a:p>
          </p:txBody>
        </p:sp>
        <p:grpSp>
          <p:nvGrpSpPr>
            <p:cNvPr id="30736" name="Group 553"/>
            <p:cNvGrpSpPr>
              <a:grpSpLocks/>
            </p:cNvGrpSpPr>
            <p:nvPr/>
          </p:nvGrpSpPr>
          <p:grpSpPr bwMode="auto">
            <a:xfrm>
              <a:off x="785" y="2704"/>
              <a:ext cx="1972" cy="194"/>
              <a:chOff x="880" y="3343"/>
              <a:chExt cx="1972" cy="194"/>
            </a:xfrm>
          </p:grpSpPr>
          <p:grpSp>
            <p:nvGrpSpPr>
              <p:cNvPr id="30837" name="Group 554"/>
              <p:cNvGrpSpPr>
                <a:grpSpLocks/>
              </p:cNvGrpSpPr>
              <p:nvPr/>
            </p:nvGrpSpPr>
            <p:grpSpPr bwMode="auto">
              <a:xfrm>
                <a:off x="1046" y="3353"/>
                <a:ext cx="455" cy="159"/>
                <a:chOff x="2676" y="2528"/>
                <a:chExt cx="434" cy="140"/>
              </a:xfrm>
            </p:grpSpPr>
            <p:sp>
              <p:nvSpPr>
                <p:cNvPr id="30853" name="WordArt 55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676" y="2528"/>
                  <a:ext cx="100" cy="11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24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24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30854" name="WordArt 55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957" y="2553"/>
                  <a:ext cx="153" cy="11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5556"/>
                    </a:avLst>
                  </a:prstTxWarp>
                </a:bodyPr>
                <a:lstStyle/>
                <a:p>
                  <a:pPr algn="ctr"/>
                  <a:r>
                    <a:rPr lang="en-US" altLang="zh-CN" sz="2400" i="1" kern="10" dirty="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Symbol"/>
                    </a:rPr>
                    <a:t>p</a:t>
                  </a:r>
                  <a:endParaRPr lang="zh-CN" altLang="en-US" sz="2400" i="1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Symbol"/>
                  </a:endParaRPr>
                </a:p>
              </p:txBody>
            </p:sp>
          </p:grpSp>
          <p:grpSp>
            <p:nvGrpSpPr>
              <p:cNvPr id="30838" name="Group 557"/>
              <p:cNvGrpSpPr>
                <a:grpSpLocks/>
              </p:cNvGrpSpPr>
              <p:nvPr/>
            </p:nvGrpSpPr>
            <p:grpSpPr bwMode="auto">
              <a:xfrm>
                <a:off x="880" y="3364"/>
                <a:ext cx="122" cy="129"/>
                <a:chOff x="2500" y="3297"/>
                <a:chExt cx="123" cy="137"/>
              </a:xfrm>
            </p:grpSpPr>
            <p:sp>
              <p:nvSpPr>
                <p:cNvPr id="30851" name="WordArt 55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502" y="3297"/>
                  <a:ext cx="116" cy="10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2400" kern="10">
                      <a:ln w="19050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宋体"/>
                      <a:ea typeface="宋体"/>
                    </a:rPr>
                    <a:t>+</a:t>
                  </a:r>
                  <a:endParaRPr lang="zh-CN" altLang="en-US" sz="2400" kern="10">
                    <a:ln w="19050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30852" name="Line 559"/>
                <p:cNvSpPr>
                  <a:spLocks noChangeShapeType="1"/>
                </p:cNvSpPr>
                <p:nvPr/>
              </p:nvSpPr>
              <p:spPr bwMode="auto">
                <a:xfrm>
                  <a:off x="2500" y="3434"/>
                  <a:ext cx="12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30839" name="WordArt 56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206" y="3343"/>
                <a:ext cx="127" cy="15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2400" i="1" kern="10" dirty="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k</a:t>
                </a:r>
                <a:endParaRPr lang="zh-CN" altLang="en-US" sz="2400" i="1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30840" name="WordArt 56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533" y="3345"/>
                <a:ext cx="80" cy="17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2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(</a:t>
                </a:r>
                <a:endParaRPr lang="zh-CN" altLang="en-US" sz="2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30841" name="WordArt 562"/>
              <p:cNvSpPr>
                <a:spLocks noChangeArrowheads="1" noChangeShapeType="1" noTextEdit="1"/>
              </p:cNvSpPr>
              <p:nvPr/>
            </p:nvSpPr>
            <p:spPr bwMode="auto">
              <a:xfrm>
                <a:off x="2772" y="3367"/>
                <a:ext cx="80" cy="17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2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)</a:t>
                </a:r>
                <a:endParaRPr lang="zh-CN" altLang="en-US" sz="2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30842" name="WordArt 56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145" y="3448"/>
                <a:ext cx="39" cy="5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2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,</a:t>
                </a:r>
                <a:endParaRPr lang="zh-CN" altLang="en-US" sz="2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30843" name="WordArt 564"/>
              <p:cNvSpPr>
                <a:spLocks noChangeArrowheads="1" noChangeShapeType="1" noTextEdit="1"/>
              </p:cNvSpPr>
              <p:nvPr/>
            </p:nvSpPr>
            <p:spPr bwMode="auto">
              <a:xfrm flipV="1">
                <a:off x="2494" y="3432"/>
                <a:ext cx="273" cy="3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2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...</a:t>
                </a:r>
                <a:endParaRPr lang="zh-CN" altLang="en-US" sz="2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30844" name="WordArt 565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22" y="3388"/>
                <a:ext cx="81" cy="11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24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24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30845" name="WordArt 566"/>
              <p:cNvSpPr>
                <a:spLocks noChangeArrowheads="1" noChangeShapeType="1" noTextEdit="1"/>
              </p:cNvSpPr>
              <p:nvPr/>
            </p:nvSpPr>
            <p:spPr bwMode="auto">
              <a:xfrm>
                <a:off x="2031" y="3389"/>
                <a:ext cx="81" cy="11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24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24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30846" name="WordArt 56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647" y="3344"/>
                <a:ext cx="128" cy="15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24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k</a:t>
                </a:r>
                <a:endParaRPr lang="zh-CN" altLang="en-US" sz="24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30847" name="Group 568"/>
              <p:cNvGrpSpPr>
                <a:grpSpLocks/>
              </p:cNvGrpSpPr>
              <p:nvPr/>
            </p:nvGrpSpPr>
            <p:grpSpPr bwMode="auto">
              <a:xfrm>
                <a:off x="1809" y="3415"/>
                <a:ext cx="177" cy="62"/>
                <a:chOff x="1260" y="2371"/>
                <a:chExt cx="151" cy="53"/>
              </a:xfrm>
            </p:grpSpPr>
            <p:sp>
              <p:nvSpPr>
                <p:cNvPr id="30849" name="Line 569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30850" name="Line 570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30848" name="WordArt 571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76" y="3439"/>
                <a:ext cx="38" cy="5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2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,</a:t>
                </a:r>
                <a:endParaRPr lang="zh-CN" altLang="en-US" sz="2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grpSp>
          <p:nvGrpSpPr>
            <p:cNvPr id="30737" name="Group 634"/>
            <p:cNvGrpSpPr>
              <a:grpSpLocks/>
            </p:cNvGrpSpPr>
            <p:nvPr/>
          </p:nvGrpSpPr>
          <p:grpSpPr bwMode="auto">
            <a:xfrm>
              <a:off x="539" y="2986"/>
              <a:ext cx="4847" cy="552"/>
              <a:chOff x="539" y="2940"/>
              <a:chExt cx="4847" cy="552"/>
            </a:xfrm>
          </p:grpSpPr>
          <p:grpSp>
            <p:nvGrpSpPr>
              <p:cNvPr id="30783" name="Group 501"/>
              <p:cNvGrpSpPr>
                <a:grpSpLocks/>
              </p:cNvGrpSpPr>
              <p:nvPr/>
            </p:nvGrpSpPr>
            <p:grpSpPr bwMode="auto">
              <a:xfrm>
                <a:off x="1172" y="3005"/>
                <a:ext cx="659" cy="208"/>
                <a:chOff x="713" y="2534"/>
                <a:chExt cx="663" cy="231"/>
              </a:xfrm>
            </p:grpSpPr>
            <p:grpSp>
              <p:nvGrpSpPr>
                <p:cNvPr id="30830" name="Group 502"/>
                <p:cNvGrpSpPr>
                  <a:grpSpLocks/>
                </p:cNvGrpSpPr>
                <p:nvPr/>
              </p:nvGrpSpPr>
              <p:grpSpPr bwMode="auto">
                <a:xfrm>
                  <a:off x="713" y="2556"/>
                  <a:ext cx="229" cy="209"/>
                  <a:chOff x="2294" y="1955"/>
                  <a:chExt cx="252" cy="209"/>
                </a:xfrm>
              </p:grpSpPr>
              <p:sp>
                <p:nvSpPr>
                  <p:cNvPr id="30835" name="WordArt 503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477" y="2046"/>
                    <a:ext cx="69" cy="102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24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2</a:t>
                    </a:r>
                    <a:endParaRPr lang="zh-CN" altLang="en-US" sz="24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30836" name="WordArt 504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294" y="1955"/>
                    <a:ext cx="165" cy="209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24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Symbol"/>
                      </a:rPr>
                      <a:t>j</a:t>
                    </a:r>
                    <a:endParaRPr lang="zh-CN" altLang="en-US" sz="24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Symbol"/>
                    </a:endParaRPr>
                  </a:p>
                </p:txBody>
              </p:sp>
            </p:grpSp>
            <p:sp>
              <p:nvSpPr>
                <p:cNvPr id="30831" name="Line 505"/>
                <p:cNvSpPr>
                  <a:spLocks noChangeShapeType="1"/>
                </p:cNvSpPr>
                <p:nvPr/>
              </p:nvSpPr>
              <p:spPr bwMode="auto">
                <a:xfrm>
                  <a:off x="954" y="2629"/>
                  <a:ext cx="159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grpSp>
              <p:nvGrpSpPr>
                <p:cNvPr id="30832" name="Group 506"/>
                <p:cNvGrpSpPr>
                  <a:grpSpLocks/>
                </p:cNvGrpSpPr>
                <p:nvPr/>
              </p:nvGrpSpPr>
              <p:grpSpPr bwMode="auto">
                <a:xfrm>
                  <a:off x="1155" y="2534"/>
                  <a:ext cx="221" cy="209"/>
                  <a:chOff x="2754" y="806"/>
                  <a:chExt cx="244" cy="209"/>
                </a:xfrm>
              </p:grpSpPr>
              <p:sp>
                <p:nvSpPr>
                  <p:cNvPr id="30833" name="WordArt 507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754" y="806"/>
                    <a:ext cx="165" cy="209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24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Symbol"/>
                      </a:rPr>
                      <a:t>j</a:t>
                    </a:r>
                    <a:endParaRPr lang="zh-CN" altLang="en-US" sz="24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Symbol"/>
                    </a:endParaRPr>
                  </a:p>
                </p:txBody>
              </p:sp>
              <p:sp>
                <p:nvSpPr>
                  <p:cNvPr id="30834" name="WordArt 508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937" y="908"/>
                    <a:ext cx="61" cy="10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24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1</a:t>
                    </a:r>
                    <a:endParaRPr lang="zh-CN" altLang="en-US" sz="24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</p:grpSp>
          </p:grpSp>
          <p:grpSp>
            <p:nvGrpSpPr>
              <p:cNvPr id="30784" name="Group 509"/>
              <p:cNvGrpSpPr>
                <a:grpSpLocks/>
              </p:cNvGrpSpPr>
              <p:nvPr/>
            </p:nvGrpSpPr>
            <p:grpSpPr bwMode="auto">
              <a:xfrm>
                <a:off x="1879" y="3068"/>
                <a:ext cx="176" cy="62"/>
                <a:chOff x="1260" y="2371"/>
                <a:chExt cx="151" cy="53"/>
              </a:xfrm>
            </p:grpSpPr>
            <p:sp>
              <p:nvSpPr>
                <p:cNvPr id="30828" name="Line 510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30829" name="Line 511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30785" name="Text Box 513"/>
              <p:cNvSpPr txBox="1">
                <a:spLocks noChangeArrowheads="1"/>
              </p:cNvSpPr>
              <p:nvPr/>
            </p:nvSpPr>
            <p:spPr bwMode="auto">
              <a:xfrm>
                <a:off x="2446" y="2940"/>
                <a:ext cx="32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>
                    <a:latin typeface="Calibri" pitchFamily="34" charset="0"/>
                    <a:ea typeface="华文中宋" pitchFamily="2" charset="-122"/>
                  </a:rPr>
                  <a:t>或</a:t>
                </a:r>
              </a:p>
            </p:txBody>
          </p:sp>
          <p:sp>
            <p:nvSpPr>
              <p:cNvPr id="30786" name="WordArt 533"/>
              <p:cNvSpPr>
                <a:spLocks noChangeArrowheads="1" noChangeShapeType="1" noTextEdit="1"/>
              </p:cNvSpPr>
              <p:nvPr/>
            </p:nvSpPr>
            <p:spPr bwMode="auto">
              <a:xfrm>
                <a:off x="4070" y="3076"/>
                <a:ext cx="159" cy="19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47718"/>
                  </a:avLst>
                </a:prstTxWarp>
              </a:bodyPr>
              <a:lstStyle/>
              <a:p>
                <a:pPr algn="ctr"/>
                <a:r>
                  <a:rPr lang="en-US" altLang="zh-CN" sz="24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y</a:t>
                </a:r>
                <a:endParaRPr lang="zh-CN" altLang="en-US" sz="24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30787" name="Group 534"/>
              <p:cNvGrpSpPr>
                <a:grpSpLocks/>
              </p:cNvGrpSpPr>
              <p:nvPr/>
            </p:nvGrpSpPr>
            <p:grpSpPr bwMode="auto">
              <a:xfrm>
                <a:off x="4297" y="3145"/>
                <a:ext cx="176" cy="62"/>
                <a:chOff x="1260" y="2371"/>
                <a:chExt cx="151" cy="53"/>
              </a:xfrm>
            </p:grpSpPr>
            <p:sp>
              <p:nvSpPr>
                <p:cNvPr id="30826" name="Line 535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30827" name="Line 536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30788" name="Line 537"/>
              <p:cNvSpPr>
                <a:spLocks noChangeShapeType="1"/>
              </p:cNvSpPr>
              <p:nvPr/>
            </p:nvSpPr>
            <p:spPr bwMode="auto">
              <a:xfrm>
                <a:off x="4773" y="3174"/>
                <a:ext cx="40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grpSp>
            <p:nvGrpSpPr>
              <p:cNvPr id="30789" name="Group 538"/>
              <p:cNvGrpSpPr>
                <a:grpSpLocks/>
              </p:cNvGrpSpPr>
              <p:nvPr/>
            </p:nvGrpSpPr>
            <p:grpSpPr bwMode="auto">
              <a:xfrm>
                <a:off x="4842" y="2972"/>
                <a:ext cx="311" cy="171"/>
                <a:chOff x="1316" y="1111"/>
                <a:chExt cx="346" cy="191"/>
              </a:xfrm>
            </p:grpSpPr>
            <p:sp>
              <p:nvSpPr>
                <p:cNvPr id="30824" name="WordArt 53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316" y="1111"/>
                  <a:ext cx="230" cy="19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5088"/>
                    </a:avLst>
                  </a:prstTxWarp>
                </a:bodyPr>
                <a:lstStyle/>
                <a:p>
                  <a:pPr algn="ctr"/>
                  <a:r>
                    <a:rPr lang="en-US" altLang="zh-CN" sz="2400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Times New Roman"/>
                      <a:cs typeface="Times New Roman"/>
                    </a:rPr>
                    <a:t>A</a:t>
                  </a:r>
                  <a:endParaRPr lang="zh-CN" altLang="en-US" sz="24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30825" name="WordArt 54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593" y="1196"/>
                  <a:ext cx="69" cy="10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24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24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30790" name="Group 541"/>
              <p:cNvGrpSpPr>
                <a:grpSpLocks/>
              </p:cNvGrpSpPr>
              <p:nvPr/>
            </p:nvGrpSpPr>
            <p:grpSpPr bwMode="auto">
              <a:xfrm>
                <a:off x="4807" y="3191"/>
                <a:ext cx="300" cy="185"/>
                <a:chOff x="1317" y="779"/>
                <a:chExt cx="334" cy="206"/>
              </a:xfrm>
            </p:grpSpPr>
            <p:sp>
              <p:nvSpPr>
                <p:cNvPr id="30822" name="WordArt 54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317" y="779"/>
                  <a:ext cx="229" cy="19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5088"/>
                    </a:avLst>
                  </a:prstTxWarp>
                </a:bodyPr>
                <a:lstStyle/>
                <a:p>
                  <a:pPr algn="ctr"/>
                  <a:r>
                    <a:rPr lang="en-US" altLang="zh-CN" sz="2400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Times New Roman"/>
                      <a:cs typeface="Times New Roman"/>
                    </a:rPr>
                    <a:t>A</a:t>
                  </a:r>
                  <a:endParaRPr lang="zh-CN" altLang="en-US" sz="24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30823" name="WordArt 54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590" y="881"/>
                  <a:ext cx="61" cy="10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24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24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30791" name="Group 544"/>
              <p:cNvGrpSpPr>
                <a:grpSpLocks/>
              </p:cNvGrpSpPr>
              <p:nvPr/>
            </p:nvGrpSpPr>
            <p:grpSpPr bwMode="auto">
              <a:xfrm>
                <a:off x="5214" y="3099"/>
                <a:ext cx="172" cy="169"/>
                <a:chOff x="1104" y="2007"/>
                <a:chExt cx="109" cy="130"/>
              </a:xfrm>
            </p:grpSpPr>
            <p:sp>
              <p:nvSpPr>
                <p:cNvPr id="30820" name="WordArt 54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104" y="2011"/>
                  <a:ext cx="109" cy="12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2400" i="1" kern="10">
                      <a:ln w="762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Bookman Old Style"/>
                    </a:rPr>
                    <a:t>x</a:t>
                  </a:r>
                  <a:endParaRPr lang="zh-CN" altLang="en-US" sz="2400" i="1" kern="10">
                    <a:ln w="762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Bookman Old Style"/>
                  </a:endParaRPr>
                </a:p>
              </p:txBody>
            </p:sp>
            <p:sp>
              <p:nvSpPr>
                <p:cNvPr id="30821" name="WordArt 54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104" y="2007"/>
                  <a:ext cx="109" cy="12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24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x</a:t>
                  </a:r>
                  <a:endParaRPr lang="zh-CN" altLang="en-US" sz="24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30792" name="Text Box 547"/>
              <p:cNvSpPr txBox="1">
                <a:spLocks noChangeArrowheads="1"/>
              </p:cNvSpPr>
              <p:nvPr/>
            </p:nvSpPr>
            <p:spPr bwMode="auto">
              <a:xfrm>
                <a:off x="3189" y="3039"/>
                <a:ext cx="100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>
                    <a:latin typeface="Calibri" pitchFamily="34" charset="0"/>
                    <a:ea typeface="华文中宋" pitchFamily="2" charset="-122"/>
                  </a:rPr>
                  <a:t>得直线</a:t>
                </a:r>
              </a:p>
            </p:txBody>
          </p:sp>
          <p:sp>
            <p:nvSpPr>
              <p:cNvPr id="30793" name="Text Box 551"/>
              <p:cNvSpPr txBox="1">
                <a:spLocks noChangeArrowheads="1"/>
              </p:cNvSpPr>
              <p:nvPr/>
            </p:nvSpPr>
            <p:spPr bwMode="auto">
              <a:xfrm>
                <a:off x="579" y="2945"/>
                <a:ext cx="5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>
                    <a:latin typeface="Calibri" pitchFamily="34" charset="0"/>
                    <a:ea typeface="华文中宋" pitchFamily="2" charset="-122"/>
                  </a:rPr>
                  <a:t>若</a:t>
                </a:r>
              </a:p>
            </p:txBody>
          </p:sp>
          <p:grpSp>
            <p:nvGrpSpPr>
              <p:cNvPr id="30794" name="Group 572"/>
              <p:cNvGrpSpPr>
                <a:grpSpLocks/>
              </p:cNvGrpSpPr>
              <p:nvPr/>
            </p:nvGrpSpPr>
            <p:grpSpPr bwMode="auto">
              <a:xfrm>
                <a:off x="2105" y="3021"/>
                <a:ext cx="122" cy="129"/>
                <a:chOff x="2500" y="3297"/>
                <a:chExt cx="123" cy="137"/>
              </a:xfrm>
            </p:grpSpPr>
            <p:sp>
              <p:nvSpPr>
                <p:cNvPr id="30818" name="WordArt 57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502" y="3297"/>
                  <a:ext cx="116" cy="10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2400" kern="10">
                      <a:ln w="19050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宋体"/>
                      <a:ea typeface="宋体"/>
                    </a:rPr>
                    <a:t>+</a:t>
                  </a:r>
                  <a:endParaRPr lang="zh-CN" altLang="en-US" sz="2400" kern="10">
                    <a:ln w="19050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30819" name="Line 574"/>
                <p:cNvSpPr>
                  <a:spLocks noChangeShapeType="1"/>
                </p:cNvSpPr>
                <p:nvPr/>
              </p:nvSpPr>
              <p:spPr bwMode="auto">
                <a:xfrm>
                  <a:off x="2500" y="3434"/>
                  <a:ext cx="12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30795" name="WordArt 575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52" y="3034"/>
                <a:ext cx="161" cy="13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5556"/>
                  </a:avLst>
                </a:prstTxWarp>
              </a:bodyPr>
              <a:lstStyle/>
              <a:p>
                <a:pPr algn="ctr"/>
                <a:r>
                  <a:rPr lang="en-US" altLang="zh-CN" sz="24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Symbol"/>
                  </a:rPr>
                  <a:t>p</a:t>
                </a:r>
                <a:endParaRPr lang="zh-CN" altLang="en-US" sz="24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Symbol"/>
                </a:endParaRPr>
              </a:p>
            </p:txBody>
          </p:sp>
          <p:sp>
            <p:nvSpPr>
              <p:cNvPr id="30796" name="WordArt 515"/>
              <p:cNvSpPr>
                <a:spLocks noChangeArrowheads="1" noChangeShapeType="1" noTextEdit="1"/>
              </p:cNvSpPr>
              <p:nvPr/>
            </p:nvSpPr>
            <p:spPr bwMode="auto">
              <a:xfrm>
                <a:off x="779" y="3303"/>
                <a:ext cx="105" cy="13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24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24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30797" name="WordArt 516"/>
              <p:cNvSpPr>
                <a:spLocks noChangeArrowheads="1" noChangeShapeType="1" noTextEdit="1"/>
              </p:cNvSpPr>
              <p:nvPr/>
            </p:nvSpPr>
            <p:spPr bwMode="auto">
              <a:xfrm>
                <a:off x="1413" y="3295"/>
                <a:ext cx="161" cy="13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5556"/>
                  </a:avLst>
                </a:prstTxWarp>
              </a:bodyPr>
              <a:lstStyle/>
              <a:p>
                <a:pPr algn="ctr"/>
                <a:r>
                  <a:rPr lang="en-US" altLang="zh-CN" sz="24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Symbol"/>
                  </a:rPr>
                  <a:t>p</a:t>
                </a:r>
                <a:endParaRPr lang="zh-CN" altLang="en-US" sz="24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Symbol"/>
                </a:endParaRPr>
              </a:p>
            </p:txBody>
          </p:sp>
          <p:grpSp>
            <p:nvGrpSpPr>
              <p:cNvPr id="30798" name="Group 517"/>
              <p:cNvGrpSpPr>
                <a:grpSpLocks/>
              </p:cNvGrpSpPr>
              <p:nvPr/>
            </p:nvGrpSpPr>
            <p:grpSpPr bwMode="auto">
              <a:xfrm>
                <a:off x="539" y="3289"/>
                <a:ext cx="122" cy="129"/>
                <a:chOff x="2500" y="3297"/>
                <a:chExt cx="123" cy="137"/>
              </a:xfrm>
            </p:grpSpPr>
            <p:sp>
              <p:nvSpPr>
                <p:cNvPr id="30816" name="WordArt 51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502" y="3297"/>
                  <a:ext cx="116" cy="10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2400" kern="10">
                      <a:ln w="19050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宋体"/>
                      <a:ea typeface="宋体"/>
                    </a:rPr>
                    <a:t>+</a:t>
                  </a:r>
                  <a:endParaRPr lang="zh-CN" altLang="en-US" sz="2400" kern="10">
                    <a:ln w="19050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30817" name="Line 519"/>
                <p:cNvSpPr>
                  <a:spLocks noChangeShapeType="1"/>
                </p:cNvSpPr>
                <p:nvPr/>
              </p:nvSpPr>
              <p:spPr bwMode="auto">
                <a:xfrm>
                  <a:off x="2500" y="3434"/>
                  <a:ext cx="12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30799" name="WordArt 520"/>
              <p:cNvSpPr>
                <a:spLocks noChangeArrowheads="1" noChangeShapeType="1" noTextEdit="1"/>
              </p:cNvSpPr>
              <p:nvPr/>
            </p:nvSpPr>
            <p:spPr bwMode="auto">
              <a:xfrm>
                <a:off x="900" y="3281"/>
                <a:ext cx="127" cy="15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24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k</a:t>
                </a:r>
                <a:endParaRPr lang="zh-CN" altLang="en-US" sz="24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30800" name="WordArt 52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661" y="3300"/>
                <a:ext cx="80" cy="17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2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(</a:t>
                </a:r>
                <a:endParaRPr lang="zh-CN" altLang="en-US" sz="2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30801" name="WordArt 522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00" y="3322"/>
                <a:ext cx="80" cy="17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2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)</a:t>
                </a:r>
                <a:endParaRPr lang="zh-CN" altLang="en-US" sz="2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30802" name="WordArt 52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73" y="3403"/>
                <a:ext cx="39" cy="5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2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,</a:t>
                </a:r>
                <a:endParaRPr lang="zh-CN" altLang="en-US" sz="2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30803" name="WordArt 524"/>
              <p:cNvSpPr>
                <a:spLocks noChangeArrowheads="1" noChangeShapeType="1" noTextEdit="1"/>
              </p:cNvSpPr>
              <p:nvPr/>
            </p:nvSpPr>
            <p:spPr bwMode="auto">
              <a:xfrm flipV="1">
                <a:off x="2622" y="3387"/>
                <a:ext cx="273" cy="3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2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...</a:t>
                </a:r>
                <a:endParaRPr lang="zh-CN" altLang="en-US" sz="2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30804" name="WordArt 525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50" y="3343"/>
                <a:ext cx="81" cy="11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24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24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30805" name="WordArt 526"/>
              <p:cNvSpPr>
                <a:spLocks noChangeArrowheads="1" noChangeShapeType="1" noTextEdit="1"/>
              </p:cNvSpPr>
              <p:nvPr/>
            </p:nvSpPr>
            <p:spPr bwMode="auto">
              <a:xfrm>
                <a:off x="2159" y="3344"/>
                <a:ext cx="81" cy="11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24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24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30806" name="WordArt 52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75" y="3299"/>
                <a:ext cx="128" cy="15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24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k</a:t>
                </a:r>
                <a:endParaRPr lang="zh-CN" altLang="en-US" sz="24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30807" name="Group 528"/>
              <p:cNvGrpSpPr>
                <a:grpSpLocks/>
              </p:cNvGrpSpPr>
              <p:nvPr/>
            </p:nvGrpSpPr>
            <p:grpSpPr bwMode="auto">
              <a:xfrm>
                <a:off x="1937" y="3370"/>
                <a:ext cx="177" cy="62"/>
                <a:chOff x="1260" y="2371"/>
                <a:chExt cx="151" cy="53"/>
              </a:xfrm>
            </p:grpSpPr>
            <p:sp>
              <p:nvSpPr>
                <p:cNvPr id="30814" name="Line 529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30815" name="Line 530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30808" name="WordArt 531"/>
              <p:cNvSpPr>
                <a:spLocks noChangeArrowheads="1" noChangeShapeType="1" noTextEdit="1"/>
              </p:cNvSpPr>
              <p:nvPr/>
            </p:nvSpPr>
            <p:spPr bwMode="auto">
              <a:xfrm>
                <a:off x="2504" y="3394"/>
                <a:ext cx="38" cy="5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2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,</a:t>
                </a:r>
                <a:endParaRPr lang="zh-CN" altLang="en-US" sz="2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30809" name="WordArt 576"/>
              <p:cNvSpPr>
                <a:spLocks noChangeArrowheads="1" noChangeShapeType="1" noTextEdit="1"/>
              </p:cNvSpPr>
              <p:nvPr/>
            </p:nvSpPr>
            <p:spPr bwMode="auto">
              <a:xfrm>
                <a:off x="682" y="3275"/>
                <a:ext cx="80" cy="17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2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(</a:t>
                </a:r>
                <a:endParaRPr lang="zh-CN" altLang="en-US" sz="2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30810" name="WordArt 57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63" y="3309"/>
                <a:ext cx="111" cy="11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2400" kern="10">
                    <a:ln w="2857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rPr>
                  <a:t>+</a:t>
                </a:r>
                <a:endParaRPr lang="zh-CN" altLang="en-US" sz="2400" kern="10"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30811" name="WordArt 579"/>
              <p:cNvSpPr>
                <a:spLocks noChangeArrowheads="1" noChangeShapeType="1" noTextEdit="1"/>
              </p:cNvSpPr>
              <p:nvPr/>
            </p:nvSpPr>
            <p:spPr bwMode="auto">
              <a:xfrm>
                <a:off x="1209" y="3311"/>
                <a:ext cx="81" cy="11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24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24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30812" name="WordArt 58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299" y="3281"/>
                <a:ext cx="80" cy="17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2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)</a:t>
                </a:r>
                <a:endParaRPr lang="zh-CN" altLang="en-US" sz="2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30813" name="Line 582"/>
              <p:cNvSpPr>
                <a:spLocks noChangeShapeType="1"/>
              </p:cNvSpPr>
              <p:nvPr/>
            </p:nvSpPr>
            <p:spPr bwMode="auto">
              <a:xfrm>
                <a:off x="4534" y="3174"/>
                <a:ext cx="155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30738" name="Oval 584"/>
            <p:cNvSpPr>
              <a:spLocks noChangeArrowheads="1"/>
            </p:cNvSpPr>
            <p:nvPr/>
          </p:nvSpPr>
          <p:spPr bwMode="auto">
            <a:xfrm>
              <a:off x="389" y="3761"/>
              <a:ext cx="129" cy="12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>
                <a:latin typeface="Calibri" pitchFamily="34" charset="0"/>
              </a:endParaRPr>
            </a:p>
          </p:txBody>
        </p:sp>
        <p:sp>
          <p:nvSpPr>
            <p:cNvPr id="30739" name="Text Box 585"/>
            <p:cNvSpPr txBox="1">
              <a:spLocks noChangeArrowheads="1"/>
            </p:cNvSpPr>
            <p:nvPr/>
          </p:nvSpPr>
          <p:spPr bwMode="auto">
            <a:xfrm>
              <a:off x="584" y="3694"/>
              <a:ext cx="5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Calibri" pitchFamily="34" charset="0"/>
                  <a:ea typeface="华文中宋" pitchFamily="2" charset="-122"/>
                </a:rPr>
                <a:t>若</a:t>
              </a:r>
            </a:p>
          </p:txBody>
        </p:sp>
        <p:sp>
          <p:nvSpPr>
            <p:cNvPr id="30740" name="Text Box 586"/>
            <p:cNvSpPr txBox="1">
              <a:spLocks noChangeArrowheads="1"/>
            </p:cNvSpPr>
            <p:nvPr/>
          </p:nvSpPr>
          <p:spPr bwMode="auto">
            <a:xfrm>
              <a:off x="2804" y="2032"/>
              <a:ext cx="23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Calibri" pitchFamily="34" charset="0"/>
                  <a:ea typeface="华文中宋" pitchFamily="2" charset="-122"/>
                </a:rPr>
                <a:t>介绍几种特殊情况：</a:t>
              </a:r>
            </a:p>
          </p:txBody>
        </p:sp>
        <p:grpSp>
          <p:nvGrpSpPr>
            <p:cNvPr id="30741" name="Group 588"/>
            <p:cNvGrpSpPr>
              <a:grpSpLocks/>
            </p:cNvGrpSpPr>
            <p:nvPr/>
          </p:nvGrpSpPr>
          <p:grpSpPr bwMode="auto">
            <a:xfrm>
              <a:off x="914" y="3717"/>
              <a:ext cx="659" cy="208"/>
              <a:chOff x="713" y="2534"/>
              <a:chExt cx="663" cy="231"/>
            </a:xfrm>
          </p:grpSpPr>
          <p:grpSp>
            <p:nvGrpSpPr>
              <p:cNvPr id="30776" name="Group 589"/>
              <p:cNvGrpSpPr>
                <a:grpSpLocks/>
              </p:cNvGrpSpPr>
              <p:nvPr/>
            </p:nvGrpSpPr>
            <p:grpSpPr bwMode="auto">
              <a:xfrm>
                <a:off x="713" y="2556"/>
                <a:ext cx="229" cy="209"/>
                <a:chOff x="2294" y="1955"/>
                <a:chExt cx="252" cy="209"/>
              </a:xfrm>
            </p:grpSpPr>
            <p:sp>
              <p:nvSpPr>
                <p:cNvPr id="30781" name="WordArt 59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477" y="2046"/>
                  <a:ext cx="69" cy="10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24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24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30782" name="WordArt 59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294" y="1955"/>
                  <a:ext cx="165" cy="20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24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Symbol"/>
                    </a:rPr>
                    <a:t>j</a:t>
                  </a:r>
                  <a:endParaRPr lang="zh-CN" altLang="en-US" sz="24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endParaRPr>
                </a:p>
              </p:txBody>
            </p:sp>
          </p:grpSp>
          <p:sp>
            <p:nvSpPr>
              <p:cNvPr id="30777" name="Line 592"/>
              <p:cNvSpPr>
                <a:spLocks noChangeShapeType="1"/>
              </p:cNvSpPr>
              <p:nvPr/>
            </p:nvSpPr>
            <p:spPr bwMode="auto">
              <a:xfrm>
                <a:off x="954" y="2629"/>
                <a:ext cx="15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grpSp>
            <p:nvGrpSpPr>
              <p:cNvPr id="30778" name="Group 593"/>
              <p:cNvGrpSpPr>
                <a:grpSpLocks/>
              </p:cNvGrpSpPr>
              <p:nvPr/>
            </p:nvGrpSpPr>
            <p:grpSpPr bwMode="auto">
              <a:xfrm>
                <a:off x="1155" y="2534"/>
                <a:ext cx="221" cy="209"/>
                <a:chOff x="2754" y="806"/>
                <a:chExt cx="244" cy="209"/>
              </a:xfrm>
            </p:grpSpPr>
            <p:sp>
              <p:nvSpPr>
                <p:cNvPr id="30779" name="WordArt 59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754" y="806"/>
                  <a:ext cx="165" cy="20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24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Symbol"/>
                    </a:rPr>
                    <a:t>j</a:t>
                  </a:r>
                  <a:endParaRPr lang="zh-CN" altLang="en-US" sz="24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endParaRPr>
                </a:p>
              </p:txBody>
            </p:sp>
            <p:sp>
              <p:nvSpPr>
                <p:cNvPr id="30780" name="WordArt 59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937" y="908"/>
                  <a:ext cx="61" cy="10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24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24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</p:grpSp>
        <p:grpSp>
          <p:nvGrpSpPr>
            <p:cNvPr id="30742" name="Group 596"/>
            <p:cNvGrpSpPr>
              <a:grpSpLocks/>
            </p:cNvGrpSpPr>
            <p:nvPr/>
          </p:nvGrpSpPr>
          <p:grpSpPr bwMode="auto">
            <a:xfrm>
              <a:off x="1621" y="3780"/>
              <a:ext cx="176" cy="62"/>
              <a:chOff x="1260" y="2371"/>
              <a:chExt cx="151" cy="53"/>
            </a:xfrm>
          </p:grpSpPr>
          <p:sp>
            <p:nvSpPr>
              <p:cNvPr id="30774" name="Line 597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30775" name="Line 598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grpSp>
          <p:nvGrpSpPr>
            <p:cNvPr id="30743" name="Group 603"/>
            <p:cNvGrpSpPr>
              <a:grpSpLocks/>
            </p:cNvGrpSpPr>
            <p:nvPr/>
          </p:nvGrpSpPr>
          <p:grpSpPr bwMode="auto">
            <a:xfrm>
              <a:off x="2055" y="3658"/>
              <a:ext cx="265" cy="343"/>
              <a:chOff x="1857" y="3626"/>
              <a:chExt cx="265" cy="343"/>
            </a:xfrm>
          </p:grpSpPr>
          <p:sp>
            <p:nvSpPr>
              <p:cNvPr id="30771" name="WordArt 60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11" y="3626"/>
                <a:ext cx="161" cy="13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5556"/>
                  </a:avLst>
                </a:prstTxWarp>
              </a:bodyPr>
              <a:lstStyle/>
              <a:p>
                <a:pPr algn="ctr"/>
                <a:r>
                  <a:rPr lang="en-US" altLang="zh-CN" sz="24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Symbol"/>
                  </a:rPr>
                  <a:t>p</a:t>
                </a:r>
                <a:endParaRPr lang="zh-CN" altLang="en-US" sz="24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Symbol"/>
                </a:endParaRPr>
              </a:p>
            </p:txBody>
          </p:sp>
          <p:sp>
            <p:nvSpPr>
              <p:cNvPr id="30772" name="Line 601"/>
              <p:cNvSpPr>
                <a:spLocks noChangeShapeType="1"/>
              </p:cNvSpPr>
              <p:nvPr/>
            </p:nvSpPr>
            <p:spPr bwMode="auto">
              <a:xfrm>
                <a:off x="1857" y="3797"/>
                <a:ext cx="26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30773" name="WordArt 602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36" y="3839"/>
                <a:ext cx="105" cy="13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24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24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grpSp>
          <p:nvGrpSpPr>
            <p:cNvPr id="30744" name="Group 604"/>
            <p:cNvGrpSpPr>
              <a:grpSpLocks/>
            </p:cNvGrpSpPr>
            <p:nvPr/>
          </p:nvGrpSpPr>
          <p:grpSpPr bwMode="auto">
            <a:xfrm>
              <a:off x="1870" y="3750"/>
              <a:ext cx="122" cy="129"/>
              <a:chOff x="2500" y="3297"/>
              <a:chExt cx="123" cy="137"/>
            </a:xfrm>
          </p:grpSpPr>
          <p:sp>
            <p:nvSpPr>
              <p:cNvPr id="30769" name="WordArt 605"/>
              <p:cNvSpPr>
                <a:spLocks noChangeArrowheads="1" noChangeShapeType="1" noTextEdit="1"/>
              </p:cNvSpPr>
              <p:nvPr/>
            </p:nvSpPr>
            <p:spPr bwMode="auto">
              <a:xfrm>
                <a:off x="2502" y="3297"/>
                <a:ext cx="116" cy="10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2400" kern="10">
                    <a:ln w="19050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rPr>
                  <a:t>+</a:t>
                </a:r>
                <a:endParaRPr lang="zh-CN" altLang="en-US" sz="2400" kern="10">
                  <a:ln w="19050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30770" name="Line 606"/>
              <p:cNvSpPr>
                <a:spLocks noChangeShapeType="1"/>
              </p:cNvSpPr>
              <p:nvPr/>
            </p:nvSpPr>
            <p:spPr bwMode="auto">
              <a:xfrm>
                <a:off x="2500" y="3434"/>
                <a:ext cx="12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30745" name="Text Box 607"/>
            <p:cNvSpPr txBox="1">
              <a:spLocks noChangeArrowheads="1"/>
            </p:cNvSpPr>
            <p:nvPr/>
          </p:nvSpPr>
          <p:spPr bwMode="auto">
            <a:xfrm>
              <a:off x="2841" y="3670"/>
              <a:ext cx="10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Calibri" pitchFamily="34" charset="0"/>
                  <a:ea typeface="华文中宋" pitchFamily="2" charset="-122"/>
                </a:rPr>
                <a:t>得正椭圆</a:t>
              </a:r>
            </a:p>
          </p:txBody>
        </p:sp>
        <p:grpSp>
          <p:nvGrpSpPr>
            <p:cNvPr id="30746" name="Group 633"/>
            <p:cNvGrpSpPr>
              <a:grpSpLocks/>
            </p:cNvGrpSpPr>
            <p:nvPr/>
          </p:nvGrpSpPr>
          <p:grpSpPr bwMode="auto">
            <a:xfrm>
              <a:off x="3897" y="3574"/>
              <a:ext cx="1478" cy="472"/>
              <a:chOff x="3685" y="3513"/>
              <a:chExt cx="1478" cy="472"/>
            </a:xfrm>
          </p:grpSpPr>
          <p:grpSp>
            <p:nvGrpSpPr>
              <p:cNvPr id="30747" name="Group 631"/>
              <p:cNvGrpSpPr>
                <a:grpSpLocks/>
              </p:cNvGrpSpPr>
              <p:nvPr/>
            </p:nvGrpSpPr>
            <p:grpSpPr bwMode="auto">
              <a:xfrm>
                <a:off x="3685" y="3513"/>
                <a:ext cx="1057" cy="472"/>
                <a:chOff x="3555" y="3497"/>
                <a:chExt cx="1095" cy="526"/>
              </a:xfrm>
            </p:grpSpPr>
            <p:sp>
              <p:nvSpPr>
                <p:cNvPr id="30752" name="WordArt 61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864" y="3497"/>
                  <a:ext cx="61" cy="9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24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24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30753" name="WordArt 61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020" y="3694"/>
                  <a:ext cx="157" cy="15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2400" kern="10">
                      <a:ln w="2857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宋体"/>
                      <a:ea typeface="宋体"/>
                    </a:rPr>
                    <a:t>+</a:t>
                  </a:r>
                  <a:endParaRPr lang="zh-CN" altLang="en-US" sz="2400" kern="10">
                    <a:ln w="2857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endParaRPr>
                </a:p>
              </p:txBody>
            </p:sp>
            <p:grpSp>
              <p:nvGrpSpPr>
                <p:cNvPr id="30754" name="Group 612"/>
                <p:cNvGrpSpPr>
                  <a:grpSpLocks/>
                </p:cNvGrpSpPr>
                <p:nvPr/>
              </p:nvGrpSpPr>
              <p:grpSpPr bwMode="auto">
                <a:xfrm>
                  <a:off x="3653" y="3553"/>
                  <a:ext cx="168" cy="180"/>
                  <a:chOff x="1104" y="2007"/>
                  <a:chExt cx="109" cy="130"/>
                </a:xfrm>
              </p:grpSpPr>
              <p:sp>
                <p:nvSpPr>
                  <p:cNvPr id="30767" name="WordArt 613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104" y="2011"/>
                    <a:ext cx="109" cy="12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2400" i="1" kern="10">
                        <a:ln w="76200">
                          <a:solidFill>
                            <a:schemeClr val="bg1"/>
                          </a:solidFill>
                          <a:round/>
                          <a:headEnd/>
                          <a:tailEnd/>
                        </a:ln>
                        <a:solidFill>
                          <a:schemeClr val="bg1"/>
                        </a:solidFill>
                        <a:latin typeface="Bookman Old Style"/>
                      </a:rPr>
                      <a:t>x</a:t>
                    </a:r>
                    <a:endParaRPr lang="zh-CN" altLang="en-US" sz="2400" i="1" kern="10">
                      <a:ln w="762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Bookman Old Style"/>
                    </a:endParaRPr>
                  </a:p>
                </p:txBody>
              </p:sp>
              <p:sp>
                <p:nvSpPr>
                  <p:cNvPr id="30768" name="WordArt 614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104" y="2007"/>
                    <a:ext cx="109" cy="12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24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x</a:t>
                    </a:r>
                    <a:endParaRPr lang="zh-CN" altLang="en-US" sz="24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30755" name="Line 615"/>
                <p:cNvSpPr>
                  <a:spLocks noChangeShapeType="1"/>
                </p:cNvSpPr>
                <p:nvPr/>
              </p:nvSpPr>
              <p:spPr bwMode="auto">
                <a:xfrm>
                  <a:off x="3555" y="3772"/>
                  <a:ext cx="39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grpSp>
              <p:nvGrpSpPr>
                <p:cNvPr id="30756" name="Group 616"/>
                <p:cNvGrpSpPr>
                  <a:grpSpLocks/>
                </p:cNvGrpSpPr>
                <p:nvPr/>
              </p:nvGrpSpPr>
              <p:grpSpPr bwMode="auto">
                <a:xfrm>
                  <a:off x="3597" y="3825"/>
                  <a:ext cx="296" cy="198"/>
                  <a:chOff x="1317" y="779"/>
                  <a:chExt cx="334" cy="206"/>
                </a:xfrm>
              </p:grpSpPr>
              <p:sp>
                <p:nvSpPr>
                  <p:cNvPr id="30765" name="WordArt 617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317" y="779"/>
                    <a:ext cx="229" cy="191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5088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2400" i="1" kern="10">
                        <a:ln w="9525">
                          <a:solidFill>
                            <a:schemeClr val="tx2"/>
                          </a:solidFill>
                          <a:round/>
                          <a:headEnd/>
                          <a:tailEnd/>
                        </a:ln>
                        <a:solidFill>
                          <a:schemeClr val="tx2"/>
                        </a:solidFill>
                        <a:latin typeface="Times New Roman"/>
                        <a:cs typeface="Times New Roman"/>
                      </a:rPr>
                      <a:t>A</a:t>
                    </a:r>
                    <a:endParaRPr lang="zh-CN" altLang="en-US" sz="2400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30766" name="WordArt 618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590" y="881"/>
                    <a:ext cx="61" cy="10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24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1</a:t>
                    </a:r>
                    <a:endParaRPr lang="zh-CN" altLang="en-US" sz="24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</p:grpSp>
            <p:sp>
              <p:nvSpPr>
                <p:cNvPr id="30757" name="WordArt 61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821" y="3800"/>
                  <a:ext cx="62" cy="9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24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24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30758" name="Line 620"/>
                <p:cNvSpPr>
                  <a:spLocks noChangeShapeType="1"/>
                </p:cNvSpPr>
                <p:nvPr/>
              </p:nvSpPr>
              <p:spPr bwMode="auto">
                <a:xfrm>
                  <a:off x="4256" y="3754"/>
                  <a:ext cx="39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30759" name="WordArt 62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388" y="3522"/>
                  <a:ext cx="155" cy="20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47718"/>
                    </a:avLst>
                  </a:prstTxWarp>
                </a:bodyPr>
                <a:lstStyle/>
                <a:p>
                  <a:pPr algn="ctr"/>
                  <a:r>
                    <a:rPr lang="en-US" altLang="zh-CN" sz="2400" i="1" kern="10" dirty="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y</a:t>
                  </a:r>
                  <a:endParaRPr lang="zh-CN" altLang="en-US" sz="2400" i="1" kern="10" dirty="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30760" name="WordArt 62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584" y="3516"/>
                  <a:ext cx="62" cy="9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24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24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grpSp>
              <p:nvGrpSpPr>
                <p:cNvPr id="30761" name="Group 623"/>
                <p:cNvGrpSpPr>
                  <a:grpSpLocks/>
                </p:cNvGrpSpPr>
                <p:nvPr/>
              </p:nvGrpSpPr>
              <p:grpSpPr bwMode="auto">
                <a:xfrm>
                  <a:off x="4280" y="3824"/>
                  <a:ext cx="305" cy="184"/>
                  <a:chOff x="1316" y="1111"/>
                  <a:chExt cx="346" cy="191"/>
                </a:xfrm>
              </p:grpSpPr>
              <p:sp>
                <p:nvSpPr>
                  <p:cNvPr id="30763" name="WordArt 624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316" y="1111"/>
                    <a:ext cx="230" cy="191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5088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2400" i="1" kern="10">
                        <a:ln w="9525">
                          <a:solidFill>
                            <a:schemeClr val="tx2"/>
                          </a:solidFill>
                          <a:round/>
                          <a:headEnd/>
                          <a:tailEnd/>
                        </a:ln>
                        <a:solidFill>
                          <a:schemeClr val="tx2"/>
                        </a:solidFill>
                        <a:latin typeface="Times New Roman"/>
                        <a:cs typeface="Times New Roman"/>
                      </a:rPr>
                      <a:t>A</a:t>
                    </a:r>
                    <a:endParaRPr lang="zh-CN" altLang="en-US" sz="2400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30764" name="WordArt 625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593" y="1196"/>
                    <a:ext cx="69" cy="102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24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2</a:t>
                    </a:r>
                    <a:endParaRPr lang="zh-CN" altLang="en-US" sz="24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</p:grpSp>
            <p:sp>
              <p:nvSpPr>
                <p:cNvPr id="30762" name="WordArt 62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536" y="3775"/>
                  <a:ext cx="60" cy="9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24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24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30748" name="Group 628"/>
              <p:cNvGrpSpPr>
                <a:grpSpLocks/>
              </p:cNvGrpSpPr>
              <p:nvPr/>
            </p:nvGrpSpPr>
            <p:grpSpPr bwMode="auto">
              <a:xfrm>
                <a:off x="4825" y="3718"/>
                <a:ext cx="176" cy="62"/>
                <a:chOff x="1260" y="2371"/>
                <a:chExt cx="151" cy="53"/>
              </a:xfrm>
            </p:grpSpPr>
            <p:sp>
              <p:nvSpPr>
                <p:cNvPr id="30750" name="Line 629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30751" name="Line 630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30749" name="WordArt 632"/>
              <p:cNvSpPr>
                <a:spLocks noChangeArrowheads="1" noChangeShapeType="1" noTextEdit="1"/>
              </p:cNvSpPr>
              <p:nvPr/>
            </p:nvSpPr>
            <p:spPr bwMode="auto">
              <a:xfrm>
                <a:off x="5082" y="3659"/>
                <a:ext cx="81" cy="18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24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24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6"/>
          <p:cNvGrpSpPr>
            <a:grpSpLocks/>
          </p:cNvGrpSpPr>
          <p:nvPr/>
        </p:nvGrpSpPr>
        <p:grpSpPr bwMode="auto">
          <a:xfrm>
            <a:off x="1552575" y="849313"/>
            <a:ext cx="2139950" cy="2471737"/>
            <a:chOff x="978" y="535"/>
            <a:chExt cx="1348" cy="1557"/>
          </a:xfrm>
        </p:grpSpPr>
        <p:sp>
          <p:nvSpPr>
            <p:cNvPr id="32386" name="Line 27"/>
            <p:cNvSpPr>
              <a:spLocks noChangeShapeType="1"/>
            </p:cNvSpPr>
            <p:nvPr/>
          </p:nvSpPr>
          <p:spPr bwMode="auto">
            <a:xfrm flipH="1" flipV="1">
              <a:off x="1615" y="535"/>
              <a:ext cx="0" cy="1557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2387" name="Group 28"/>
            <p:cNvGrpSpPr>
              <a:grpSpLocks/>
            </p:cNvGrpSpPr>
            <p:nvPr/>
          </p:nvGrpSpPr>
          <p:grpSpPr bwMode="auto">
            <a:xfrm>
              <a:off x="1609" y="617"/>
              <a:ext cx="441" cy="186"/>
              <a:chOff x="1539" y="892"/>
              <a:chExt cx="847" cy="350"/>
            </a:xfrm>
          </p:grpSpPr>
          <p:sp>
            <p:nvSpPr>
              <p:cNvPr id="32402" name="Line 29"/>
              <p:cNvSpPr>
                <a:spLocks noChangeShapeType="1"/>
              </p:cNvSpPr>
              <p:nvPr/>
            </p:nvSpPr>
            <p:spPr bwMode="auto">
              <a:xfrm flipV="1">
                <a:off x="2386" y="946"/>
                <a:ext cx="0" cy="2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403" name="Line 30"/>
              <p:cNvSpPr>
                <a:spLocks noChangeShapeType="1"/>
              </p:cNvSpPr>
              <p:nvPr/>
            </p:nvSpPr>
            <p:spPr bwMode="auto">
              <a:xfrm>
                <a:off x="1539" y="1125"/>
                <a:ext cx="8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sm" len="lg"/>
                <a:tailEnd type="triangl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" name="Group 31"/>
              <p:cNvGrpSpPr>
                <a:grpSpLocks/>
              </p:cNvGrpSpPr>
              <p:nvPr/>
            </p:nvGrpSpPr>
            <p:grpSpPr bwMode="auto">
              <a:xfrm>
                <a:off x="1772" y="892"/>
                <a:ext cx="373" cy="350"/>
                <a:chOff x="3137" y="2266"/>
                <a:chExt cx="265" cy="250"/>
              </a:xfrm>
            </p:grpSpPr>
            <p:sp>
              <p:nvSpPr>
                <p:cNvPr id="32405" name="Rectangle 32"/>
                <p:cNvSpPr>
                  <a:spLocks noChangeArrowheads="1"/>
                </p:cNvSpPr>
                <p:nvPr/>
              </p:nvSpPr>
              <p:spPr bwMode="auto">
                <a:xfrm>
                  <a:off x="3137" y="2266"/>
                  <a:ext cx="265" cy="25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grpSp>
              <p:nvGrpSpPr>
                <p:cNvPr id="32406" name="Group 33"/>
                <p:cNvGrpSpPr>
                  <a:grpSpLocks/>
                </p:cNvGrpSpPr>
                <p:nvPr/>
              </p:nvGrpSpPr>
              <p:grpSpPr bwMode="auto">
                <a:xfrm>
                  <a:off x="3156" y="2304"/>
                  <a:ext cx="224" cy="177"/>
                  <a:chOff x="1317" y="779"/>
                  <a:chExt cx="334" cy="206"/>
                </a:xfrm>
              </p:grpSpPr>
              <p:sp>
                <p:nvSpPr>
                  <p:cNvPr id="32407" name="WordArt 34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317" y="779"/>
                    <a:ext cx="229" cy="191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5088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2"/>
                          </a:solidFill>
                          <a:round/>
                          <a:headEnd/>
                          <a:tailEnd/>
                        </a:ln>
                        <a:solidFill>
                          <a:schemeClr val="tx2"/>
                        </a:solidFill>
                        <a:latin typeface="Times New Roman"/>
                        <a:cs typeface="Times New Roman"/>
                      </a:rPr>
                      <a:t>A</a:t>
                    </a:r>
                    <a:endParaRPr lang="zh-CN" altLang="en-US" sz="3600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32408" name="WordArt 35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590" y="881"/>
                    <a:ext cx="61" cy="10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1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</p:grpSp>
          </p:grpSp>
        </p:grpSp>
        <p:grpSp>
          <p:nvGrpSpPr>
            <p:cNvPr id="32388" name="Group 36"/>
            <p:cNvGrpSpPr>
              <a:grpSpLocks/>
            </p:cNvGrpSpPr>
            <p:nvPr/>
          </p:nvGrpSpPr>
          <p:grpSpPr bwMode="auto">
            <a:xfrm>
              <a:off x="978" y="814"/>
              <a:ext cx="191" cy="637"/>
              <a:chOff x="327" y="1264"/>
              <a:chExt cx="367" cy="1198"/>
            </a:xfrm>
          </p:grpSpPr>
          <p:sp>
            <p:nvSpPr>
              <p:cNvPr id="32394" name="Line 37"/>
              <p:cNvSpPr>
                <a:spLocks noChangeShapeType="1"/>
              </p:cNvSpPr>
              <p:nvPr/>
            </p:nvSpPr>
            <p:spPr bwMode="auto">
              <a:xfrm flipH="1">
                <a:off x="331" y="1264"/>
                <a:ext cx="3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395" name="Line 38"/>
              <p:cNvSpPr>
                <a:spLocks noChangeShapeType="1"/>
              </p:cNvSpPr>
              <p:nvPr/>
            </p:nvSpPr>
            <p:spPr bwMode="auto">
              <a:xfrm flipH="1">
                <a:off x="327" y="2458"/>
                <a:ext cx="3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396" name="Line 39"/>
              <p:cNvSpPr>
                <a:spLocks noChangeShapeType="1"/>
              </p:cNvSpPr>
              <p:nvPr/>
            </p:nvSpPr>
            <p:spPr bwMode="auto">
              <a:xfrm>
                <a:off x="492" y="1264"/>
                <a:ext cx="1" cy="11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sm" len="lg"/>
                <a:tailEnd type="triangl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2397" name="Group 40"/>
              <p:cNvGrpSpPr>
                <a:grpSpLocks/>
              </p:cNvGrpSpPr>
              <p:nvPr/>
            </p:nvGrpSpPr>
            <p:grpSpPr bwMode="auto">
              <a:xfrm>
                <a:off x="353" y="1687"/>
                <a:ext cx="341" cy="414"/>
                <a:chOff x="426" y="1091"/>
                <a:chExt cx="256" cy="296"/>
              </a:xfrm>
            </p:grpSpPr>
            <p:sp>
              <p:nvSpPr>
                <p:cNvPr id="32398" name="Rectangle 41"/>
                <p:cNvSpPr>
                  <a:spLocks noChangeArrowheads="1"/>
                </p:cNvSpPr>
                <p:nvPr/>
              </p:nvSpPr>
              <p:spPr bwMode="auto">
                <a:xfrm>
                  <a:off x="432" y="1091"/>
                  <a:ext cx="250" cy="2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grpSp>
              <p:nvGrpSpPr>
                <p:cNvPr id="32399" name="Group 42"/>
                <p:cNvGrpSpPr>
                  <a:grpSpLocks/>
                </p:cNvGrpSpPr>
                <p:nvPr/>
              </p:nvGrpSpPr>
              <p:grpSpPr bwMode="auto">
                <a:xfrm>
                  <a:off x="426" y="1131"/>
                  <a:ext cx="244" cy="170"/>
                  <a:chOff x="1316" y="1111"/>
                  <a:chExt cx="346" cy="191"/>
                </a:xfrm>
              </p:grpSpPr>
              <p:sp>
                <p:nvSpPr>
                  <p:cNvPr id="32400" name="WordArt 43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316" y="1111"/>
                    <a:ext cx="230" cy="191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5088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2"/>
                          </a:solidFill>
                          <a:round/>
                          <a:headEnd/>
                          <a:tailEnd/>
                        </a:ln>
                        <a:solidFill>
                          <a:schemeClr val="tx2"/>
                        </a:solidFill>
                        <a:latin typeface="Times New Roman"/>
                        <a:cs typeface="Times New Roman"/>
                      </a:rPr>
                      <a:t>A</a:t>
                    </a:r>
                    <a:endParaRPr lang="zh-CN" altLang="en-US" sz="3600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32401" name="WordArt 44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593" y="1196"/>
                    <a:ext cx="69" cy="102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2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</p:grpSp>
          </p:grpSp>
        </p:grpSp>
        <p:sp>
          <p:nvSpPr>
            <p:cNvPr id="32389" name="Rectangle 45"/>
            <p:cNvSpPr>
              <a:spLocks noChangeArrowheads="1"/>
            </p:cNvSpPr>
            <p:nvPr/>
          </p:nvSpPr>
          <p:spPr bwMode="auto">
            <a:xfrm>
              <a:off x="1185" y="814"/>
              <a:ext cx="865" cy="1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32390" name="Line 46"/>
            <p:cNvSpPr>
              <a:spLocks noChangeShapeType="1"/>
            </p:cNvSpPr>
            <p:nvPr/>
          </p:nvSpPr>
          <p:spPr bwMode="auto">
            <a:xfrm>
              <a:off x="1185" y="1450"/>
              <a:ext cx="1141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391" name="WordArt 47"/>
            <p:cNvSpPr>
              <a:spLocks noChangeArrowheads="1" noChangeShapeType="1" noTextEdit="1"/>
            </p:cNvSpPr>
            <p:nvPr/>
          </p:nvSpPr>
          <p:spPr bwMode="auto">
            <a:xfrm>
              <a:off x="2128" y="1501"/>
              <a:ext cx="122" cy="10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800" i="1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Times New Roman"/>
                  <a:cs typeface="Times New Roman"/>
                </a:rPr>
                <a:t>X</a:t>
              </a:r>
              <a:endParaRPr lang="zh-CN" altLang="en-US" sz="800" i="1" kern="10"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solidFill>
                  <a:schemeClr val="accent2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2392" name="WordArt 48"/>
            <p:cNvSpPr>
              <a:spLocks noChangeArrowheads="1" noChangeShapeType="1" noTextEdit="1"/>
            </p:cNvSpPr>
            <p:nvPr/>
          </p:nvSpPr>
          <p:spPr bwMode="auto">
            <a:xfrm>
              <a:off x="1641" y="1477"/>
              <a:ext cx="66" cy="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8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O</a:t>
              </a:r>
              <a:endParaRPr lang="zh-CN" altLang="en-US" sz="8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2393" name="WordArt 49"/>
            <p:cNvSpPr>
              <a:spLocks noChangeArrowheads="1" noChangeShapeType="1" noTextEdit="1"/>
            </p:cNvSpPr>
            <p:nvPr/>
          </p:nvSpPr>
          <p:spPr bwMode="auto">
            <a:xfrm>
              <a:off x="1480" y="555"/>
              <a:ext cx="103" cy="12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800" i="1" kern="1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Times New Roman"/>
                  <a:cs typeface="Times New Roman"/>
                </a:rPr>
                <a:t>Y</a:t>
              </a:r>
              <a:endParaRPr lang="zh-CN" altLang="en-US" sz="800" i="1" kern="1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008000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17" name="Group 50"/>
          <p:cNvGrpSpPr>
            <a:grpSpLocks/>
          </p:cNvGrpSpPr>
          <p:nvPr/>
        </p:nvGrpSpPr>
        <p:grpSpPr bwMode="auto">
          <a:xfrm>
            <a:off x="1868488" y="1301750"/>
            <a:ext cx="1373187" cy="2020888"/>
            <a:chOff x="714" y="1280"/>
            <a:chExt cx="1662" cy="2396"/>
          </a:xfrm>
        </p:grpSpPr>
        <p:grpSp>
          <p:nvGrpSpPr>
            <p:cNvPr id="32382" name="Group 51"/>
            <p:cNvGrpSpPr>
              <a:grpSpLocks/>
            </p:cNvGrpSpPr>
            <p:nvPr/>
          </p:nvGrpSpPr>
          <p:grpSpPr bwMode="auto">
            <a:xfrm>
              <a:off x="714" y="1280"/>
              <a:ext cx="1662" cy="2396"/>
              <a:chOff x="674" y="863"/>
              <a:chExt cx="1250" cy="1713"/>
            </a:xfrm>
          </p:grpSpPr>
          <p:sp>
            <p:nvSpPr>
              <p:cNvPr id="32384" name="Line 52"/>
              <p:cNvSpPr>
                <a:spLocks noChangeShapeType="1"/>
              </p:cNvSpPr>
              <p:nvPr/>
            </p:nvSpPr>
            <p:spPr bwMode="auto">
              <a:xfrm flipH="1">
                <a:off x="674" y="863"/>
                <a:ext cx="1250" cy="1713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385" name="Line 53"/>
              <p:cNvSpPr>
                <a:spLocks noChangeShapeType="1"/>
              </p:cNvSpPr>
              <p:nvPr/>
            </p:nvSpPr>
            <p:spPr bwMode="auto">
              <a:xfrm flipH="1">
                <a:off x="1676" y="1104"/>
                <a:ext cx="76" cy="104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2383" name="Line 54"/>
            <p:cNvSpPr>
              <a:spLocks noChangeShapeType="1"/>
            </p:cNvSpPr>
            <p:nvPr/>
          </p:nvSpPr>
          <p:spPr bwMode="auto">
            <a:xfrm flipH="1">
              <a:off x="1299" y="2676"/>
              <a:ext cx="108" cy="15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5351" name="Oval 55"/>
          <p:cNvSpPr>
            <a:spLocks noChangeArrowheads="1"/>
          </p:cNvSpPr>
          <p:nvPr/>
        </p:nvSpPr>
        <p:spPr bwMode="auto">
          <a:xfrm>
            <a:off x="2546350" y="2279650"/>
            <a:ext cx="41275" cy="42863"/>
          </a:xfrm>
          <a:prstGeom prst="ellipse">
            <a:avLst/>
          </a:prstGeom>
          <a:solidFill>
            <a:schemeClr val="bg1"/>
          </a:solidFill>
          <a:ln w="1905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grpSp>
        <p:nvGrpSpPr>
          <p:cNvPr id="19" name="Group 56"/>
          <p:cNvGrpSpPr>
            <a:grpSpLocks/>
          </p:cNvGrpSpPr>
          <p:nvPr/>
        </p:nvGrpSpPr>
        <p:grpSpPr bwMode="auto">
          <a:xfrm>
            <a:off x="2216150" y="2278063"/>
            <a:ext cx="374650" cy="546100"/>
            <a:chOff x="979" y="1698"/>
            <a:chExt cx="341" cy="464"/>
          </a:xfrm>
        </p:grpSpPr>
        <p:sp>
          <p:nvSpPr>
            <p:cNvPr id="32377" name="Oval 57"/>
            <p:cNvSpPr>
              <a:spLocks noChangeArrowheads="1"/>
            </p:cNvSpPr>
            <p:nvPr/>
          </p:nvSpPr>
          <p:spPr bwMode="auto">
            <a:xfrm>
              <a:off x="979" y="1698"/>
              <a:ext cx="37" cy="3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32378" name="Oval 58"/>
            <p:cNvSpPr>
              <a:spLocks noChangeArrowheads="1"/>
            </p:cNvSpPr>
            <p:nvPr/>
          </p:nvSpPr>
          <p:spPr bwMode="auto">
            <a:xfrm>
              <a:off x="1274" y="2126"/>
              <a:ext cx="37" cy="3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32379" name="Line 59"/>
            <p:cNvSpPr>
              <a:spLocks noChangeShapeType="1"/>
            </p:cNvSpPr>
            <p:nvPr/>
          </p:nvSpPr>
          <p:spPr bwMode="auto">
            <a:xfrm flipV="1">
              <a:off x="997" y="1738"/>
              <a:ext cx="0" cy="3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380" name="Line 60"/>
            <p:cNvSpPr>
              <a:spLocks noChangeShapeType="1"/>
            </p:cNvSpPr>
            <p:nvPr/>
          </p:nvSpPr>
          <p:spPr bwMode="auto">
            <a:xfrm flipH="1">
              <a:off x="981" y="2145"/>
              <a:ext cx="339" cy="1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381" name="Oval 61"/>
            <p:cNvSpPr>
              <a:spLocks noChangeArrowheads="1"/>
            </p:cNvSpPr>
            <p:nvPr/>
          </p:nvSpPr>
          <p:spPr bwMode="auto">
            <a:xfrm>
              <a:off x="979" y="2115"/>
              <a:ext cx="37" cy="3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grpSp>
        <p:nvGrpSpPr>
          <p:cNvPr id="20" name="Group 62"/>
          <p:cNvGrpSpPr>
            <a:grpSpLocks/>
          </p:cNvGrpSpPr>
          <p:nvPr/>
        </p:nvGrpSpPr>
        <p:grpSpPr bwMode="auto">
          <a:xfrm>
            <a:off x="1943100" y="2279650"/>
            <a:ext cx="654050" cy="927100"/>
            <a:chOff x="731" y="1700"/>
            <a:chExt cx="595" cy="786"/>
          </a:xfrm>
        </p:grpSpPr>
        <p:sp>
          <p:nvSpPr>
            <p:cNvPr id="32372" name="Oval 63"/>
            <p:cNvSpPr>
              <a:spLocks noChangeArrowheads="1"/>
            </p:cNvSpPr>
            <p:nvPr/>
          </p:nvSpPr>
          <p:spPr bwMode="auto">
            <a:xfrm>
              <a:off x="1279" y="2450"/>
              <a:ext cx="37" cy="3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32373" name="Oval 64"/>
            <p:cNvSpPr>
              <a:spLocks noChangeArrowheads="1"/>
            </p:cNvSpPr>
            <p:nvPr/>
          </p:nvSpPr>
          <p:spPr bwMode="auto">
            <a:xfrm>
              <a:off x="739" y="2445"/>
              <a:ext cx="37" cy="3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32374" name="Line 65"/>
            <p:cNvSpPr>
              <a:spLocks noChangeShapeType="1"/>
            </p:cNvSpPr>
            <p:nvPr/>
          </p:nvSpPr>
          <p:spPr bwMode="auto">
            <a:xfrm flipV="1">
              <a:off x="746" y="1723"/>
              <a:ext cx="0" cy="72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375" name="Line 66"/>
            <p:cNvSpPr>
              <a:spLocks noChangeShapeType="1"/>
            </p:cNvSpPr>
            <p:nvPr/>
          </p:nvSpPr>
          <p:spPr bwMode="auto">
            <a:xfrm flipH="1">
              <a:off x="771" y="2459"/>
              <a:ext cx="555" cy="5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376" name="Oval 67"/>
            <p:cNvSpPr>
              <a:spLocks noChangeArrowheads="1"/>
            </p:cNvSpPr>
            <p:nvPr/>
          </p:nvSpPr>
          <p:spPr bwMode="auto">
            <a:xfrm>
              <a:off x="731" y="1700"/>
              <a:ext cx="37" cy="3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grpSp>
        <p:nvGrpSpPr>
          <p:cNvPr id="21" name="Group 68"/>
          <p:cNvGrpSpPr>
            <a:grpSpLocks/>
          </p:cNvGrpSpPr>
          <p:nvPr/>
        </p:nvGrpSpPr>
        <p:grpSpPr bwMode="auto">
          <a:xfrm>
            <a:off x="1865313" y="2279650"/>
            <a:ext cx="719137" cy="1057275"/>
            <a:chOff x="659" y="1700"/>
            <a:chExt cx="655" cy="897"/>
          </a:xfrm>
        </p:grpSpPr>
        <p:sp>
          <p:nvSpPr>
            <p:cNvPr id="32369" name="Oval 69"/>
            <p:cNvSpPr>
              <a:spLocks noChangeArrowheads="1"/>
            </p:cNvSpPr>
            <p:nvPr/>
          </p:nvSpPr>
          <p:spPr bwMode="auto">
            <a:xfrm>
              <a:off x="1277" y="2561"/>
              <a:ext cx="37" cy="3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32370" name="Oval 70"/>
            <p:cNvSpPr>
              <a:spLocks noChangeArrowheads="1"/>
            </p:cNvSpPr>
            <p:nvPr/>
          </p:nvSpPr>
          <p:spPr bwMode="auto">
            <a:xfrm>
              <a:off x="664" y="2555"/>
              <a:ext cx="37" cy="3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32371" name="Oval 71"/>
            <p:cNvSpPr>
              <a:spLocks noChangeArrowheads="1"/>
            </p:cNvSpPr>
            <p:nvPr/>
          </p:nvSpPr>
          <p:spPr bwMode="auto">
            <a:xfrm>
              <a:off x="659" y="1700"/>
              <a:ext cx="37" cy="3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sp>
        <p:nvSpPr>
          <p:cNvPr id="55368" name="Line 72"/>
          <p:cNvSpPr>
            <a:spLocks noChangeShapeType="1"/>
          </p:cNvSpPr>
          <p:nvPr/>
        </p:nvSpPr>
        <p:spPr bwMode="auto">
          <a:xfrm flipV="1">
            <a:off x="1914525" y="2886075"/>
            <a:ext cx="188913" cy="268288"/>
          </a:xfrm>
          <a:prstGeom prst="line">
            <a:avLst/>
          </a:prstGeom>
          <a:noFill/>
          <a:ln w="19050">
            <a:solidFill>
              <a:srgbClr val="CC0000"/>
            </a:solidFill>
            <a:prstDash val="dash"/>
            <a:round/>
            <a:headEnd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2" name="Group 73"/>
          <p:cNvGrpSpPr>
            <a:grpSpLocks/>
          </p:cNvGrpSpPr>
          <p:nvPr/>
        </p:nvGrpSpPr>
        <p:grpSpPr bwMode="auto">
          <a:xfrm>
            <a:off x="2109788" y="3414713"/>
            <a:ext cx="931862" cy="192087"/>
            <a:chOff x="882" y="2662"/>
            <a:chExt cx="848" cy="163"/>
          </a:xfrm>
        </p:grpSpPr>
        <p:grpSp>
          <p:nvGrpSpPr>
            <p:cNvPr id="32358" name="Group 74"/>
            <p:cNvGrpSpPr>
              <a:grpSpLocks/>
            </p:cNvGrpSpPr>
            <p:nvPr/>
          </p:nvGrpSpPr>
          <p:grpSpPr bwMode="auto">
            <a:xfrm>
              <a:off x="882" y="2678"/>
              <a:ext cx="178" cy="147"/>
              <a:chOff x="2294" y="1955"/>
              <a:chExt cx="252" cy="209"/>
            </a:xfrm>
          </p:grpSpPr>
          <p:sp>
            <p:nvSpPr>
              <p:cNvPr id="32367" name="WordArt 75"/>
              <p:cNvSpPr>
                <a:spLocks noChangeArrowheads="1" noChangeShapeType="1" noTextEdit="1"/>
              </p:cNvSpPr>
              <p:nvPr/>
            </p:nvSpPr>
            <p:spPr bwMode="auto">
              <a:xfrm>
                <a:off x="2477" y="2046"/>
                <a:ext cx="69" cy="10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32368" name="WordArt 76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94" y="1955"/>
                <a:ext cx="165" cy="20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rPr>
                  <a:t>j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endParaRPr>
              </a:p>
            </p:txBody>
          </p:sp>
        </p:grpSp>
        <p:sp>
          <p:nvSpPr>
            <p:cNvPr id="32359" name="Line 77"/>
            <p:cNvSpPr>
              <a:spLocks noChangeShapeType="1"/>
            </p:cNvSpPr>
            <p:nvPr/>
          </p:nvSpPr>
          <p:spPr bwMode="auto">
            <a:xfrm>
              <a:off x="1094" y="2729"/>
              <a:ext cx="1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2360" name="Group 78"/>
            <p:cNvGrpSpPr>
              <a:grpSpLocks/>
            </p:cNvGrpSpPr>
            <p:nvPr/>
          </p:nvGrpSpPr>
          <p:grpSpPr bwMode="auto">
            <a:xfrm>
              <a:off x="1257" y="2662"/>
              <a:ext cx="172" cy="147"/>
              <a:chOff x="2754" y="806"/>
              <a:chExt cx="244" cy="209"/>
            </a:xfrm>
          </p:grpSpPr>
          <p:sp>
            <p:nvSpPr>
              <p:cNvPr id="32365" name="WordArt 7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754" y="806"/>
                <a:ext cx="165" cy="20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rPr>
                  <a:t>j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endParaRPr>
              </a:p>
            </p:txBody>
          </p:sp>
          <p:sp>
            <p:nvSpPr>
              <p:cNvPr id="32366" name="WordArt 80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37" y="908"/>
                <a:ext cx="61" cy="10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grpSp>
          <p:nvGrpSpPr>
            <p:cNvPr id="32361" name="Group 81"/>
            <p:cNvGrpSpPr>
              <a:grpSpLocks/>
            </p:cNvGrpSpPr>
            <p:nvPr/>
          </p:nvGrpSpPr>
          <p:grpSpPr bwMode="auto">
            <a:xfrm>
              <a:off x="1474" y="2704"/>
              <a:ext cx="137" cy="49"/>
              <a:chOff x="1260" y="2371"/>
              <a:chExt cx="151" cy="53"/>
            </a:xfrm>
          </p:grpSpPr>
          <p:sp>
            <p:nvSpPr>
              <p:cNvPr id="32363" name="Line 82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364" name="Line 83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2362" name="WordArt 84"/>
            <p:cNvSpPr>
              <a:spLocks noChangeArrowheads="1" noChangeShapeType="1" noTextEdit="1"/>
            </p:cNvSpPr>
            <p:nvPr/>
          </p:nvSpPr>
          <p:spPr bwMode="auto">
            <a:xfrm>
              <a:off x="1648" y="2673"/>
              <a:ext cx="82" cy="12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1199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0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</p:grpSp>
      <p:grpSp>
        <p:nvGrpSpPr>
          <p:cNvPr id="26" name="Group 85"/>
          <p:cNvGrpSpPr>
            <a:grpSpLocks/>
          </p:cNvGrpSpPr>
          <p:nvPr/>
        </p:nvGrpSpPr>
        <p:grpSpPr bwMode="auto">
          <a:xfrm>
            <a:off x="2540000" y="1400175"/>
            <a:ext cx="658813" cy="919163"/>
            <a:chOff x="1274" y="954"/>
            <a:chExt cx="599" cy="780"/>
          </a:xfrm>
        </p:grpSpPr>
        <p:sp>
          <p:nvSpPr>
            <p:cNvPr id="32353" name="Line 86"/>
            <p:cNvSpPr>
              <a:spLocks noChangeShapeType="1"/>
            </p:cNvSpPr>
            <p:nvPr/>
          </p:nvSpPr>
          <p:spPr bwMode="auto">
            <a:xfrm flipH="1">
              <a:off x="1274" y="968"/>
              <a:ext cx="555" cy="5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354" name="Line 87"/>
            <p:cNvSpPr>
              <a:spLocks noChangeShapeType="1"/>
            </p:cNvSpPr>
            <p:nvPr/>
          </p:nvSpPr>
          <p:spPr bwMode="auto">
            <a:xfrm flipV="1">
              <a:off x="1852" y="1009"/>
              <a:ext cx="0" cy="72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355" name="Oval 88"/>
            <p:cNvSpPr>
              <a:spLocks noChangeArrowheads="1"/>
            </p:cNvSpPr>
            <p:nvPr/>
          </p:nvSpPr>
          <p:spPr bwMode="auto">
            <a:xfrm>
              <a:off x="1825" y="960"/>
              <a:ext cx="37" cy="3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32356" name="Oval 89"/>
            <p:cNvSpPr>
              <a:spLocks noChangeArrowheads="1"/>
            </p:cNvSpPr>
            <p:nvPr/>
          </p:nvSpPr>
          <p:spPr bwMode="auto">
            <a:xfrm>
              <a:off x="1279" y="954"/>
              <a:ext cx="37" cy="3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32357" name="Oval 90"/>
            <p:cNvSpPr>
              <a:spLocks noChangeArrowheads="1"/>
            </p:cNvSpPr>
            <p:nvPr/>
          </p:nvSpPr>
          <p:spPr bwMode="auto">
            <a:xfrm>
              <a:off x="1836" y="1698"/>
              <a:ext cx="37" cy="3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grpSp>
        <p:nvGrpSpPr>
          <p:cNvPr id="27" name="Group 91"/>
          <p:cNvGrpSpPr>
            <a:grpSpLocks/>
          </p:cNvGrpSpPr>
          <p:nvPr/>
        </p:nvGrpSpPr>
        <p:grpSpPr bwMode="auto">
          <a:xfrm>
            <a:off x="2543175" y="1793875"/>
            <a:ext cx="392113" cy="530225"/>
            <a:chOff x="1276" y="1287"/>
            <a:chExt cx="357" cy="451"/>
          </a:xfrm>
        </p:grpSpPr>
        <p:sp>
          <p:nvSpPr>
            <p:cNvPr id="32348" name="Line 92"/>
            <p:cNvSpPr>
              <a:spLocks noChangeShapeType="1"/>
            </p:cNvSpPr>
            <p:nvPr/>
          </p:nvSpPr>
          <p:spPr bwMode="auto">
            <a:xfrm flipV="1">
              <a:off x="1613" y="1316"/>
              <a:ext cx="0" cy="3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349" name="Line 93"/>
            <p:cNvSpPr>
              <a:spLocks noChangeShapeType="1"/>
            </p:cNvSpPr>
            <p:nvPr/>
          </p:nvSpPr>
          <p:spPr bwMode="auto">
            <a:xfrm flipH="1">
              <a:off x="1283" y="1303"/>
              <a:ext cx="339" cy="1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350" name="Oval 94"/>
            <p:cNvSpPr>
              <a:spLocks noChangeArrowheads="1"/>
            </p:cNvSpPr>
            <p:nvPr/>
          </p:nvSpPr>
          <p:spPr bwMode="auto">
            <a:xfrm>
              <a:off x="1276" y="1287"/>
              <a:ext cx="37" cy="3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32351" name="Oval 95"/>
            <p:cNvSpPr>
              <a:spLocks noChangeArrowheads="1"/>
            </p:cNvSpPr>
            <p:nvPr/>
          </p:nvSpPr>
          <p:spPr bwMode="auto">
            <a:xfrm>
              <a:off x="1578" y="1289"/>
              <a:ext cx="37" cy="3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32352" name="Oval 96"/>
            <p:cNvSpPr>
              <a:spLocks noChangeArrowheads="1"/>
            </p:cNvSpPr>
            <p:nvPr/>
          </p:nvSpPr>
          <p:spPr bwMode="auto">
            <a:xfrm>
              <a:off x="1593" y="1701"/>
              <a:ext cx="40" cy="3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grpSp>
        <p:nvGrpSpPr>
          <p:cNvPr id="28" name="Group 97"/>
          <p:cNvGrpSpPr>
            <a:grpSpLocks/>
          </p:cNvGrpSpPr>
          <p:nvPr/>
        </p:nvGrpSpPr>
        <p:grpSpPr bwMode="auto">
          <a:xfrm>
            <a:off x="2011363" y="1206500"/>
            <a:ext cx="1611312" cy="1130300"/>
            <a:chOff x="890" y="1284"/>
            <a:chExt cx="1949" cy="1340"/>
          </a:xfrm>
        </p:grpSpPr>
        <p:grpSp>
          <p:nvGrpSpPr>
            <p:cNvPr id="32326" name="Group 98"/>
            <p:cNvGrpSpPr>
              <a:grpSpLocks/>
            </p:cNvGrpSpPr>
            <p:nvPr/>
          </p:nvGrpSpPr>
          <p:grpSpPr bwMode="auto">
            <a:xfrm>
              <a:off x="1514" y="1335"/>
              <a:ext cx="926" cy="1289"/>
              <a:chOff x="1506" y="1213"/>
              <a:chExt cx="926" cy="1289"/>
            </a:xfrm>
          </p:grpSpPr>
          <p:sp>
            <p:nvSpPr>
              <p:cNvPr id="32345" name="Oval 99"/>
              <p:cNvSpPr>
                <a:spLocks noChangeArrowheads="1"/>
              </p:cNvSpPr>
              <p:nvPr/>
            </p:nvSpPr>
            <p:spPr bwMode="auto">
              <a:xfrm>
                <a:off x="1506" y="1213"/>
                <a:ext cx="92" cy="90"/>
              </a:xfrm>
              <a:prstGeom prst="ellipse">
                <a:avLst/>
              </a:prstGeom>
              <a:solidFill>
                <a:schemeClr val="bg1"/>
              </a:solidFill>
              <a:ln w="57150" cmpd="thinThick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32346" name="Oval 100"/>
              <p:cNvSpPr>
                <a:spLocks noChangeArrowheads="1"/>
              </p:cNvSpPr>
              <p:nvPr/>
            </p:nvSpPr>
            <p:spPr bwMode="auto">
              <a:xfrm>
                <a:off x="2338" y="1223"/>
                <a:ext cx="92" cy="90"/>
              </a:xfrm>
              <a:prstGeom prst="ellipse">
                <a:avLst/>
              </a:prstGeom>
              <a:solidFill>
                <a:schemeClr val="bg1"/>
              </a:solidFill>
              <a:ln w="57150" cmpd="thinThick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32347" name="Oval 101"/>
              <p:cNvSpPr>
                <a:spLocks noChangeArrowheads="1"/>
              </p:cNvSpPr>
              <p:nvPr/>
            </p:nvSpPr>
            <p:spPr bwMode="auto">
              <a:xfrm>
                <a:off x="2340" y="2412"/>
                <a:ext cx="92" cy="90"/>
              </a:xfrm>
              <a:prstGeom prst="ellipse">
                <a:avLst/>
              </a:prstGeom>
              <a:solidFill>
                <a:schemeClr val="bg1"/>
              </a:solidFill>
              <a:ln w="57150" cmpd="thinThick">
                <a:solidFill>
                  <a:srgbClr val="0033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</p:grpSp>
        <p:grpSp>
          <p:nvGrpSpPr>
            <p:cNvPr id="32327" name="Group 102"/>
            <p:cNvGrpSpPr>
              <a:grpSpLocks/>
            </p:cNvGrpSpPr>
            <p:nvPr/>
          </p:nvGrpSpPr>
          <p:grpSpPr bwMode="auto">
            <a:xfrm>
              <a:off x="890" y="1284"/>
              <a:ext cx="530" cy="205"/>
              <a:chOff x="882" y="1162"/>
              <a:chExt cx="530" cy="205"/>
            </a:xfrm>
          </p:grpSpPr>
          <p:sp>
            <p:nvSpPr>
              <p:cNvPr id="32337" name="Rectangle 103"/>
              <p:cNvSpPr>
                <a:spLocks noChangeArrowheads="1"/>
              </p:cNvSpPr>
              <p:nvPr/>
            </p:nvSpPr>
            <p:spPr bwMode="auto">
              <a:xfrm>
                <a:off x="882" y="1162"/>
                <a:ext cx="530" cy="20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grpSp>
            <p:nvGrpSpPr>
              <p:cNvPr id="32338" name="Group 104"/>
              <p:cNvGrpSpPr>
                <a:grpSpLocks/>
              </p:cNvGrpSpPr>
              <p:nvPr/>
            </p:nvGrpSpPr>
            <p:grpSpPr bwMode="auto">
              <a:xfrm>
                <a:off x="1163" y="1248"/>
                <a:ext cx="106" cy="52"/>
                <a:chOff x="1260" y="2371"/>
                <a:chExt cx="151" cy="53"/>
              </a:xfrm>
            </p:grpSpPr>
            <p:sp>
              <p:nvSpPr>
                <p:cNvPr id="32343" name="Line 105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344" name="Line 106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339" name="Group 107"/>
              <p:cNvGrpSpPr>
                <a:grpSpLocks/>
              </p:cNvGrpSpPr>
              <p:nvPr/>
            </p:nvGrpSpPr>
            <p:grpSpPr bwMode="auto">
              <a:xfrm>
                <a:off x="952" y="1201"/>
                <a:ext cx="184" cy="152"/>
                <a:chOff x="2294" y="1955"/>
                <a:chExt cx="252" cy="209"/>
              </a:xfrm>
            </p:grpSpPr>
            <p:sp>
              <p:nvSpPr>
                <p:cNvPr id="32341" name="WordArt 10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477" y="2046"/>
                  <a:ext cx="69" cy="10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  <a:solidFill>
                        <a:srgbClr val="008000"/>
                      </a:solidFill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32342" name="WordArt 10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294" y="1955"/>
                  <a:ext cx="165" cy="20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  <a:solidFill>
                        <a:srgbClr val="008000"/>
                      </a:solidFill>
                      <a:latin typeface="Symbol"/>
                    </a:rPr>
                    <a:t>j</a:t>
                  </a:r>
                  <a:endParaRPr lang="zh-CN" altLang="en-US" sz="3600" i="1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Symbol"/>
                  </a:endParaRPr>
                </a:p>
              </p:txBody>
            </p:sp>
          </p:grpSp>
          <p:sp>
            <p:nvSpPr>
              <p:cNvPr id="32340" name="WordArt 11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288" y="1200"/>
                <a:ext cx="84" cy="15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1199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宋体"/>
                  <a:ea typeface="宋体"/>
                </a:endParaRPr>
              </a:p>
            </p:txBody>
          </p:sp>
        </p:grpSp>
        <p:grpSp>
          <p:nvGrpSpPr>
            <p:cNvPr id="32328" name="Group 111"/>
            <p:cNvGrpSpPr>
              <a:grpSpLocks/>
            </p:cNvGrpSpPr>
            <p:nvPr/>
          </p:nvGrpSpPr>
          <p:grpSpPr bwMode="auto">
            <a:xfrm>
              <a:off x="2309" y="2265"/>
              <a:ext cx="530" cy="205"/>
              <a:chOff x="2301" y="2143"/>
              <a:chExt cx="530" cy="205"/>
            </a:xfrm>
          </p:grpSpPr>
          <p:sp>
            <p:nvSpPr>
              <p:cNvPr id="32329" name="Rectangle 112"/>
              <p:cNvSpPr>
                <a:spLocks noChangeArrowheads="1"/>
              </p:cNvSpPr>
              <p:nvPr/>
            </p:nvSpPr>
            <p:spPr bwMode="auto">
              <a:xfrm>
                <a:off x="2301" y="2143"/>
                <a:ext cx="530" cy="20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grpSp>
            <p:nvGrpSpPr>
              <p:cNvPr id="32330" name="Group 113"/>
              <p:cNvGrpSpPr>
                <a:grpSpLocks/>
              </p:cNvGrpSpPr>
              <p:nvPr/>
            </p:nvGrpSpPr>
            <p:grpSpPr bwMode="auto">
              <a:xfrm>
                <a:off x="2361" y="2183"/>
                <a:ext cx="176" cy="152"/>
                <a:chOff x="2754" y="806"/>
                <a:chExt cx="244" cy="209"/>
              </a:xfrm>
            </p:grpSpPr>
            <p:sp>
              <p:nvSpPr>
                <p:cNvPr id="32335" name="WordArt 11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754" y="806"/>
                  <a:ext cx="165" cy="20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0033CC"/>
                        </a:solidFill>
                        <a:round/>
                        <a:headEnd/>
                        <a:tailEnd/>
                      </a:ln>
                      <a:solidFill>
                        <a:srgbClr val="0033CC"/>
                      </a:solidFill>
                      <a:latin typeface="Symbol"/>
                    </a:rPr>
                    <a:t>j</a:t>
                  </a:r>
                  <a:endParaRPr lang="zh-CN" altLang="en-US" sz="3600" i="1" kern="10">
                    <a:ln w="9525">
                      <a:solidFill>
                        <a:srgbClr val="0033CC"/>
                      </a:solidFill>
                      <a:round/>
                      <a:headEnd/>
                      <a:tailEnd/>
                    </a:ln>
                    <a:solidFill>
                      <a:srgbClr val="0033CC"/>
                    </a:solidFill>
                    <a:latin typeface="Symbol"/>
                  </a:endParaRPr>
                </a:p>
              </p:txBody>
            </p:sp>
            <p:sp>
              <p:nvSpPr>
                <p:cNvPr id="32336" name="WordArt 11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937" y="908"/>
                  <a:ext cx="61" cy="10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33CC"/>
                        </a:solidFill>
                        <a:round/>
                        <a:headEnd/>
                        <a:tailEnd/>
                      </a:ln>
                      <a:solidFill>
                        <a:srgbClr val="0033CC"/>
                      </a:solidFill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rgbClr val="0033CC"/>
                      </a:solidFill>
                      <a:round/>
                      <a:headEnd/>
                      <a:tailEnd/>
                    </a:ln>
                    <a:solidFill>
                      <a:srgbClr val="0033CC"/>
                    </a:solidFill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32331" name="Group 116"/>
              <p:cNvGrpSpPr>
                <a:grpSpLocks/>
              </p:cNvGrpSpPr>
              <p:nvPr/>
            </p:nvGrpSpPr>
            <p:grpSpPr bwMode="auto">
              <a:xfrm>
                <a:off x="2574" y="2229"/>
                <a:ext cx="106" cy="52"/>
                <a:chOff x="1260" y="2371"/>
                <a:chExt cx="151" cy="53"/>
              </a:xfrm>
            </p:grpSpPr>
            <p:sp>
              <p:nvSpPr>
                <p:cNvPr id="32333" name="Line 117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rgbClr val="0033C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334" name="Line 118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rgbClr val="0033C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2332" name="WordArt 11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708" y="2188"/>
                <a:ext cx="84" cy="15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1199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33CC"/>
                      </a:solidFill>
                      <a:round/>
                      <a:headEnd/>
                      <a:tailEnd/>
                    </a:ln>
                    <a:solidFill>
                      <a:srgbClr val="0033CC"/>
                    </a:solidFill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rgbClr val="0033CC"/>
                    </a:solidFill>
                    <a:round/>
                    <a:headEnd/>
                    <a:tailEnd/>
                  </a:ln>
                  <a:solidFill>
                    <a:srgbClr val="0033CC"/>
                  </a:solidFill>
                  <a:latin typeface="宋体"/>
                  <a:ea typeface="宋体"/>
                </a:endParaRPr>
              </a:p>
            </p:txBody>
          </p:sp>
        </p:grpSp>
      </p:grpSp>
      <p:sp>
        <p:nvSpPr>
          <p:cNvPr id="31770" name="Rectangle 176" descr="新闻纸"/>
          <p:cNvSpPr>
            <a:spLocks noChangeArrowheads="1"/>
          </p:cNvSpPr>
          <p:nvPr/>
        </p:nvSpPr>
        <p:spPr bwMode="auto">
          <a:xfrm>
            <a:off x="0" y="0"/>
            <a:ext cx="9144000" cy="11747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31771" name="Rectangle 177" descr="新闻纸"/>
          <p:cNvSpPr>
            <a:spLocks noChangeArrowheads="1"/>
          </p:cNvSpPr>
          <p:nvPr/>
        </p:nvSpPr>
        <p:spPr bwMode="auto">
          <a:xfrm>
            <a:off x="0" y="6740525"/>
            <a:ext cx="9144000" cy="11747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31772" name="Rectangle 178" descr="新闻纸"/>
          <p:cNvSpPr>
            <a:spLocks noChangeArrowheads="1"/>
          </p:cNvSpPr>
          <p:nvPr/>
        </p:nvSpPr>
        <p:spPr bwMode="auto">
          <a:xfrm>
            <a:off x="1046163" y="0"/>
            <a:ext cx="155575" cy="68580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31773" name="Rectangle 179" descr="新闻纸"/>
          <p:cNvSpPr>
            <a:spLocks noChangeArrowheads="1"/>
          </p:cNvSpPr>
          <p:nvPr/>
        </p:nvSpPr>
        <p:spPr bwMode="auto">
          <a:xfrm>
            <a:off x="0" y="0"/>
            <a:ext cx="155575" cy="68580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55476" name="WordArt 180"/>
          <p:cNvSpPr>
            <a:spLocks noChangeArrowheads="1" noChangeShapeType="1" noTextEdit="1"/>
          </p:cNvSpPr>
          <p:nvPr/>
        </p:nvSpPr>
        <p:spPr bwMode="auto">
          <a:xfrm rot="5400000">
            <a:off x="-2350294" y="3186907"/>
            <a:ext cx="5883275" cy="474662"/>
          </a:xfrm>
          <a:prstGeom prst="rect">
            <a:avLst/>
          </a:prstGeom>
        </p:spPr>
        <p:txBody>
          <a:bodyPr vert="ea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zh-CN" altLang="en-US" sz="3600" kern="10">
                <a:ln w="9525">
                  <a:solidFill>
                    <a:srgbClr val="5F5F5F"/>
                  </a:solidFill>
                  <a:round/>
                  <a:headEnd/>
                  <a:tailEnd/>
                </a:ln>
                <a:solidFill>
                  <a:srgbClr val="5F5F5F"/>
                </a:solidFill>
                <a:latin typeface="华文中宋"/>
                <a:ea typeface="华文中宋"/>
              </a:rPr>
              <a:t>两个同频率相互垂直简谐振动合成图线举例：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6597135" y="775186"/>
            <a:ext cx="2154237" cy="2754313"/>
            <a:chOff x="4090988" y="863600"/>
            <a:chExt cx="2154237" cy="2754313"/>
          </a:xfrm>
        </p:grpSpPr>
        <p:grpSp>
          <p:nvGrpSpPr>
            <p:cNvPr id="55983" name="Group 191"/>
            <p:cNvGrpSpPr>
              <a:grpSpLocks/>
            </p:cNvGrpSpPr>
            <p:nvPr/>
          </p:nvGrpSpPr>
          <p:grpSpPr bwMode="auto">
            <a:xfrm>
              <a:off x="4422775" y="1308100"/>
              <a:ext cx="1371600" cy="1009650"/>
              <a:chOff x="2824" y="816"/>
              <a:chExt cx="864" cy="636"/>
            </a:xfrm>
          </p:grpSpPr>
          <p:grpSp>
            <p:nvGrpSpPr>
              <p:cNvPr id="32269" name="Group 192"/>
              <p:cNvGrpSpPr>
                <a:grpSpLocks/>
              </p:cNvGrpSpPr>
              <p:nvPr/>
            </p:nvGrpSpPr>
            <p:grpSpPr bwMode="auto">
              <a:xfrm>
                <a:off x="2824" y="816"/>
                <a:ext cx="441" cy="636"/>
                <a:chOff x="727" y="1267"/>
                <a:chExt cx="845" cy="1201"/>
              </a:xfrm>
            </p:grpSpPr>
            <p:sp>
              <p:nvSpPr>
                <p:cNvPr id="32271" name="Arc 193"/>
                <p:cNvSpPr>
                  <a:spLocks/>
                </p:cNvSpPr>
                <p:nvPr/>
              </p:nvSpPr>
              <p:spPr bwMode="auto">
                <a:xfrm>
                  <a:off x="727" y="1267"/>
                  <a:ext cx="845" cy="1201"/>
                </a:xfrm>
                <a:custGeom>
                  <a:avLst/>
                  <a:gdLst>
                    <a:gd name="T0" fmla="*/ 0 w 22062"/>
                    <a:gd name="T1" fmla="*/ 0 h 21600"/>
                    <a:gd name="T2" fmla="*/ 0 w 22062"/>
                    <a:gd name="T3" fmla="*/ 0 h 21600"/>
                    <a:gd name="T4" fmla="*/ 0 w 22062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2062"/>
                    <a:gd name="T10" fmla="*/ 0 h 21600"/>
                    <a:gd name="T11" fmla="*/ 22062 w 2206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062" h="21600" fill="none" extrusionOk="0">
                      <a:moveTo>
                        <a:pt x="0" y="21491"/>
                      </a:moveTo>
                      <a:cubicBezTo>
                        <a:pt x="60" y="9604"/>
                        <a:pt x="9713" y="-1"/>
                        <a:pt x="21600" y="0"/>
                      </a:cubicBezTo>
                      <a:cubicBezTo>
                        <a:pt x="21754" y="0"/>
                        <a:pt x="21908" y="1"/>
                        <a:pt x="22062" y="4"/>
                      </a:cubicBezTo>
                    </a:path>
                    <a:path w="22062" h="21600" stroke="0" extrusionOk="0">
                      <a:moveTo>
                        <a:pt x="0" y="21491"/>
                      </a:moveTo>
                      <a:cubicBezTo>
                        <a:pt x="60" y="9604"/>
                        <a:pt x="9713" y="-1"/>
                        <a:pt x="21600" y="0"/>
                      </a:cubicBezTo>
                      <a:cubicBezTo>
                        <a:pt x="21754" y="0"/>
                        <a:pt x="21908" y="1"/>
                        <a:pt x="22062" y="4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32272" name="Line 194"/>
                <p:cNvSpPr>
                  <a:spLocks noChangeShapeType="1"/>
                </p:cNvSpPr>
                <p:nvPr/>
              </p:nvSpPr>
              <p:spPr bwMode="auto">
                <a:xfrm flipV="1">
                  <a:off x="888" y="1599"/>
                  <a:ext cx="93" cy="153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triangl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2270" name="Arc 195"/>
              <p:cNvSpPr>
                <a:spLocks/>
              </p:cNvSpPr>
              <p:nvPr/>
            </p:nvSpPr>
            <p:spPr bwMode="auto">
              <a:xfrm>
                <a:off x="3254" y="816"/>
                <a:ext cx="434" cy="636"/>
              </a:xfrm>
              <a:custGeom>
                <a:avLst/>
                <a:gdLst>
                  <a:gd name="T0" fmla="*/ 0 w 21691"/>
                  <a:gd name="T1" fmla="*/ 0 h 21600"/>
                  <a:gd name="T2" fmla="*/ 0 w 21691"/>
                  <a:gd name="T3" fmla="*/ 0 h 21600"/>
                  <a:gd name="T4" fmla="*/ 0 w 216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91"/>
                  <a:gd name="T10" fmla="*/ 0 h 21600"/>
                  <a:gd name="T11" fmla="*/ 21691 w 216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91" h="21600" fill="none" extrusionOk="0">
                    <a:moveTo>
                      <a:pt x="0" y="0"/>
                    </a:moveTo>
                    <a:cubicBezTo>
                      <a:pt x="30" y="0"/>
                      <a:pt x="60" y="-1"/>
                      <a:pt x="91" y="0"/>
                    </a:cubicBezTo>
                    <a:cubicBezTo>
                      <a:pt x="12020" y="0"/>
                      <a:pt x="21691" y="9670"/>
                      <a:pt x="21691" y="21600"/>
                    </a:cubicBezTo>
                  </a:path>
                  <a:path w="21691" h="21600" stroke="0" extrusionOk="0">
                    <a:moveTo>
                      <a:pt x="0" y="0"/>
                    </a:moveTo>
                    <a:cubicBezTo>
                      <a:pt x="30" y="0"/>
                      <a:pt x="60" y="-1"/>
                      <a:pt x="91" y="0"/>
                    </a:cubicBezTo>
                    <a:cubicBezTo>
                      <a:pt x="12020" y="0"/>
                      <a:pt x="21691" y="9670"/>
                      <a:pt x="21691" y="21600"/>
                    </a:cubicBezTo>
                    <a:lnTo>
                      <a:pt x="91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</p:grpSp>
        <p:grpSp>
          <p:nvGrpSpPr>
            <p:cNvPr id="55985" name="Group 196"/>
            <p:cNvGrpSpPr>
              <a:grpSpLocks/>
            </p:cNvGrpSpPr>
            <p:nvPr/>
          </p:nvGrpSpPr>
          <p:grpSpPr bwMode="auto">
            <a:xfrm>
              <a:off x="4422775" y="2308225"/>
              <a:ext cx="1371600" cy="1017588"/>
              <a:chOff x="2824" y="1446"/>
              <a:chExt cx="864" cy="641"/>
            </a:xfrm>
          </p:grpSpPr>
          <p:grpSp>
            <p:nvGrpSpPr>
              <p:cNvPr id="32265" name="Group 197"/>
              <p:cNvGrpSpPr>
                <a:grpSpLocks/>
              </p:cNvGrpSpPr>
              <p:nvPr/>
            </p:nvGrpSpPr>
            <p:grpSpPr bwMode="auto">
              <a:xfrm>
                <a:off x="3252" y="1446"/>
                <a:ext cx="436" cy="639"/>
                <a:chOff x="1546" y="2457"/>
                <a:chExt cx="836" cy="1207"/>
              </a:xfrm>
            </p:grpSpPr>
            <p:sp>
              <p:nvSpPr>
                <p:cNvPr id="32267" name="Arc 198"/>
                <p:cNvSpPr>
                  <a:spLocks/>
                </p:cNvSpPr>
                <p:nvPr/>
              </p:nvSpPr>
              <p:spPr bwMode="auto">
                <a:xfrm>
                  <a:off x="1546" y="2457"/>
                  <a:ext cx="836" cy="1207"/>
                </a:xfrm>
                <a:custGeom>
                  <a:avLst/>
                  <a:gdLst>
                    <a:gd name="T0" fmla="*/ 0 w 21820"/>
                    <a:gd name="T1" fmla="*/ 0 h 21702"/>
                    <a:gd name="T2" fmla="*/ 0 w 21820"/>
                    <a:gd name="T3" fmla="*/ 0 h 21702"/>
                    <a:gd name="T4" fmla="*/ 0 w 21820"/>
                    <a:gd name="T5" fmla="*/ 0 h 21702"/>
                    <a:gd name="T6" fmla="*/ 0 60000 65536"/>
                    <a:gd name="T7" fmla="*/ 0 60000 65536"/>
                    <a:gd name="T8" fmla="*/ 0 60000 65536"/>
                    <a:gd name="T9" fmla="*/ 0 w 21820"/>
                    <a:gd name="T10" fmla="*/ 0 h 21702"/>
                    <a:gd name="T11" fmla="*/ 21820 w 21820"/>
                    <a:gd name="T12" fmla="*/ 21702 h 2170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820" h="21702" fill="none" extrusionOk="0">
                      <a:moveTo>
                        <a:pt x="21819" y="0"/>
                      </a:moveTo>
                      <a:cubicBezTo>
                        <a:pt x="21819" y="34"/>
                        <a:pt x="21820" y="68"/>
                        <a:pt x="21820" y="102"/>
                      </a:cubicBezTo>
                      <a:cubicBezTo>
                        <a:pt x="21820" y="12031"/>
                        <a:pt x="12149" y="21702"/>
                        <a:pt x="220" y="21702"/>
                      </a:cubicBezTo>
                      <a:cubicBezTo>
                        <a:pt x="146" y="21702"/>
                        <a:pt x="73" y="21701"/>
                        <a:pt x="0" y="21700"/>
                      </a:cubicBezTo>
                    </a:path>
                    <a:path w="21820" h="21702" stroke="0" extrusionOk="0">
                      <a:moveTo>
                        <a:pt x="21819" y="0"/>
                      </a:moveTo>
                      <a:cubicBezTo>
                        <a:pt x="21819" y="34"/>
                        <a:pt x="21820" y="68"/>
                        <a:pt x="21820" y="102"/>
                      </a:cubicBezTo>
                      <a:cubicBezTo>
                        <a:pt x="21820" y="12031"/>
                        <a:pt x="12149" y="21702"/>
                        <a:pt x="220" y="21702"/>
                      </a:cubicBezTo>
                      <a:cubicBezTo>
                        <a:pt x="146" y="21702"/>
                        <a:pt x="73" y="21701"/>
                        <a:pt x="0" y="21700"/>
                      </a:cubicBezTo>
                      <a:lnTo>
                        <a:pt x="220" y="102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32268" name="Line 199"/>
                <p:cNvSpPr>
                  <a:spLocks noChangeShapeType="1"/>
                </p:cNvSpPr>
                <p:nvPr/>
              </p:nvSpPr>
              <p:spPr bwMode="auto">
                <a:xfrm flipH="1">
                  <a:off x="2149" y="3128"/>
                  <a:ext cx="93" cy="172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triangl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2266" name="Arc 200"/>
              <p:cNvSpPr>
                <a:spLocks/>
              </p:cNvSpPr>
              <p:nvPr/>
            </p:nvSpPr>
            <p:spPr bwMode="auto">
              <a:xfrm>
                <a:off x="2824" y="1451"/>
                <a:ext cx="434" cy="636"/>
              </a:xfrm>
              <a:custGeom>
                <a:avLst/>
                <a:gdLst>
                  <a:gd name="T0" fmla="*/ 0 w 21664"/>
                  <a:gd name="T1" fmla="*/ 0 h 21600"/>
                  <a:gd name="T2" fmla="*/ 0 w 21664"/>
                  <a:gd name="T3" fmla="*/ 0 h 21600"/>
                  <a:gd name="T4" fmla="*/ 0 w 21664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64"/>
                  <a:gd name="T10" fmla="*/ 0 h 21600"/>
                  <a:gd name="T11" fmla="*/ 21664 w 2166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64" h="21600" fill="none" extrusionOk="0">
                    <a:moveTo>
                      <a:pt x="21663" y="21599"/>
                    </a:moveTo>
                    <a:cubicBezTo>
                      <a:pt x="21642" y="21599"/>
                      <a:pt x="21621" y="21599"/>
                      <a:pt x="21600" y="21600"/>
                    </a:cubicBezTo>
                    <a:cubicBezTo>
                      <a:pt x="9670" y="21600"/>
                      <a:pt x="0" y="11929"/>
                      <a:pt x="0" y="0"/>
                    </a:cubicBezTo>
                  </a:path>
                  <a:path w="21664" h="21600" stroke="0" extrusionOk="0">
                    <a:moveTo>
                      <a:pt x="21663" y="21599"/>
                    </a:moveTo>
                    <a:cubicBezTo>
                      <a:pt x="21642" y="21599"/>
                      <a:pt x="21621" y="21599"/>
                      <a:pt x="21600" y="21600"/>
                    </a:cubicBez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</p:grpSp>
        <p:grpSp>
          <p:nvGrpSpPr>
            <p:cNvPr id="55994" name="Group 225"/>
            <p:cNvGrpSpPr>
              <a:grpSpLocks/>
            </p:cNvGrpSpPr>
            <p:nvPr/>
          </p:nvGrpSpPr>
          <p:grpSpPr bwMode="auto">
            <a:xfrm>
              <a:off x="4090988" y="863600"/>
              <a:ext cx="2117725" cy="2463800"/>
              <a:chOff x="2615" y="536"/>
              <a:chExt cx="1334" cy="1552"/>
            </a:xfrm>
          </p:grpSpPr>
          <p:sp>
            <p:nvSpPr>
              <p:cNvPr id="32219" name="WordArt 226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77" y="1502"/>
                <a:ext cx="123" cy="10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800" i="1" kern="10">
                    <a:ln w="9525">
                      <a:solidFill>
                        <a:srgbClr val="0033CC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Times New Roman"/>
                    <a:cs typeface="Times New Roman"/>
                  </a:rPr>
                  <a:t>X</a:t>
                </a:r>
                <a:endParaRPr lang="zh-CN" altLang="en-US" sz="800" i="1" kern="10">
                  <a:ln w="9525">
                    <a:solidFill>
                      <a:srgbClr val="0033CC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32220" name="Line 227"/>
              <p:cNvSpPr>
                <a:spLocks noChangeShapeType="1"/>
              </p:cNvSpPr>
              <p:nvPr/>
            </p:nvSpPr>
            <p:spPr bwMode="auto">
              <a:xfrm>
                <a:off x="2822" y="1448"/>
                <a:ext cx="1127" cy="3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 type="triangl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221" name="Line 228"/>
              <p:cNvSpPr>
                <a:spLocks noChangeShapeType="1"/>
              </p:cNvSpPr>
              <p:nvPr/>
            </p:nvSpPr>
            <p:spPr bwMode="auto">
              <a:xfrm flipH="1" flipV="1">
                <a:off x="3254" y="536"/>
                <a:ext cx="0" cy="1552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222" name="WordArt 229"/>
              <p:cNvSpPr>
                <a:spLocks noChangeArrowheads="1" noChangeShapeType="1" noTextEdit="1"/>
              </p:cNvSpPr>
              <p:nvPr/>
            </p:nvSpPr>
            <p:spPr bwMode="auto">
              <a:xfrm>
                <a:off x="3280" y="1475"/>
                <a:ext cx="67" cy="8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8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O</a:t>
                </a:r>
                <a:endParaRPr lang="zh-CN" altLang="en-US" sz="8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32223" name="WordArt 23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19" y="556"/>
                <a:ext cx="103" cy="11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800" i="1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Times New Roman"/>
                    <a:cs typeface="Times New Roman"/>
                  </a:rPr>
                  <a:t>Y</a:t>
                </a:r>
                <a:endParaRPr lang="zh-CN" altLang="en-US" sz="800" i="1" kern="1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32224" name="Rectangle 231"/>
              <p:cNvSpPr>
                <a:spLocks noChangeArrowheads="1"/>
              </p:cNvSpPr>
              <p:nvPr/>
            </p:nvSpPr>
            <p:spPr bwMode="auto">
              <a:xfrm>
                <a:off x="2822" y="815"/>
                <a:ext cx="869" cy="12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grpSp>
            <p:nvGrpSpPr>
              <p:cNvPr id="32225" name="Group 232"/>
              <p:cNvGrpSpPr>
                <a:grpSpLocks/>
              </p:cNvGrpSpPr>
              <p:nvPr/>
            </p:nvGrpSpPr>
            <p:grpSpPr bwMode="auto">
              <a:xfrm>
                <a:off x="2615" y="815"/>
                <a:ext cx="192" cy="634"/>
                <a:chOff x="327" y="1264"/>
                <a:chExt cx="367" cy="1198"/>
              </a:xfrm>
            </p:grpSpPr>
            <p:sp>
              <p:nvSpPr>
                <p:cNvPr id="32234" name="Line 233"/>
                <p:cNvSpPr>
                  <a:spLocks noChangeShapeType="1"/>
                </p:cNvSpPr>
                <p:nvPr/>
              </p:nvSpPr>
              <p:spPr bwMode="auto">
                <a:xfrm flipH="1">
                  <a:off x="331" y="1264"/>
                  <a:ext cx="3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235" name="Line 234"/>
                <p:cNvSpPr>
                  <a:spLocks noChangeShapeType="1"/>
                </p:cNvSpPr>
                <p:nvPr/>
              </p:nvSpPr>
              <p:spPr bwMode="auto">
                <a:xfrm flipH="1">
                  <a:off x="327" y="2458"/>
                  <a:ext cx="3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236" name="Line 235"/>
                <p:cNvSpPr>
                  <a:spLocks noChangeShapeType="1"/>
                </p:cNvSpPr>
                <p:nvPr/>
              </p:nvSpPr>
              <p:spPr bwMode="auto">
                <a:xfrm>
                  <a:off x="492" y="1264"/>
                  <a:ext cx="1" cy="119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sm" len="lg"/>
                  <a:tailEnd type="triangl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2237" name="Group 236"/>
                <p:cNvGrpSpPr>
                  <a:grpSpLocks/>
                </p:cNvGrpSpPr>
                <p:nvPr/>
              </p:nvGrpSpPr>
              <p:grpSpPr bwMode="auto">
                <a:xfrm>
                  <a:off x="353" y="1687"/>
                  <a:ext cx="341" cy="414"/>
                  <a:chOff x="426" y="1091"/>
                  <a:chExt cx="256" cy="296"/>
                </a:xfrm>
              </p:grpSpPr>
              <p:sp>
                <p:nvSpPr>
                  <p:cNvPr id="32238" name="Rectangle 237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1091"/>
                    <a:ext cx="250" cy="2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  <p:grpSp>
                <p:nvGrpSpPr>
                  <p:cNvPr id="32239" name="Group 238"/>
                  <p:cNvGrpSpPr>
                    <a:grpSpLocks/>
                  </p:cNvGrpSpPr>
                  <p:nvPr/>
                </p:nvGrpSpPr>
                <p:grpSpPr bwMode="auto">
                  <a:xfrm>
                    <a:off x="426" y="1131"/>
                    <a:ext cx="244" cy="170"/>
                    <a:chOff x="1316" y="1111"/>
                    <a:chExt cx="346" cy="191"/>
                  </a:xfrm>
                </p:grpSpPr>
                <p:sp>
                  <p:nvSpPr>
                    <p:cNvPr id="32240" name="WordArt 239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1316" y="1111"/>
                      <a:ext cx="230" cy="191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5088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i="1" kern="10">
                          <a:ln w="9525">
                            <a:solidFill>
                              <a:schemeClr val="tx2"/>
                            </a:solidFill>
                            <a:round/>
                            <a:headEnd/>
                            <a:tailEnd/>
                          </a:ln>
                          <a:solidFill>
                            <a:schemeClr val="tx2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lang="zh-CN" altLang="en-US" sz="3600" i="1" kern="10">
                        <a:ln w="9525">
                          <a:solidFill>
                            <a:schemeClr val="tx2"/>
                          </a:solidFill>
                          <a:round/>
                          <a:headEnd/>
                          <a:tailEnd/>
                        </a:ln>
                        <a:solidFill>
                          <a:schemeClr val="tx2"/>
                        </a:solidFill>
                        <a:latin typeface="Times New Roman"/>
                        <a:cs typeface="Times New Roman"/>
                      </a:endParaRPr>
                    </a:p>
                  </p:txBody>
                </p:sp>
                <p:sp>
                  <p:nvSpPr>
                    <p:cNvPr id="32241" name="WordArt 240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1593" y="1196"/>
                      <a:ext cx="69" cy="102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宋体"/>
                          <a:ea typeface="宋体"/>
                        </a:rPr>
                        <a:t>2</a:t>
                      </a:r>
                      <a:endParaRPr lang="zh-CN" altLang="en-US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endParaRPr>
                    </a:p>
                  </p:txBody>
                </p:sp>
              </p:grpSp>
            </p:grpSp>
          </p:grpSp>
          <p:grpSp>
            <p:nvGrpSpPr>
              <p:cNvPr id="32226" name="Group 241"/>
              <p:cNvGrpSpPr>
                <a:grpSpLocks/>
              </p:cNvGrpSpPr>
              <p:nvPr/>
            </p:nvGrpSpPr>
            <p:grpSpPr bwMode="auto">
              <a:xfrm>
                <a:off x="3248" y="618"/>
                <a:ext cx="443" cy="185"/>
                <a:chOff x="1539" y="892"/>
                <a:chExt cx="847" cy="350"/>
              </a:xfrm>
            </p:grpSpPr>
            <p:sp>
              <p:nvSpPr>
                <p:cNvPr id="32227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2386" y="946"/>
                  <a:ext cx="0" cy="2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228" name="Line 243"/>
                <p:cNvSpPr>
                  <a:spLocks noChangeShapeType="1"/>
                </p:cNvSpPr>
                <p:nvPr/>
              </p:nvSpPr>
              <p:spPr bwMode="auto">
                <a:xfrm>
                  <a:off x="1539" y="1125"/>
                  <a:ext cx="84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sm" len="lg"/>
                  <a:tailEnd type="triangl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2229" name="Group 244"/>
                <p:cNvGrpSpPr>
                  <a:grpSpLocks/>
                </p:cNvGrpSpPr>
                <p:nvPr/>
              </p:nvGrpSpPr>
              <p:grpSpPr bwMode="auto">
                <a:xfrm>
                  <a:off x="1772" y="892"/>
                  <a:ext cx="373" cy="350"/>
                  <a:chOff x="3137" y="2266"/>
                  <a:chExt cx="265" cy="250"/>
                </a:xfrm>
              </p:grpSpPr>
              <p:sp>
                <p:nvSpPr>
                  <p:cNvPr id="32230" name="Rectangle 245"/>
                  <p:cNvSpPr>
                    <a:spLocks noChangeArrowheads="1"/>
                  </p:cNvSpPr>
                  <p:nvPr/>
                </p:nvSpPr>
                <p:spPr bwMode="auto">
                  <a:xfrm>
                    <a:off x="3137" y="2266"/>
                    <a:ext cx="265" cy="25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  <p:grpSp>
                <p:nvGrpSpPr>
                  <p:cNvPr id="32231" name="Group 246"/>
                  <p:cNvGrpSpPr>
                    <a:grpSpLocks/>
                  </p:cNvGrpSpPr>
                  <p:nvPr/>
                </p:nvGrpSpPr>
                <p:grpSpPr bwMode="auto">
                  <a:xfrm>
                    <a:off x="3156" y="2304"/>
                    <a:ext cx="224" cy="177"/>
                    <a:chOff x="1317" y="779"/>
                    <a:chExt cx="334" cy="206"/>
                  </a:xfrm>
                </p:grpSpPr>
                <p:sp>
                  <p:nvSpPr>
                    <p:cNvPr id="32232" name="WordArt 247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1317" y="779"/>
                      <a:ext cx="229" cy="191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5088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i="1" kern="10">
                          <a:ln w="9525">
                            <a:solidFill>
                              <a:schemeClr val="tx2"/>
                            </a:solidFill>
                            <a:round/>
                            <a:headEnd/>
                            <a:tailEnd/>
                          </a:ln>
                          <a:solidFill>
                            <a:schemeClr val="tx2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lang="zh-CN" altLang="en-US" sz="3600" i="1" kern="10">
                        <a:ln w="9525">
                          <a:solidFill>
                            <a:schemeClr val="tx2"/>
                          </a:solidFill>
                          <a:round/>
                          <a:headEnd/>
                          <a:tailEnd/>
                        </a:ln>
                        <a:solidFill>
                          <a:schemeClr val="tx2"/>
                        </a:solidFill>
                        <a:latin typeface="Times New Roman"/>
                        <a:cs typeface="Times New Roman"/>
                      </a:endParaRPr>
                    </a:p>
                  </p:txBody>
                </p:sp>
                <p:sp>
                  <p:nvSpPr>
                    <p:cNvPr id="32233" name="WordArt 248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1590" y="881"/>
                      <a:ext cx="61" cy="104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宋体"/>
                          <a:ea typeface="宋体"/>
                        </a:rPr>
                        <a:t>1</a:t>
                      </a:r>
                      <a:endParaRPr lang="zh-CN" altLang="en-US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endParaRPr>
                    </a:p>
                  </p:txBody>
                </p:sp>
              </p:grpSp>
            </p:grpSp>
          </p:grpSp>
        </p:grpSp>
        <p:grpSp>
          <p:nvGrpSpPr>
            <p:cNvPr id="32422" name="Group 253"/>
            <p:cNvGrpSpPr>
              <a:grpSpLocks/>
            </p:cNvGrpSpPr>
            <p:nvPr/>
          </p:nvGrpSpPr>
          <p:grpSpPr bwMode="auto">
            <a:xfrm>
              <a:off x="4505325" y="3429000"/>
              <a:ext cx="1225550" cy="188913"/>
              <a:chOff x="743" y="3919"/>
              <a:chExt cx="1478" cy="225"/>
            </a:xfrm>
          </p:grpSpPr>
          <p:grpSp>
            <p:nvGrpSpPr>
              <p:cNvPr id="32202" name="Group 254"/>
              <p:cNvGrpSpPr>
                <a:grpSpLocks/>
              </p:cNvGrpSpPr>
              <p:nvPr/>
            </p:nvGrpSpPr>
            <p:grpSpPr bwMode="auto">
              <a:xfrm>
                <a:off x="743" y="3938"/>
                <a:ext cx="237" cy="206"/>
                <a:chOff x="2294" y="1955"/>
                <a:chExt cx="252" cy="209"/>
              </a:xfrm>
            </p:grpSpPr>
            <p:sp>
              <p:nvSpPr>
                <p:cNvPr id="32214" name="WordArt 25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477" y="2046"/>
                  <a:ext cx="69" cy="10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32215" name="WordArt 25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294" y="1955"/>
                  <a:ext cx="165" cy="20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Symbol"/>
                    </a:rPr>
                    <a:t>j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endParaRPr>
                </a:p>
              </p:txBody>
            </p:sp>
          </p:grpSp>
          <p:sp>
            <p:nvSpPr>
              <p:cNvPr id="32203" name="Line 257"/>
              <p:cNvSpPr>
                <a:spLocks noChangeShapeType="1"/>
              </p:cNvSpPr>
              <p:nvPr/>
            </p:nvSpPr>
            <p:spPr bwMode="auto">
              <a:xfrm>
                <a:off x="1024" y="4026"/>
                <a:ext cx="16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2204" name="Group 258"/>
              <p:cNvGrpSpPr>
                <a:grpSpLocks/>
              </p:cNvGrpSpPr>
              <p:nvPr/>
            </p:nvGrpSpPr>
            <p:grpSpPr bwMode="auto">
              <a:xfrm>
                <a:off x="1241" y="3938"/>
                <a:ext cx="229" cy="206"/>
                <a:chOff x="2754" y="806"/>
                <a:chExt cx="244" cy="209"/>
              </a:xfrm>
            </p:grpSpPr>
            <p:sp>
              <p:nvSpPr>
                <p:cNvPr id="32212" name="WordArt 25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754" y="806"/>
                  <a:ext cx="165" cy="20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Symbol"/>
                    </a:rPr>
                    <a:t>j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endParaRPr>
                </a:p>
              </p:txBody>
            </p:sp>
            <p:sp>
              <p:nvSpPr>
                <p:cNvPr id="32213" name="WordArt 26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937" y="908"/>
                  <a:ext cx="61" cy="10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32205" name="Group 261"/>
              <p:cNvGrpSpPr>
                <a:grpSpLocks/>
              </p:cNvGrpSpPr>
              <p:nvPr/>
            </p:nvGrpSpPr>
            <p:grpSpPr bwMode="auto">
              <a:xfrm>
                <a:off x="1530" y="3990"/>
                <a:ext cx="182" cy="68"/>
                <a:chOff x="1260" y="2371"/>
                <a:chExt cx="151" cy="53"/>
              </a:xfrm>
            </p:grpSpPr>
            <p:sp>
              <p:nvSpPr>
                <p:cNvPr id="32210" name="Line 262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211" name="Line 263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206" name="Group 264"/>
              <p:cNvGrpSpPr>
                <a:grpSpLocks/>
              </p:cNvGrpSpPr>
              <p:nvPr/>
            </p:nvGrpSpPr>
            <p:grpSpPr bwMode="auto">
              <a:xfrm>
                <a:off x="1772" y="3919"/>
                <a:ext cx="449" cy="204"/>
                <a:chOff x="1787" y="3752"/>
                <a:chExt cx="449" cy="204"/>
              </a:xfrm>
            </p:grpSpPr>
            <p:sp>
              <p:nvSpPr>
                <p:cNvPr id="32207" name="WordArt 26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787" y="3785"/>
                  <a:ext cx="204" cy="16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5556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Symbol"/>
                    </a:rPr>
                    <a:t>p</a:t>
                  </a:r>
                  <a:endParaRPr lang="zh-CN" altLang="en-US" sz="36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Symbol"/>
                  </a:endParaRPr>
                </a:p>
              </p:txBody>
            </p:sp>
            <p:sp>
              <p:nvSpPr>
                <p:cNvPr id="32208" name="Line 266"/>
                <p:cNvSpPr>
                  <a:spLocks noChangeShapeType="1"/>
                </p:cNvSpPr>
                <p:nvPr/>
              </p:nvSpPr>
              <p:spPr bwMode="auto">
                <a:xfrm flipH="1">
                  <a:off x="1979" y="3752"/>
                  <a:ext cx="136" cy="20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209" name="WordArt 26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130" y="3780"/>
                  <a:ext cx="106" cy="16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</p:grpSp>
        <p:grpSp>
          <p:nvGrpSpPr>
            <p:cNvPr id="32434" name="Group 268"/>
            <p:cNvGrpSpPr>
              <a:grpSpLocks/>
            </p:cNvGrpSpPr>
            <p:nvPr/>
          </p:nvGrpSpPr>
          <p:grpSpPr bwMode="auto">
            <a:xfrm>
              <a:off x="4402138" y="2286000"/>
              <a:ext cx="687387" cy="935038"/>
              <a:chOff x="619" y="2560"/>
              <a:chExt cx="829" cy="1112"/>
            </a:xfrm>
          </p:grpSpPr>
          <p:sp>
            <p:nvSpPr>
              <p:cNvPr id="32191" name="Oval 269"/>
              <p:cNvSpPr>
                <a:spLocks noChangeArrowheads="1"/>
              </p:cNvSpPr>
              <p:nvPr/>
            </p:nvSpPr>
            <p:spPr bwMode="auto">
              <a:xfrm>
                <a:off x="619" y="2567"/>
                <a:ext cx="49" cy="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grpSp>
            <p:nvGrpSpPr>
              <p:cNvPr id="32192" name="Group 270"/>
              <p:cNvGrpSpPr>
                <a:grpSpLocks/>
              </p:cNvGrpSpPr>
              <p:nvPr/>
            </p:nvGrpSpPr>
            <p:grpSpPr bwMode="auto">
              <a:xfrm>
                <a:off x="717" y="2563"/>
                <a:ext cx="731" cy="638"/>
                <a:chOff x="800" y="2434"/>
                <a:chExt cx="731" cy="638"/>
              </a:xfrm>
            </p:grpSpPr>
            <p:sp>
              <p:nvSpPr>
                <p:cNvPr id="32198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828" y="2458"/>
                  <a:ext cx="0" cy="598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199" name="Line 272"/>
                <p:cNvSpPr>
                  <a:spLocks noChangeShapeType="1"/>
                </p:cNvSpPr>
                <p:nvPr/>
              </p:nvSpPr>
              <p:spPr bwMode="auto">
                <a:xfrm flipH="1">
                  <a:off x="815" y="3055"/>
                  <a:ext cx="716" cy="2"/>
                </a:xfrm>
                <a:prstGeom prst="line">
                  <a:avLst/>
                </a:prstGeom>
                <a:noFill/>
                <a:ln w="9525">
                  <a:solidFill>
                    <a:srgbClr val="008000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200" name="Oval 273"/>
                <p:cNvSpPr>
                  <a:spLocks noChangeArrowheads="1"/>
                </p:cNvSpPr>
                <p:nvPr/>
              </p:nvSpPr>
              <p:spPr bwMode="auto">
                <a:xfrm>
                  <a:off x="800" y="2434"/>
                  <a:ext cx="49" cy="5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32201" name="Oval 274"/>
                <p:cNvSpPr>
                  <a:spLocks noChangeArrowheads="1"/>
                </p:cNvSpPr>
                <p:nvPr/>
              </p:nvSpPr>
              <p:spPr bwMode="auto">
                <a:xfrm>
                  <a:off x="803" y="3022"/>
                  <a:ext cx="49" cy="5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32193" name="Group 275"/>
              <p:cNvGrpSpPr>
                <a:grpSpLocks/>
              </p:cNvGrpSpPr>
              <p:nvPr/>
            </p:nvGrpSpPr>
            <p:grpSpPr bwMode="auto">
              <a:xfrm>
                <a:off x="1046" y="2560"/>
                <a:ext cx="386" cy="1112"/>
                <a:chOff x="1129" y="2431"/>
                <a:chExt cx="386" cy="1112"/>
              </a:xfrm>
            </p:grpSpPr>
            <p:sp>
              <p:nvSpPr>
                <p:cNvPr id="32194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1156" y="3517"/>
                  <a:ext cx="359" cy="1"/>
                </a:xfrm>
                <a:prstGeom prst="line">
                  <a:avLst/>
                </a:prstGeom>
                <a:noFill/>
                <a:ln w="9525">
                  <a:solidFill>
                    <a:srgbClr val="008000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195" name="Line 277"/>
                <p:cNvSpPr>
                  <a:spLocks noChangeShapeType="1"/>
                </p:cNvSpPr>
                <p:nvPr/>
              </p:nvSpPr>
              <p:spPr bwMode="auto">
                <a:xfrm flipH="1" flipV="1">
                  <a:off x="1153" y="2487"/>
                  <a:ext cx="7" cy="1028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196" name="Oval 278"/>
                <p:cNvSpPr>
                  <a:spLocks noChangeArrowheads="1"/>
                </p:cNvSpPr>
                <p:nvPr/>
              </p:nvSpPr>
              <p:spPr bwMode="auto">
                <a:xfrm>
                  <a:off x="1129" y="2431"/>
                  <a:ext cx="49" cy="5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32197" name="Oval 279"/>
                <p:cNvSpPr>
                  <a:spLocks noChangeArrowheads="1"/>
                </p:cNvSpPr>
                <p:nvPr/>
              </p:nvSpPr>
              <p:spPr bwMode="auto">
                <a:xfrm>
                  <a:off x="1129" y="3492"/>
                  <a:ext cx="49" cy="5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</p:grpSp>
        </p:grpSp>
        <p:grpSp>
          <p:nvGrpSpPr>
            <p:cNvPr id="32437" name="Group 280"/>
            <p:cNvGrpSpPr>
              <a:grpSpLocks/>
            </p:cNvGrpSpPr>
            <p:nvPr/>
          </p:nvGrpSpPr>
          <p:grpSpPr bwMode="auto">
            <a:xfrm>
              <a:off x="4484688" y="1287463"/>
              <a:ext cx="646112" cy="1030287"/>
              <a:chOff x="718" y="1371"/>
              <a:chExt cx="780" cy="1227"/>
            </a:xfrm>
          </p:grpSpPr>
          <p:grpSp>
            <p:nvGrpSpPr>
              <p:cNvPr id="32178" name="Group 281"/>
              <p:cNvGrpSpPr>
                <a:grpSpLocks/>
              </p:cNvGrpSpPr>
              <p:nvPr/>
            </p:nvGrpSpPr>
            <p:grpSpPr bwMode="auto">
              <a:xfrm>
                <a:off x="1044" y="1519"/>
                <a:ext cx="451" cy="1056"/>
                <a:chOff x="1127" y="1390"/>
                <a:chExt cx="451" cy="1056"/>
              </a:xfrm>
            </p:grpSpPr>
            <p:sp>
              <p:nvSpPr>
                <p:cNvPr id="32186" name="Oval 282"/>
                <p:cNvSpPr>
                  <a:spLocks noChangeArrowheads="1"/>
                </p:cNvSpPr>
                <p:nvPr/>
              </p:nvSpPr>
              <p:spPr bwMode="auto">
                <a:xfrm>
                  <a:off x="1529" y="1391"/>
                  <a:ext cx="49" cy="5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grpSp>
              <p:nvGrpSpPr>
                <p:cNvPr id="32187" name="Group 283"/>
                <p:cNvGrpSpPr>
                  <a:grpSpLocks/>
                </p:cNvGrpSpPr>
                <p:nvPr/>
              </p:nvGrpSpPr>
              <p:grpSpPr bwMode="auto">
                <a:xfrm>
                  <a:off x="1127" y="1390"/>
                  <a:ext cx="386" cy="1056"/>
                  <a:chOff x="2695" y="2717"/>
                  <a:chExt cx="386" cy="1056"/>
                </a:xfrm>
              </p:grpSpPr>
              <p:sp>
                <p:nvSpPr>
                  <p:cNvPr id="32188" name="Line 28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722" y="2742"/>
                    <a:ext cx="359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008000"/>
                    </a:solidFill>
                    <a:prstDash val="sysDot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89" name="Line 28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719" y="2745"/>
                    <a:ext cx="7" cy="1028"/>
                  </a:xfrm>
                  <a:prstGeom prst="line">
                    <a:avLst/>
                  </a:prstGeom>
                  <a:noFill/>
                  <a:ln w="9525">
                    <a:solidFill>
                      <a:schemeClr val="accent2"/>
                    </a:solidFill>
                    <a:prstDash val="sysDot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90" name="Oval 286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695" y="2717"/>
                    <a:ext cx="49" cy="51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rgbClr val="CC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</p:grpSp>
          </p:grpSp>
          <p:grpSp>
            <p:nvGrpSpPr>
              <p:cNvPr id="32179" name="Group 287"/>
              <p:cNvGrpSpPr>
                <a:grpSpLocks/>
              </p:cNvGrpSpPr>
              <p:nvPr/>
            </p:nvGrpSpPr>
            <p:grpSpPr bwMode="auto">
              <a:xfrm>
                <a:off x="718" y="1972"/>
                <a:ext cx="776" cy="626"/>
                <a:chOff x="801" y="1843"/>
                <a:chExt cx="776" cy="626"/>
              </a:xfrm>
            </p:grpSpPr>
            <p:grpSp>
              <p:nvGrpSpPr>
                <p:cNvPr id="32181" name="Group 288"/>
                <p:cNvGrpSpPr>
                  <a:grpSpLocks/>
                </p:cNvGrpSpPr>
                <p:nvPr/>
              </p:nvGrpSpPr>
              <p:grpSpPr bwMode="auto">
                <a:xfrm>
                  <a:off x="801" y="1855"/>
                  <a:ext cx="728" cy="614"/>
                  <a:chOff x="2559" y="3068"/>
                  <a:chExt cx="728" cy="614"/>
                </a:xfrm>
              </p:grpSpPr>
              <p:sp>
                <p:nvSpPr>
                  <p:cNvPr id="32183" name="Line 289"/>
                  <p:cNvSpPr>
                    <a:spLocks noChangeShapeType="1"/>
                  </p:cNvSpPr>
                  <p:nvPr/>
                </p:nvSpPr>
                <p:spPr bwMode="auto">
                  <a:xfrm>
                    <a:off x="2584" y="3084"/>
                    <a:ext cx="0" cy="598"/>
                  </a:xfrm>
                  <a:prstGeom prst="line">
                    <a:avLst/>
                  </a:prstGeom>
                  <a:noFill/>
                  <a:ln w="9525">
                    <a:solidFill>
                      <a:schemeClr val="accent2"/>
                    </a:solidFill>
                    <a:prstDash val="sysDot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84" name="Line 29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571" y="3083"/>
                    <a:ext cx="716" cy="2"/>
                  </a:xfrm>
                  <a:prstGeom prst="line">
                    <a:avLst/>
                  </a:prstGeom>
                  <a:noFill/>
                  <a:ln w="9525">
                    <a:solidFill>
                      <a:srgbClr val="008000"/>
                    </a:solidFill>
                    <a:prstDash val="sysDot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85" name="Oval 291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559" y="3068"/>
                    <a:ext cx="49" cy="5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rgbClr val="CC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</p:grpSp>
            <p:sp>
              <p:nvSpPr>
                <p:cNvPr id="32182" name="Oval 292"/>
                <p:cNvSpPr>
                  <a:spLocks noChangeArrowheads="1"/>
                </p:cNvSpPr>
                <p:nvPr/>
              </p:nvSpPr>
              <p:spPr bwMode="auto">
                <a:xfrm>
                  <a:off x="1522" y="1843"/>
                  <a:ext cx="55" cy="52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</p:grpSp>
          <p:sp>
            <p:nvSpPr>
              <p:cNvPr id="32180" name="Oval 293"/>
              <p:cNvSpPr>
                <a:spLocks noChangeArrowheads="1"/>
              </p:cNvSpPr>
              <p:nvPr/>
            </p:nvSpPr>
            <p:spPr bwMode="auto">
              <a:xfrm>
                <a:off x="1449" y="1371"/>
                <a:ext cx="49" cy="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</p:grpSp>
        <p:grpSp>
          <p:nvGrpSpPr>
            <p:cNvPr id="32442" name="Group 294"/>
            <p:cNvGrpSpPr>
              <a:grpSpLocks/>
            </p:cNvGrpSpPr>
            <p:nvPr/>
          </p:nvGrpSpPr>
          <p:grpSpPr bwMode="auto">
            <a:xfrm>
              <a:off x="5103813" y="1414463"/>
              <a:ext cx="622300" cy="898525"/>
              <a:chOff x="1466" y="1523"/>
              <a:chExt cx="750" cy="1069"/>
            </a:xfrm>
          </p:grpSpPr>
          <p:grpSp>
            <p:nvGrpSpPr>
              <p:cNvPr id="32170" name="Group 295"/>
              <p:cNvGrpSpPr>
                <a:grpSpLocks/>
              </p:cNvGrpSpPr>
              <p:nvPr/>
            </p:nvGrpSpPr>
            <p:grpSpPr bwMode="auto">
              <a:xfrm>
                <a:off x="1466" y="1523"/>
                <a:ext cx="450" cy="1066"/>
                <a:chOff x="2723" y="2659"/>
                <a:chExt cx="450" cy="1066"/>
              </a:xfrm>
            </p:grpSpPr>
            <p:sp>
              <p:nvSpPr>
                <p:cNvPr id="32175" name="Line 296"/>
                <p:cNvSpPr>
                  <a:spLocks noChangeShapeType="1"/>
                </p:cNvSpPr>
                <p:nvPr/>
              </p:nvSpPr>
              <p:spPr bwMode="auto">
                <a:xfrm>
                  <a:off x="3144" y="2683"/>
                  <a:ext cx="0" cy="1042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176" name="Line 297"/>
                <p:cNvSpPr>
                  <a:spLocks noChangeShapeType="1"/>
                </p:cNvSpPr>
                <p:nvPr/>
              </p:nvSpPr>
              <p:spPr bwMode="auto">
                <a:xfrm flipH="1" flipV="1">
                  <a:off x="2723" y="2680"/>
                  <a:ext cx="450" cy="2"/>
                </a:xfrm>
                <a:prstGeom prst="line">
                  <a:avLst/>
                </a:prstGeom>
                <a:noFill/>
                <a:ln w="9525">
                  <a:solidFill>
                    <a:srgbClr val="008000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177" name="Oval 298"/>
                <p:cNvSpPr>
                  <a:spLocks noChangeArrowheads="1"/>
                </p:cNvSpPr>
                <p:nvPr/>
              </p:nvSpPr>
              <p:spPr bwMode="auto">
                <a:xfrm flipV="1">
                  <a:off x="3113" y="2659"/>
                  <a:ext cx="49" cy="5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32171" name="Group 299"/>
              <p:cNvGrpSpPr>
                <a:grpSpLocks/>
              </p:cNvGrpSpPr>
              <p:nvPr/>
            </p:nvGrpSpPr>
            <p:grpSpPr bwMode="auto">
              <a:xfrm>
                <a:off x="1481" y="1979"/>
                <a:ext cx="735" cy="613"/>
                <a:chOff x="2550" y="3019"/>
                <a:chExt cx="735" cy="613"/>
              </a:xfrm>
            </p:grpSpPr>
            <p:sp>
              <p:nvSpPr>
                <p:cNvPr id="32172" name="Line 300"/>
                <p:cNvSpPr>
                  <a:spLocks noChangeShapeType="1"/>
                </p:cNvSpPr>
                <p:nvPr/>
              </p:nvSpPr>
              <p:spPr bwMode="auto">
                <a:xfrm>
                  <a:off x="3273" y="3035"/>
                  <a:ext cx="0" cy="597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173" name="Line 301"/>
                <p:cNvSpPr>
                  <a:spLocks noChangeShapeType="1"/>
                </p:cNvSpPr>
                <p:nvPr/>
              </p:nvSpPr>
              <p:spPr bwMode="auto">
                <a:xfrm flipH="1" flipV="1">
                  <a:off x="2550" y="3030"/>
                  <a:ext cx="715" cy="0"/>
                </a:xfrm>
                <a:prstGeom prst="line">
                  <a:avLst/>
                </a:prstGeom>
                <a:noFill/>
                <a:ln w="9525">
                  <a:solidFill>
                    <a:srgbClr val="008000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174" name="Oval 302"/>
                <p:cNvSpPr>
                  <a:spLocks noChangeArrowheads="1"/>
                </p:cNvSpPr>
                <p:nvPr/>
              </p:nvSpPr>
              <p:spPr bwMode="auto">
                <a:xfrm flipV="1">
                  <a:off x="3236" y="3019"/>
                  <a:ext cx="49" cy="5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</p:grpSp>
        </p:grpSp>
        <p:grpSp>
          <p:nvGrpSpPr>
            <p:cNvPr id="31752" name="Group 338"/>
            <p:cNvGrpSpPr>
              <a:grpSpLocks/>
            </p:cNvGrpSpPr>
            <p:nvPr/>
          </p:nvGrpSpPr>
          <p:grpSpPr bwMode="auto">
            <a:xfrm>
              <a:off x="4608513" y="2028825"/>
              <a:ext cx="1636712" cy="1312863"/>
              <a:chOff x="2941" y="1270"/>
              <a:chExt cx="1031" cy="827"/>
            </a:xfrm>
          </p:grpSpPr>
          <p:sp>
            <p:nvSpPr>
              <p:cNvPr id="32102" name="Line 339"/>
              <p:cNvSpPr>
                <a:spLocks noChangeShapeType="1"/>
              </p:cNvSpPr>
              <p:nvPr/>
            </p:nvSpPr>
            <p:spPr bwMode="auto">
              <a:xfrm>
                <a:off x="3255" y="1469"/>
                <a:ext cx="0" cy="257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 type="triangl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2103" name="Group 340"/>
              <p:cNvGrpSpPr>
                <a:grpSpLocks/>
              </p:cNvGrpSpPr>
              <p:nvPr/>
            </p:nvGrpSpPr>
            <p:grpSpPr bwMode="auto">
              <a:xfrm>
                <a:off x="3228" y="1418"/>
                <a:ext cx="487" cy="60"/>
                <a:chOff x="1500" y="2404"/>
                <a:chExt cx="934" cy="115"/>
              </a:xfrm>
            </p:grpSpPr>
            <p:sp>
              <p:nvSpPr>
                <p:cNvPr id="32135" name="Oval 341"/>
                <p:cNvSpPr>
                  <a:spLocks noChangeArrowheads="1"/>
                </p:cNvSpPr>
                <p:nvPr/>
              </p:nvSpPr>
              <p:spPr bwMode="auto">
                <a:xfrm>
                  <a:off x="1500" y="2410"/>
                  <a:ext cx="92" cy="90"/>
                </a:xfrm>
                <a:prstGeom prst="ellipse">
                  <a:avLst/>
                </a:prstGeom>
                <a:solidFill>
                  <a:schemeClr val="bg1"/>
                </a:solidFill>
                <a:ln w="57150" cmpd="thinThick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32136" name="Oval 342"/>
                <p:cNvSpPr>
                  <a:spLocks noChangeArrowheads="1"/>
                </p:cNvSpPr>
                <p:nvPr/>
              </p:nvSpPr>
              <p:spPr bwMode="auto">
                <a:xfrm>
                  <a:off x="2339" y="2429"/>
                  <a:ext cx="92" cy="90"/>
                </a:xfrm>
                <a:prstGeom prst="ellipse">
                  <a:avLst/>
                </a:prstGeom>
                <a:solidFill>
                  <a:schemeClr val="bg1"/>
                </a:solidFill>
                <a:ln w="57150" cmpd="thinThick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32137" name="Oval 343"/>
                <p:cNvSpPr>
                  <a:spLocks noChangeArrowheads="1"/>
                </p:cNvSpPr>
                <p:nvPr/>
              </p:nvSpPr>
              <p:spPr bwMode="auto">
                <a:xfrm>
                  <a:off x="2342" y="2404"/>
                  <a:ext cx="92" cy="90"/>
                </a:xfrm>
                <a:prstGeom prst="ellipse">
                  <a:avLst/>
                </a:prstGeom>
                <a:solidFill>
                  <a:schemeClr val="bg1"/>
                </a:solidFill>
                <a:ln w="57150" cmpd="thinThick">
                  <a:solidFill>
                    <a:srgbClr val="0033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</p:grpSp>
          <p:sp>
            <p:nvSpPr>
              <p:cNvPr id="32104" name="Rectangle 344"/>
              <p:cNvSpPr>
                <a:spLocks noChangeArrowheads="1"/>
              </p:cNvSpPr>
              <p:nvPr/>
            </p:nvSpPr>
            <p:spPr bwMode="auto">
              <a:xfrm>
                <a:off x="2956" y="1298"/>
                <a:ext cx="277" cy="10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grpSp>
            <p:nvGrpSpPr>
              <p:cNvPr id="32105" name="Group 345"/>
              <p:cNvGrpSpPr>
                <a:grpSpLocks/>
              </p:cNvGrpSpPr>
              <p:nvPr/>
            </p:nvGrpSpPr>
            <p:grpSpPr bwMode="auto">
              <a:xfrm>
                <a:off x="3067" y="1341"/>
                <a:ext cx="56" cy="27"/>
                <a:chOff x="1260" y="2371"/>
                <a:chExt cx="151" cy="53"/>
              </a:xfrm>
            </p:grpSpPr>
            <p:sp>
              <p:nvSpPr>
                <p:cNvPr id="32133" name="Line 346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1905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134" name="Line 347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1905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106" name="Group 348"/>
              <p:cNvGrpSpPr>
                <a:grpSpLocks/>
              </p:cNvGrpSpPr>
              <p:nvPr/>
            </p:nvGrpSpPr>
            <p:grpSpPr bwMode="auto">
              <a:xfrm>
                <a:off x="2941" y="1315"/>
                <a:ext cx="96" cy="81"/>
                <a:chOff x="2294" y="1955"/>
                <a:chExt cx="252" cy="209"/>
              </a:xfrm>
            </p:grpSpPr>
            <p:sp>
              <p:nvSpPr>
                <p:cNvPr id="32131" name="WordArt 34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477" y="2046"/>
                  <a:ext cx="69" cy="10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  <a:solidFill>
                        <a:srgbClr val="008000"/>
                      </a:solidFill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32132" name="WordArt 35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294" y="1955"/>
                  <a:ext cx="165" cy="20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  <a:solidFill>
                        <a:srgbClr val="008000"/>
                      </a:solidFill>
                      <a:latin typeface="Symbol"/>
                    </a:rPr>
                    <a:t>j</a:t>
                  </a:r>
                  <a:endParaRPr lang="zh-CN" altLang="en-US" sz="3600" i="1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Symbol"/>
                  </a:endParaRPr>
                </a:p>
              </p:txBody>
            </p:sp>
          </p:grpSp>
          <p:sp>
            <p:nvSpPr>
              <p:cNvPr id="32107" name="WordArt 35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50" y="1270"/>
                <a:ext cx="73" cy="5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5556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Symbol"/>
                  </a:rPr>
                  <a:t>p</a:t>
                </a:r>
                <a:endParaRPr lang="zh-CN" altLang="en-US" sz="3600" i="1" kern="1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Symbol"/>
                </a:endParaRPr>
              </a:p>
            </p:txBody>
          </p:sp>
          <p:sp>
            <p:nvSpPr>
              <p:cNvPr id="32108" name="Line 352"/>
              <p:cNvSpPr>
                <a:spLocks noChangeShapeType="1"/>
              </p:cNvSpPr>
              <p:nvPr/>
            </p:nvSpPr>
            <p:spPr bwMode="auto">
              <a:xfrm flipH="1" flipV="1">
                <a:off x="3137" y="1349"/>
                <a:ext cx="84" cy="3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109" name="WordArt 35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62" y="1367"/>
                <a:ext cx="38" cy="5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32110" name="Rectangle 354"/>
              <p:cNvSpPr>
                <a:spLocks noChangeArrowheads="1"/>
              </p:cNvSpPr>
              <p:nvPr/>
            </p:nvSpPr>
            <p:spPr bwMode="auto">
              <a:xfrm>
                <a:off x="3699" y="1309"/>
                <a:ext cx="267" cy="9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grpSp>
            <p:nvGrpSpPr>
              <p:cNvPr id="32111" name="Group 355"/>
              <p:cNvGrpSpPr>
                <a:grpSpLocks/>
              </p:cNvGrpSpPr>
              <p:nvPr/>
            </p:nvGrpSpPr>
            <p:grpSpPr bwMode="auto">
              <a:xfrm>
                <a:off x="3722" y="1328"/>
                <a:ext cx="101" cy="82"/>
                <a:chOff x="2754" y="806"/>
                <a:chExt cx="244" cy="209"/>
              </a:xfrm>
            </p:grpSpPr>
            <p:sp>
              <p:nvSpPr>
                <p:cNvPr id="32129" name="WordArt 35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754" y="806"/>
                  <a:ext cx="165" cy="20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0033CC"/>
                        </a:solidFill>
                        <a:round/>
                        <a:headEnd/>
                        <a:tailEnd/>
                      </a:ln>
                      <a:solidFill>
                        <a:srgbClr val="0033CC"/>
                      </a:solidFill>
                      <a:latin typeface="Symbol"/>
                    </a:rPr>
                    <a:t>j</a:t>
                  </a:r>
                  <a:endParaRPr lang="zh-CN" altLang="en-US" sz="3600" i="1" kern="10">
                    <a:ln w="9525">
                      <a:solidFill>
                        <a:srgbClr val="0033CC"/>
                      </a:solidFill>
                      <a:round/>
                      <a:headEnd/>
                      <a:tailEnd/>
                    </a:ln>
                    <a:solidFill>
                      <a:srgbClr val="0033CC"/>
                    </a:solidFill>
                    <a:latin typeface="Symbol"/>
                  </a:endParaRPr>
                </a:p>
              </p:txBody>
            </p:sp>
            <p:sp>
              <p:nvSpPr>
                <p:cNvPr id="32130" name="WordArt 35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937" y="908"/>
                  <a:ext cx="61" cy="10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33CC"/>
                        </a:solidFill>
                        <a:round/>
                        <a:headEnd/>
                        <a:tailEnd/>
                      </a:ln>
                      <a:solidFill>
                        <a:srgbClr val="0033CC"/>
                      </a:solidFill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rgbClr val="0033CC"/>
                      </a:solidFill>
                      <a:round/>
                      <a:headEnd/>
                      <a:tailEnd/>
                    </a:ln>
                    <a:solidFill>
                      <a:srgbClr val="0033CC"/>
                    </a:solidFill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32112" name="Group 358"/>
              <p:cNvGrpSpPr>
                <a:grpSpLocks/>
              </p:cNvGrpSpPr>
              <p:nvPr/>
            </p:nvGrpSpPr>
            <p:grpSpPr bwMode="auto">
              <a:xfrm>
                <a:off x="3840" y="1354"/>
                <a:ext cx="55" cy="28"/>
                <a:chOff x="1260" y="2371"/>
                <a:chExt cx="151" cy="53"/>
              </a:xfrm>
            </p:grpSpPr>
            <p:sp>
              <p:nvSpPr>
                <p:cNvPr id="32127" name="Line 359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19050">
                  <a:solidFill>
                    <a:srgbClr val="0033C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128" name="Line 360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19050">
                  <a:solidFill>
                    <a:srgbClr val="0033C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2113" name="WordArt 36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28" y="1330"/>
                <a:ext cx="44" cy="7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1199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33CC"/>
                      </a:solidFill>
                      <a:round/>
                      <a:headEnd/>
                      <a:tailEnd/>
                    </a:ln>
                    <a:solidFill>
                      <a:srgbClr val="0033CC"/>
                    </a:solidFill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rgbClr val="0033CC"/>
                    </a:solidFill>
                    <a:round/>
                    <a:headEnd/>
                    <a:tailEnd/>
                  </a:ln>
                  <a:solidFill>
                    <a:srgbClr val="0033CC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32114" name="Oval 362"/>
              <p:cNvSpPr>
                <a:spLocks noChangeArrowheads="1"/>
              </p:cNvSpPr>
              <p:nvPr/>
            </p:nvSpPr>
            <p:spPr bwMode="auto">
              <a:xfrm>
                <a:off x="3244" y="2070"/>
                <a:ext cx="25" cy="2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grpSp>
            <p:nvGrpSpPr>
              <p:cNvPr id="32115" name="Group 363"/>
              <p:cNvGrpSpPr>
                <a:grpSpLocks/>
              </p:cNvGrpSpPr>
              <p:nvPr/>
            </p:nvGrpSpPr>
            <p:grpSpPr bwMode="auto">
              <a:xfrm>
                <a:off x="3240" y="1432"/>
                <a:ext cx="415" cy="344"/>
                <a:chOff x="1524" y="2431"/>
                <a:chExt cx="794" cy="649"/>
              </a:xfrm>
            </p:grpSpPr>
            <p:sp>
              <p:nvSpPr>
                <p:cNvPr id="32122" name="Line 364"/>
                <p:cNvSpPr>
                  <a:spLocks noChangeShapeType="1"/>
                </p:cNvSpPr>
                <p:nvPr/>
              </p:nvSpPr>
              <p:spPr bwMode="auto">
                <a:xfrm flipV="1">
                  <a:off x="2290" y="2453"/>
                  <a:ext cx="0" cy="597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123" name="Line 365"/>
                <p:cNvSpPr>
                  <a:spLocks noChangeShapeType="1"/>
                </p:cNvSpPr>
                <p:nvPr/>
              </p:nvSpPr>
              <p:spPr bwMode="auto">
                <a:xfrm flipH="1">
                  <a:off x="1567" y="3055"/>
                  <a:ext cx="715" cy="0"/>
                </a:xfrm>
                <a:prstGeom prst="line">
                  <a:avLst/>
                </a:prstGeom>
                <a:noFill/>
                <a:ln w="9525">
                  <a:solidFill>
                    <a:srgbClr val="008000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124" name="Oval 366"/>
                <p:cNvSpPr>
                  <a:spLocks noChangeArrowheads="1"/>
                </p:cNvSpPr>
                <p:nvPr/>
              </p:nvSpPr>
              <p:spPr bwMode="auto">
                <a:xfrm>
                  <a:off x="1524" y="3028"/>
                  <a:ext cx="55" cy="52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32125" name="Oval 367"/>
                <p:cNvSpPr>
                  <a:spLocks noChangeArrowheads="1"/>
                </p:cNvSpPr>
                <p:nvPr/>
              </p:nvSpPr>
              <p:spPr bwMode="auto">
                <a:xfrm>
                  <a:off x="2269" y="2431"/>
                  <a:ext cx="49" cy="5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32126" name="Oval 368"/>
                <p:cNvSpPr>
                  <a:spLocks noChangeArrowheads="1"/>
                </p:cNvSpPr>
                <p:nvPr/>
              </p:nvSpPr>
              <p:spPr bwMode="auto">
                <a:xfrm>
                  <a:off x="2253" y="3015"/>
                  <a:ext cx="49" cy="5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32116" name="Group 369"/>
              <p:cNvGrpSpPr>
                <a:grpSpLocks/>
              </p:cNvGrpSpPr>
              <p:nvPr/>
            </p:nvGrpSpPr>
            <p:grpSpPr bwMode="auto">
              <a:xfrm>
                <a:off x="3243" y="1434"/>
                <a:ext cx="246" cy="585"/>
                <a:chOff x="1529" y="2435"/>
                <a:chExt cx="472" cy="1104"/>
              </a:xfrm>
            </p:grpSpPr>
            <p:sp>
              <p:nvSpPr>
                <p:cNvPr id="32117" name="Line 370"/>
                <p:cNvSpPr>
                  <a:spLocks noChangeShapeType="1"/>
                </p:cNvSpPr>
                <p:nvPr/>
              </p:nvSpPr>
              <p:spPr bwMode="auto">
                <a:xfrm flipV="1">
                  <a:off x="1972" y="2473"/>
                  <a:ext cx="0" cy="1042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118" name="Line 371"/>
                <p:cNvSpPr>
                  <a:spLocks noChangeShapeType="1"/>
                </p:cNvSpPr>
                <p:nvPr/>
              </p:nvSpPr>
              <p:spPr bwMode="auto">
                <a:xfrm flipH="1">
                  <a:off x="1551" y="3516"/>
                  <a:ext cx="450" cy="2"/>
                </a:xfrm>
                <a:prstGeom prst="line">
                  <a:avLst/>
                </a:prstGeom>
                <a:noFill/>
                <a:ln w="9525">
                  <a:solidFill>
                    <a:srgbClr val="008000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119" name="Oval 372"/>
                <p:cNvSpPr>
                  <a:spLocks noChangeArrowheads="1"/>
                </p:cNvSpPr>
                <p:nvPr/>
              </p:nvSpPr>
              <p:spPr bwMode="auto">
                <a:xfrm>
                  <a:off x="1941" y="3489"/>
                  <a:ext cx="49" cy="5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32120" name="Oval 373"/>
                <p:cNvSpPr>
                  <a:spLocks noChangeArrowheads="1"/>
                </p:cNvSpPr>
                <p:nvPr/>
              </p:nvSpPr>
              <p:spPr bwMode="auto">
                <a:xfrm>
                  <a:off x="1529" y="3483"/>
                  <a:ext cx="49" cy="5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32121" name="Oval 374"/>
                <p:cNvSpPr>
                  <a:spLocks noChangeArrowheads="1"/>
                </p:cNvSpPr>
                <p:nvPr/>
              </p:nvSpPr>
              <p:spPr bwMode="auto">
                <a:xfrm>
                  <a:off x="1946" y="2435"/>
                  <a:ext cx="53" cy="52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</p:grpSp>
        </p:grpSp>
      </p:grpSp>
      <p:grpSp>
        <p:nvGrpSpPr>
          <p:cNvPr id="9" name="组合 8"/>
          <p:cNvGrpSpPr/>
          <p:nvPr/>
        </p:nvGrpSpPr>
        <p:grpSpPr>
          <a:xfrm>
            <a:off x="4049524" y="785019"/>
            <a:ext cx="2166938" cy="2768600"/>
            <a:chOff x="6642100" y="874713"/>
            <a:chExt cx="2166938" cy="2768600"/>
          </a:xfrm>
        </p:grpSpPr>
        <p:grpSp>
          <p:nvGrpSpPr>
            <p:cNvPr id="55336" name="Group 459"/>
            <p:cNvGrpSpPr>
              <a:grpSpLocks/>
            </p:cNvGrpSpPr>
            <p:nvPr/>
          </p:nvGrpSpPr>
          <p:grpSpPr bwMode="auto">
            <a:xfrm>
              <a:off x="6642100" y="874713"/>
              <a:ext cx="2166938" cy="2476500"/>
              <a:chOff x="4222" y="544"/>
              <a:chExt cx="1365" cy="1560"/>
            </a:xfrm>
          </p:grpSpPr>
          <p:sp>
            <p:nvSpPr>
              <p:cNvPr id="31998" name="Line 460"/>
              <p:cNvSpPr>
                <a:spLocks noChangeShapeType="1"/>
              </p:cNvSpPr>
              <p:nvPr/>
            </p:nvSpPr>
            <p:spPr bwMode="auto">
              <a:xfrm flipH="1" flipV="1">
                <a:off x="4866" y="544"/>
                <a:ext cx="0" cy="156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1999" name="Group 461"/>
              <p:cNvGrpSpPr>
                <a:grpSpLocks/>
              </p:cNvGrpSpPr>
              <p:nvPr/>
            </p:nvGrpSpPr>
            <p:grpSpPr bwMode="auto">
              <a:xfrm>
                <a:off x="4860" y="626"/>
                <a:ext cx="446" cy="186"/>
                <a:chOff x="1539" y="892"/>
                <a:chExt cx="847" cy="350"/>
              </a:xfrm>
            </p:grpSpPr>
            <p:sp>
              <p:nvSpPr>
                <p:cNvPr id="32014" name="Line 462"/>
                <p:cNvSpPr>
                  <a:spLocks noChangeShapeType="1"/>
                </p:cNvSpPr>
                <p:nvPr/>
              </p:nvSpPr>
              <p:spPr bwMode="auto">
                <a:xfrm flipV="1">
                  <a:off x="2386" y="946"/>
                  <a:ext cx="0" cy="2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015" name="Line 463"/>
                <p:cNvSpPr>
                  <a:spLocks noChangeShapeType="1"/>
                </p:cNvSpPr>
                <p:nvPr/>
              </p:nvSpPr>
              <p:spPr bwMode="auto">
                <a:xfrm>
                  <a:off x="1539" y="1125"/>
                  <a:ext cx="84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sm" len="lg"/>
                  <a:tailEnd type="triangl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2016" name="Group 464"/>
                <p:cNvGrpSpPr>
                  <a:grpSpLocks/>
                </p:cNvGrpSpPr>
                <p:nvPr/>
              </p:nvGrpSpPr>
              <p:grpSpPr bwMode="auto">
                <a:xfrm>
                  <a:off x="1772" y="892"/>
                  <a:ext cx="373" cy="350"/>
                  <a:chOff x="3137" y="2266"/>
                  <a:chExt cx="265" cy="250"/>
                </a:xfrm>
              </p:grpSpPr>
              <p:sp>
                <p:nvSpPr>
                  <p:cNvPr id="32017" name="Rectangle 465"/>
                  <p:cNvSpPr>
                    <a:spLocks noChangeArrowheads="1"/>
                  </p:cNvSpPr>
                  <p:nvPr/>
                </p:nvSpPr>
                <p:spPr bwMode="auto">
                  <a:xfrm>
                    <a:off x="3137" y="2266"/>
                    <a:ext cx="265" cy="25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  <p:grpSp>
                <p:nvGrpSpPr>
                  <p:cNvPr id="32018" name="Group 466"/>
                  <p:cNvGrpSpPr>
                    <a:grpSpLocks/>
                  </p:cNvGrpSpPr>
                  <p:nvPr/>
                </p:nvGrpSpPr>
                <p:grpSpPr bwMode="auto">
                  <a:xfrm>
                    <a:off x="3156" y="2304"/>
                    <a:ext cx="224" cy="177"/>
                    <a:chOff x="1317" y="779"/>
                    <a:chExt cx="334" cy="206"/>
                  </a:xfrm>
                </p:grpSpPr>
                <p:sp>
                  <p:nvSpPr>
                    <p:cNvPr id="32019" name="WordArt 467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1317" y="779"/>
                      <a:ext cx="229" cy="191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5088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i="1" kern="10" dirty="0">
                          <a:ln w="9525">
                            <a:solidFill>
                              <a:schemeClr val="tx2"/>
                            </a:solidFill>
                            <a:round/>
                            <a:headEnd/>
                            <a:tailEnd/>
                          </a:ln>
                          <a:solidFill>
                            <a:schemeClr val="tx2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lang="zh-CN" altLang="en-US" sz="3600" i="1" kern="10" dirty="0">
                        <a:ln w="9525">
                          <a:solidFill>
                            <a:schemeClr val="tx2"/>
                          </a:solidFill>
                          <a:round/>
                          <a:headEnd/>
                          <a:tailEnd/>
                        </a:ln>
                        <a:solidFill>
                          <a:schemeClr val="tx2"/>
                        </a:solidFill>
                        <a:latin typeface="Times New Roman"/>
                        <a:cs typeface="Times New Roman"/>
                      </a:endParaRPr>
                    </a:p>
                  </p:txBody>
                </p:sp>
                <p:sp>
                  <p:nvSpPr>
                    <p:cNvPr id="32020" name="WordArt 468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1590" y="881"/>
                      <a:ext cx="61" cy="104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宋体"/>
                          <a:ea typeface="宋体"/>
                        </a:rPr>
                        <a:t>1</a:t>
                      </a:r>
                      <a:endParaRPr lang="zh-CN" altLang="en-US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endParaRPr>
                    </a:p>
                  </p:txBody>
                </p:sp>
              </p:grpSp>
            </p:grpSp>
          </p:grpSp>
          <p:grpSp>
            <p:nvGrpSpPr>
              <p:cNvPr id="32000" name="Group 469"/>
              <p:cNvGrpSpPr>
                <a:grpSpLocks/>
              </p:cNvGrpSpPr>
              <p:nvPr/>
            </p:nvGrpSpPr>
            <p:grpSpPr bwMode="auto">
              <a:xfrm>
                <a:off x="4222" y="824"/>
                <a:ext cx="193" cy="638"/>
                <a:chOff x="327" y="1264"/>
                <a:chExt cx="367" cy="1198"/>
              </a:xfrm>
            </p:grpSpPr>
            <p:sp>
              <p:nvSpPr>
                <p:cNvPr id="32006" name="Line 470"/>
                <p:cNvSpPr>
                  <a:spLocks noChangeShapeType="1"/>
                </p:cNvSpPr>
                <p:nvPr/>
              </p:nvSpPr>
              <p:spPr bwMode="auto">
                <a:xfrm flipH="1">
                  <a:off x="331" y="1264"/>
                  <a:ext cx="3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007" name="Line 471"/>
                <p:cNvSpPr>
                  <a:spLocks noChangeShapeType="1"/>
                </p:cNvSpPr>
                <p:nvPr/>
              </p:nvSpPr>
              <p:spPr bwMode="auto">
                <a:xfrm flipH="1">
                  <a:off x="327" y="2458"/>
                  <a:ext cx="3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008" name="Line 472"/>
                <p:cNvSpPr>
                  <a:spLocks noChangeShapeType="1"/>
                </p:cNvSpPr>
                <p:nvPr/>
              </p:nvSpPr>
              <p:spPr bwMode="auto">
                <a:xfrm>
                  <a:off x="492" y="1264"/>
                  <a:ext cx="1" cy="119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sm" len="lg"/>
                  <a:tailEnd type="triangl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2009" name="Group 473"/>
                <p:cNvGrpSpPr>
                  <a:grpSpLocks/>
                </p:cNvGrpSpPr>
                <p:nvPr/>
              </p:nvGrpSpPr>
              <p:grpSpPr bwMode="auto">
                <a:xfrm>
                  <a:off x="353" y="1687"/>
                  <a:ext cx="341" cy="414"/>
                  <a:chOff x="426" y="1091"/>
                  <a:chExt cx="256" cy="296"/>
                </a:xfrm>
              </p:grpSpPr>
              <p:sp>
                <p:nvSpPr>
                  <p:cNvPr id="32010" name="Rectangle 474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1091"/>
                    <a:ext cx="250" cy="2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  <p:grpSp>
                <p:nvGrpSpPr>
                  <p:cNvPr id="32011" name="Group 475"/>
                  <p:cNvGrpSpPr>
                    <a:grpSpLocks/>
                  </p:cNvGrpSpPr>
                  <p:nvPr/>
                </p:nvGrpSpPr>
                <p:grpSpPr bwMode="auto">
                  <a:xfrm>
                    <a:off x="426" y="1131"/>
                    <a:ext cx="244" cy="170"/>
                    <a:chOff x="1316" y="1111"/>
                    <a:chExt cx="346" cy="191"/>
                  </a:xfrm>
                </p:grpSpPr>
                <p:sp>
                  <p:nvSpPr>
                    <p:cNvPr id="32012" name="WordArt 476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1316" y="1111"/>
                      <a:ext cx="230" cy="191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5088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i="1" kern="10">
                          <a:ln w="9525">
                            <a:solidFill>
                              <a:schemeClr val="tx2"/>
                            </a:solidFill>
                            <a:round/>
                            <a:headEnd/>
                            <a:tailEnd/>
                          </a:ln>
                          <a:solidFill>
                            <a:schemeClr val="tx2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lang="zh-CN" altLang="en-US" sz="3600" i="1" kern="10">
                        <a:ln w="9525">
                          <a:solidFill>
                            <a:schemeClr val="tx2"/>
                          </a:solidFill>
                          <a:round/>
                          <a:headEnd/>
                          <a:tailEnd/>
                        </a:ln>
                        <a:solidFill>
                          <a:schemeClr val="tx2"/>
                        </a:solidFill>
                        <a:latin typeface="Times New Roman"/>
                        <a:cs typeface="Times New Roman"/>
                      </a:endParaRPr>
                    </a:p>
                  </p:txBody>
                </p:sp>
                <p:sp>
                  <p:nvSpPr>
                    <p:cNvPr id="32013" name="WordArt 477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1593" y="1196"/>
                      <a:ext cx="69" cy="102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宋体"/>
                          <a:ea typeface="宋体"/>
                        </a:rPr>
                        <a:t>2</a:t>
                      </a:r>
                      <a:endParaRPr lang="zh-CN" altLang="en-US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endParaRPr>
                    </a:p>
                  </p:txBody>
                </p:sp>
              </p:grpSp>
            </p:grpSp>
          </p:grpSp>
          <p:sp>
            <p:nvSpPr>
              <p:cNvPr id="32001" name="Rectangle 478"/>
              <p:cNvSpPr>
                <a:spLocks noChangeArrowheads="1"/>
              </p:cNvSpPr>
              <p:nvPr/>
            </p:nvSpPr>
            <p:spPr bwMode="auto">
              <a:xfrm>
                <a:off x="4431" y="824"/>
                <a:ext cx="875" cy="12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32002" name="Line 479"/>
              <p:cNvSpPr>
                <a:spLocks noChangeShapeType="1"/>
              </p:cNvSpPr>
              <p:nvPr/>
            </p:nvSpPr>
            <p:spPr bwMode="auto">
              <a:xfrm flipV="1">
                <a:off x="4431" y="1458"/>
                <a:ext cx="1156" cy="3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 type="triangl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03" name="WordArt 480"/>
              <p:cNvSpPr>
                <a:spLocks noChangeArrowheads="1" noChangeShapeType="1" noTextEdit="1"/>
              </p:cNvSpPr>
              <p:nvPr/>
            </p:nvSpPr>
            <p:spPr bwMode="auto">
              <a:xfrm>
                <a:off x="5402" y="1515"/>
                <a:ext cx="124" cy="10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800" i="1" kern="10">
                    <a:ln w="9525">
                      <a:solidFill>
                        <a:srgbClr val="0033CC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Times New Roman"/>
                    <a:cs typeface="Times New Roman"/>
                  </a:rPr>
                  <a:t>X</a:t>
                </a:r>
                <a:endParaRPr lang="zh-CN" altLang="en-US" sz="800" i="1" kern="10">
                  <a:ln w="9525">
                    <a:solidFill>
                      <a:srgbClr val="0033CC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32004" name="WordArt 481"/>
              <p:cNvSpPr>
                <a:spLocks noChangeArrowheads="1" noChangeShapeType="1" noTextEdit="1"/>
              </p:cNvSpPr>
              <p:nvPr/>
            </p:nvSpPr>
            <p:spPr bwMode="auto">
              <a:xfrm>
                <a:off x="4892" y="1488"/>
                <a:ext cx="68" cy="8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8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O</a:t>
                </a:r>
                <a:endParaRPr lang="zh-CN" altLang="en-US" sz="8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32005" name="WordArt 482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30" y="564"/>
                <a:ext cx="104" cy="12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800" i="1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Times New Roman"/>
                    <a:cs typeface="Times New Roman"/>
                  </a:rPr>
                  <a:t>Y</a:t>
                </a:r>
                <a:endParaRPr lang="zh-CN" altLang="en-US" sz="800" i="1" kern="1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55343" name="Group 483"/>
            <p:cNvGrpSpPr>
              <a:grpSpLocks/>
            </p:cNvGrpSpPr>
            <p:nvPr/>
          </p:nvGrpSpPr>
          <p:grpSpPr bwMode="auto">
            <a:xfrm>
              <a:off x="7115175" y="1147763"/>
              <a:ext cx="685800" cy="2178050"/>
              <a:chOff x="854" y="1191"/>
              <a:chExt cx="822" cy="2577"/>
            </a:xfrm>
          </p:grpSpPr>
          <p:sp>
            <p:nvSpPr>
              <p:cNvPr id="31996" name="Arc 484"/>
              <p:cNvSpPr>
                <a:spLocks/>
              </p:cNvSpPr>
              <p:nvPr/>
            </p:nvSpPr>
            <p:spPr bwMode="auto">
              <a:xfrm rot="6936142">
                <a:off x="-11" y="2082"/>
                <a:ext cx="2577" cy="796"/>
              </a:xfrm>
              <a:custGeom>
                <a:avLst/>
                <a:gdLst>
                  <a:gd name="T0" fmla="*/ 0 w 43200"/>
                  <a:gd name="T1" fmla="*/ 0 h 25749"/>
                  <a:gd name="T2" fmla="*/ 0 w 43200"/>
                  <a:gd name="T3" fmla="*/ 0 h 25749"/>
                  <a:gd name="T4" fmla="*/ 0 w 43200"/>
                  <a:gd name="T5" fmla="*/ 0 h 25749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5749"/>
                  <a:gd name="T11" fmla="*/ 43200 w 43200"/>
                  <a:gd name="T12" fmla="*/ 25749 h 2574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5749" fill="none" extrusionOk="0">
                    <a:moveTo>
                      <a:pt x="42797" y="0"/>
                    </a:moveTo>
                    <a:cubicBezTo>
                      <a:pt x="43065" y="1366"/>
                      <a:pt x="43200" y="2756"/>
                      <a:pt x="43200" y="4149"/>
                    </a:cubicBezTo>
                    <a:cubicBezTo>
                      <a:pt x="43200" y="16078"/>
                      <a:pt x="33529" y="25749"/>
                      <a:pt x="21600" y="25749"/>
                    </a:cubicBezTo>
                    <a:cubicBezTo>
                      <a:pt x="9670" y="25749"/>
                      <a:pt x="0" y="16078"/>
                      <a:pt x="0" y="4149"/>
                    </a:cubicBezTo>
                    <a:cubicBezTo>
                      <a:pt x="-1" y="4045"/>
                      <a:pt x="0" y="3941"/>
                      <a:pt x="2" y="3838"/>
                    </a:cubicBezTo>
                  </a:path>
                  <a:path w="43200" h="25749" stroke="0" extrusionOk="0">
                    <a:moveTo>
                      <a:pt x="42797" y="0"/>
                    </a:moveTo>
                    <a:cubicBezTo>
                      <a:pt x="43065" y="1366"/>
                      <a:pt x="43200" y="2756"/>
                      <a:pt x="43200" y="4149"/>
                    </a:cubicBezTo>
                    <a:cubicBezTo>
                      <a:pt x="43200" y="16078"/>
                      <a:pt x="33529" y="25749"/>
                      <a:pt x="21600" y="25749"/>
                    </a:cubicBezTo>
                    <a:cubicBezTo>
                      <a:pt x="9670" y="25749"/>
                      <a:pt x="0" y="16078"/>
                      <a:pt x="0" y="4149"/>
                    </a:cubicBezTo>
                    <a:cubicBezTo>
                      <a:pt x="-1" y="4045"/>
                      <a:pt x="0" y="3941"/>
                      <a:pt x="2" y="3838"/>
                    </a:cubicBezTo>
                    <a:lnTo>
                      <a:pt x="21600" y="4149"/>
                    </a:lnTo>
                    <a:close/>
                  </a:path>
                </a:pathLst>
              </a:cu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31997" name="Line 485"/>
              <p:cNvSpPr>
                <a:spLocks noChangeShapeType="1"/>
              </p:cNvSpPr>
              <p:nvPr/>
            </p:nvSpPr>
            <p:spPr bwMode="auto">
              <a:xfrm flipV="1">
                <a:off x="854" y="2222"/>
                <a:ext cx="106" cy="223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5344" name="Group 486"/>
            <p:cNvGrpSpPr>
              <a:grpSpLocks/>
            </p:cNvGrpSpPr>
            <p:nvPr/>
          </p:nvGrpSpPr>
          <p:grpSpPr bwMode="auto">
            <a:xfrm>
              <a:off x="7434263" y="1673225"/>
              <a:ext cx="911225" cy="1822450"/>
              <a:chOff x="1238" y="1812"/>
              <a:chExt cx="1090" cy="2157"/>
            </a:xfrm>
          </p:grpSpPr>
          <p:sp>
            <p:nvSpPr>
              <p:cNvPr id="31993" name="Arc 487"/>
              <p:cNvSpPr>
                <a:spLocks/>
              </p:cNvSpPr>
              <p:nvPr/>
            </p:nvSpPr>
            <p:spPr bwMode="auto">
              <a:xfrm rot="6936142">
                <a:off x="576" y="2474"/>
                <a:ext cx="2157" cy="834"/>
              </a:xfrm>
              <a:custGeom>
                <a:avLst/>
                <a:gdLst>
                  <a:gd name="T0" fmla="*/ 0 w 36198"/>
                  <a:gd name="T1" fmla="*/ 0 h 27080"/>
                  <a:gd name="T2" fmla="*/ 0 w 36198"/>
                  <a:gd name="T3" fmla="*/ 0 h 27080"/>
                  <a:gd name="T4" fmla="*/ 0 w 36198"/>
                  <a:gd name="T5" fmla="*/ 0 h 27080"/>
                  <a:gd name="T6" fmla="*/ 0 60000 65536"/>
                  <a:gd name="T7" fmla="*/ 0 60000 65536"/>
                  <a:gd name="T8" fmla="*/ 0 60000 65536"/>
                  <a:gd name="T9" fmla="*/ 0 w 36198"/>
                  <a:gd name="T10" fmla="*/ 0 h 27080"/>
                  <a:gd name="T11" fmla="*/ 36198 w 36198"/>
                  <a:gd name="T12" fmla="*/ 27080 h 270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198" h="27080" fill="none" extrusionOk="0">
                    <a:moveTo>
                      <a:pt x="0" y="5679"/>
                    </a:moveTo>
                    <a:cubicBezTo>
                      <a:pt x="3984" y="2026"/>
                      <a:pt x="9192" y="-1"/>
                      <a:pt x="14598" y="0"/>
                    </a:cubicBezTo>
                    <a:cubicBezTo>
                      <a:pt x="26527" y="0"/>
                      <a:pt x="36198" y="9670"/>
                      <a:pt x="36198" y="21600"/>
                    </a:cubicBezTo>
                    <a:cubicBezTo>
                      <a:pt x="36198" y="23449"/>
                      <a:pt x="35960" y="25291"/>
                      <a:pt x="35491" y="27080"/>
                    </a:cubicBezTo>
                  </a:path>
                  <a:path w="36198" h="27080" stroke="0" extrusionOk="0">
                    <a:moveTo>
                      <a:pt x="0" y="5679"/>
                    </a:moveTo>
                    <a:cubicBezTo>
                      <a:pt x="3984" y="2026"/>
                      <a:pt x="9192" y="-1"/>
                      <a:pt x="14598" y="0"/>
                    </a:cubicBezTo>
                    <a:cubicBezTo>
                      <a:pt x="26527" y="0"/>
                      <a:pt x="36198" y="9670"/>
                      <a:pt x="36198" y="21600"/>
                    </a:cubicBezTo>
                    <a:cubicBezTo>
                      <a:pt x="36198" y="23449"/>
                      <a:pt x="35960" y="25291"/>
                      <a:pt x="35491" y="27080"/>
                    </a:cubicBezTo>
                    <a:lnTo>
                      <a:pt x="14598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31994" name="Line 488"/>
              <p:cNvSpPr>
                <a:spLocks noChangeShapeType="1"/>
              </p:cNvSpPr>
              <p:nvPr/>
            </p:nvSpPr>
            <p:spPr bwMode="auto">
              <a:xfrm flipH="1">
                <a:off x="2276" y="2210"/>
                <a:ext cx="52" cy="259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95" name="Line 489"/>
              <p:cNvSpPr>
                <a:spLocks noChangeShapeType="1"/>
              </p:cNvSpPr>
              <p:nvPr/>
            </p:nvSpPr>
            <p:spPr bwMode="auto">
              <a:xfrm flipH="1">
                <a:off x="1667" y="3365"/>
                <a:ext cx="137" cy="152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5786" name="Arc 490"/>
            <p:cNvSpPr>
              <a:spLocks/>
            </p:cNvSpPr>
            <p:nvPr/>
          </p:nvSpPr>
          <p:spPr bwMode="auto">
            <a:xfrm rot="6936142">
              <a:off x="7505700" y="1674813"/>
              <a:ext cx="1089025" cy="485775"/>
            </a:xfrm>
            <a:custGeom>
              <a:avLst/>
              <a:gdLst>
                <a:gd name="T0" fmla="*/ 2147483647 w 21600"/>
                <a:gd name="T1" fmla="*/ 2147483647 h 18770"/>
                <a:gd name="T2" fmla="*/ 2147483647 w 21600"/>
                <a:gd name="T3" fmla="*/ 0 h 18770"/>
                <a:gd name="T4" fmla="*/ 2147483647 w 21600"/>
                <a:gd name="T5" fmla="*/ 2147483647 h 18770"/>
                <a:gd name="T6" fmla="*/ 0 60000 65536"/>
                <a:gd name="T7" fmla="*/ 0 60000 65536"/>
                <a:gd name="T8" fmla="*/ 0 60000 65536"/>
                <a:gd name="T9" fmla="*/ 0 w 21600"/>
                <a:gd name="T10" fmla="*/ 0 h 18770"/>
                <a:gd name="T11" fmla="*/ 21600 w 21600"/>
                <a:gd name="T12" fmla="*/ 18770 h 187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8770" fill="none" extrusionOk="0">
                  <a:moveTo>
                    <a:pt x="211" y="18769"/>
                  </a:moveTo>
                  <a:cubicBezTo>
                    <a:pt x="70" y="17771"/>
                    <a:pt x="0" y="16765"/>
                    <a:pt x="0" y="15757"/>
                  </a:cubicBezTo>
                  <a:cubicBezTo>
                    <a:pt x="-1" y="9787"/>
                    <a:pt x="2470" y="4083"/>
                    <a:pt x="6825" y="-1"/>
                  </a:cubicBezTo>
                </a:path>
                <a:path w="21600" h="18770" stroke="0" extrusionOk="0">
                  <a:moveTo>
                    <a:pt x="211" y="18769"/>
                  </a:moveTo>
                  <a:cubicBezTo>
                    <a:pt x="70" y="17771"/>
                    <a:pt x="0" y="16765"/>
                    <a:pt x="0" y="15757"/>
                  </a:cubicBezTo>
                  <a:cubicBezTo>
                    <a:pt x="-1" y="9787"/>
                    <a:pt x="2470" y="4083"/>
                    <a:pt x="6825" y="-1"/>
                  </a:cubicBezTo>
                  <a:lnTo>
                    <a:pt x="21600" y="15757"/>
                  </a:lnTo>
                  <a:close/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grpSp>
          <p:nvGrpSpPr>
            <p:cNvPr id="55345" name="Group 491"/>
            <p:cNvGrpSpPr>
              <a:grpSpLocks/>
            </p:cNvGrpSpPr>
            <p:nvPr/>
          </p:nvGrpSpPr>
          <p:grpSpPr bwMode="auto">
            <a:xfrm>
              <a:off x="7058025" y="3452813"/>
              <a:ext cx="1244600" cy="190500"/>
              <a:chOff x="788" y="3919"/>
              <a:chExt cx="1487" cy="225"/>
            </a:xfrm>
          </p:grpSpPr>
          <p:grpSp>
            <p:nvGrpSpPr>
              <p:cNvPr id="31980" name="Group 492"/>
              <p:cNvGrpSpPr>
                <a:grpSpLocks/>
              </p:cNvGrpSpPr>
              <p:nvPr/>
            </p:nvGrpSpPr>
            <p:grpSpPr bwMode="auto">
              <a:xfrm>
                <a:off x="788" y="3938"/>
                <a:ext cx="237" cy="206"/>
                <a:chOff x="2294" y="1955"/>
                <a:chExt cx="252" cy="209"/>
              </a:xfrm>
            </p:grpSpPr>
            <p:sp>
              <p:nvSpPr>
                <p:cNvPr id="31991" name="WordArt 49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477" y="2046"/>
                  <a:ext cx="69" cy="10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31992" name="WordArt 49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294" y="1955"/>
                  <a:ext cx="165" cy="20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Symbol"/>
                    </a:rPr>
                    <a:t>j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endParaRPr>
                </a:p>
              </p:txBody>
            </p:sp>
          </p:grpSp>
          <p:sp>
            <p:nvSpPr>
              <p:cNvPr id="31981" name="Line 495"/>
              <p:cNvSpPr>
                <a:spLocks noChangeShapeType="1"/>
              </p:cNvSpPr>
              <p:nvPr/>
            </p:nvSpPr>
            <p:spPr bwMode="auto">
              <a:xfrm>
                <a:off x="1069" y="4026"/>
                <a:ext cx="16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1982" name="Group 496"/>
              <p:cNvGrpSpPr>
                <a:grpSpLocks/>
              </p:cNvGrpSpPr>
              <p:nvPr/>
            </p:nvGrpSpPr>
            <p:grpSpPr bwMode="auto">
              <a:xfrm>
                <a:off x="1286" y="3938"/>
                <a:ext cx="229" cy="206"/>
                <a:chOff x="2754" y="806"/>
                <a:chExt cx="244" cy="209"/>
              </a:xfrm>
            </p:grpSpPr>
            <p:sp>
              <p:nvSpPr>
                <p:cNvPr id="31989" name="WordArt 49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754" y="806"/>
                  <a:ext cx="165" cy="20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Symbol"/>
                    </a:rPr>
                    <a:t>j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endParaRPr>
                </a:p>
              </p:txBody>
            </p:sp>
            <p:sp>
              <p:nvSpPr>
                <p:cNvPr id="31990" name="WordArt 49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937" y="908"/>
                  <a:ext cx="61" cy="10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31983" name="Group 499"/>
              <p:cNvGrpSpPr>
                <a:grpSpLocks/>
              </p:cNvGrpSpPr>
              <p:nvPr/>
            </p:nvGrpSpPr>
            <p:grpSpPr bwMode="auto">
              <a:xfrm>
                <a:off x="1575" y="3990"/>
                <a:ext cx="182" cy="68"/>
                <a:chOff x="1260" y="2371"/>
                <a:chExt cx="151" cy="53"/>
              </a:xfrm>
            </p:grpSpPr>
            <p:sp>
              <p:nvSpPr>
                <p:cNvPr id="31987" name="Line 500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988" name="Line 501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1984" name="WordArt 502"/>
              <p:cNvSpPr>
                <a:spLocks noChangeArrowheads="1" noChangeShapeType="1" noTextEdit="1"/>
              </p:cNvSpPr>
              <p:nvPr/>
            </p:nvSpPr>
            <p:spPr bwMode="auto">
              <a:xfrm>
                <a:off x="1824" y="3952"/>
                <a:ext cx="204" cy="16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5556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Symbol"/>
                  </a:rPr>
                  <a:t>p</a:t>
                </a:r>
                <a:endParaRPr lang="zh-CN" altLang="en-US" sz="36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Symbol"/>
                </a:endParaRPr>
              </a:p>
            </p:txBody>
          </p:sp>
          <p:sp>
            <p:nvSpPr>
              <p:cNvPr id="31985" name="Line 503"/>
              <p:cNvSpPr>
                <a:spLocks noChangeShapeType="1"/>
              </p:cNvSpPr>
              <p:nvPr/>
            </p:nvSpPr>
            <p:spPr bwMode="auto">
              <a:xfrm flipH="1">
                <a:off x="2016" y="3919"/>
                <a:ext cx="136" cy="2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86" name="WordArt 504"/>
              <p:cNvSpPr>
                <a:spLocks noChangeArrowheads="1" noChangeShapeType="1" noTextEdit="1"/>
              </p:cNvSpPr>
              <p:nvPr/>
            </p:nvSpPr>
            <p:spPr bwMode="auto">
              <a:xfrm>
                <a:off x="2170" y="3956"/>
                <a:ext cx="105" cy="15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3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grpSp>
          <p:nvGrpSpPr>
            <p:cNvPr id="55349" name="Group 505"/>
            <p:cNvGrpSpPr>
              <a:grpSpLocks/>
            </p:cNvGrpSpPr>
            <p:nvPr/>
          </p:nvGrpSpPr>
          <p:grpSpPr bwMode="auto">
            <a:xfrm>
              <a:off x="7643813" y="1300163"/>
              <a:ext cx="633412" cy="1060450"/>
              <a:chOff x="1488" y="1370"/>
              <a:chExt cx="758" cy="1256"/>
            </a:xfrm>
          </p:grpSpPr>
          <p:grpSp>
            <p:nvGrpSpPr>
              <p:cNvPr id="31972" name="Group 506"/>
              <p:cNvGrpSpPr>
                <a:grpSpLocks/>
              </p:cNvGrpSpPr>
              <p:nvPr/>
            </p:nvGrpSpPr>
            <p:grpSpPr bwMode="auto">
              <a:xfrm>
                <a:off x="1488" y="1370"/>
                <a:ext cx="477" cy="1226"/>
                <a:chOff x="1488" y="1370"/>
                <a:chExt cx="477" cy="1226"/>
              </a:xfrm>
            </p:grpSpPr>
            <p:sp>
              <p:nvSpPr>
                <p:cNvPr id="31977" name="Oval 507"/>
                <p:cNvSpPr>
                  <a:spLocks noChangeArrowheads="1"/>
                </p:cNvSpPr>
                <p:nvPr/>
              </p:nvSpPr>
              <p:spPr bwMode="auto">
                <a:xfrm>
                  <a:off x="1488" y="1370"/>
                  <a:ext cx="51" cy="5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31978" name="Line 508"/>
                <p:cNvSpPr>
                  <a:spLocks noChangeShapeType="1"/>
                </p:cNvSpPr>
                <p:nvPr/>
              </p:nvSpPr>
              <p:spPr bwMode="auto">
                <a:xfrm>
                  <a:off x="1931" y="1387"/>
                  <a:ext cx="0" cy="1209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979" name="Oval 509"/>
                <p:cNvSpPr>
                  <a:spLocks noChangeArrowheads="1"/>
                </p:cNvSpPr>
                <p:nvPr/>
              </p:nvSpPr>
              <p:spPr bwMode="auto">
                <a:xfrm flipV="1">
                  <a:off x="1911" y="1371"/>
                  <a:ext cx="54" cy="5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31973" name="Group 510"/>
              <p:cNvGrpSpPr>
                <a:grpSpLocks/>
              </p:cNvGrpSpPr>
              <p:nvPr/>
            </p:nvGrpSpPr>
            <p:grpSpPr bwMode="auto">
              <a:xfrm>
                <a:off x="1493" y="1522"/>
                <a:ext cx="753" cy="1104"/>
                <a:chOff x="1493" y="1522"/>
                <a:chExt cx="753" cy="1104"/>
              </a:xfrm>
            </p:grpSpPr>
            <p:sp>
              <p:nvSpPr>
                <p:cNvPr id="31974" name="Line 511"/>
                <p:cNvSpPr>
                  <a:spLocks noChangeShapeType="1"/>
                </p:cNvSpPr>
                <p:nvPr/>
              </p:nvSpPr>
              <p:spPr bwMode="auto">
                <a:xfrm flipV="1">
                  <a:off x="1493" y="1536"/>
                  <a:ext cx="733" cy="0"/>
                </a:xfrm>
                <a:prstGeom prst="line">
                  <a:avLst/>
                </a:prstGeom>
                <a:noFill/>
                <a:ln w="9525">
                  <a:solidFill>
                    <a:srgbClr val="008000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975" name="Line 512"/>
                <p:cNvSpPr>
                  <a:spLocks noChangeShapeType="1"/>
                </p:cNvSpPr>
                <p:nvPr/>
              </p:nvSpPr>
              <p:spPr bwMode="auto">
                <a:xfrm>
                  <a:off x="2233" y="1541"/>
                  <a:ext cx="1" cy="1085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976" name="Oval 513"/>
                <p:cNvSpPr>
                  <a:spLocks noChangeArrowheads="1"/>
                </p:cNvSpPr>
                <p:nvPr/>
              </p:nvSpPr>
              <p:spPr bwMode="auto">
                <a:xfrm flipV="1">
                  <a:off x="2194" y="1522"/>
                  <a:ext cx="52" cy="5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</p:grpSp>
        </p:grpSp>
        <p:grpSp>
          <p:nvGrpSpPr>
            <p:cNvPr id="55353" name="Group 514"/>
            <p:cNvGrpSpPr>
              <a:grpSpLocks/>
            </p:cNvGrpSpPr>
            <p:nvPr/>
          </p:nvGrpSpPr>
          <p:grpSpPr bwMode="auto">
            <a:xfrm>
              <a:off x="6959600" y="2295525"/>
              <a:ext cx="725488" cy="1076325"/>
              <a:chOff x="669" y="2549"/>
              <a:chExt cx="868" cy="1273"/>
            </a:xfrm>
          </p:grpSpPr>
          <p:grpSp>
            <p:nvGrpSpPr>
              <p:cNvPr id="31958" name="Group 515"/>
              <p:cNvGrpSpPr>
                <a:grpSpLocks/>
              </p:cNvGrpSpPr>
              <p:nvPr/>
            </p:nvGrpSpPr>
            <p:grpSpPr bwMode="auto">
              <a:xfrm>
                <a:off x="1074" y="2561"/>
                <a:ext cx="463" cy="1261"/>
                <a:chOff x="1074" y="2561"/>
                <a:chExt cx="463" cy="1261"/>
              </a:xfrm>
            </p:grpSpPr>
            <p:sp>
              <p:nvSpPr>
                <p:cNvPr id="31968" name="Line 516"/>
                <p:cNvSpPr>
                  <a:spLocks noChangeShapeType="1"/>
                </p:cNvSpPr>
                <p:nvPr/>
              </p:nvSpPr>
              <p:spPr bwMode="auto">
                <a:xfrm flipV="1">
                  <a:off x="1100" y="2623"/>
                  <a:ext cx="1" cy="1180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969" name="Oval 517"/>
                <p:cNvSpPr>
                  <a:spLocks noChangeArrowheads="1"/>
                </p:cNvSpPr>
                <p:nvPr/>
              </p:nvSpPr>
              <p:spPr bwMode="auto">
                <a:xfrm>
                  <a:off x="1077" y="2561"/>
                  <a:ext cx="49" cy="5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31970" name="Oval 518"/>
                <p:cNvSpPr>
                  <a:spLocks noChangeArrowheads="1"/>
                </p:cNvSpPr>
                <p:nvPr/>
              </p:nvSpPr>
              <p:spPr bwMode="auto">
                <a:xfrm>
                  <a:off x="1074" y="3762"/>
                  <a:ext cx="53" cy="5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31971" name="Oval 519"/>
                <p:cNvSpPr>
                  <a:spLocks noChangeArrowheads="1"/>
                </p:cNvSpPr>
                <p:nvPr/>
              </p:nvSpPr>
              <p:spPr bwMode="auto">
                <a:xfrm>
                  <a:off x="1479" y="3766"/>
                  <a:ext cx="58" cy="5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31959" name="Group 520"/>
              <p:cNvGrpSpPr>
                <a:grpSpLocks/>
              </p:cNvGrpSpPr>
              <p:nvPr/>
            </p:nvGrpSpPr>
            <p:grpSpPr bwMode="auto">
              <a:xfrm>
                <a:off x="669" y="2564"/>
                <a:ext cx="815" cy="656"/>
                <a:chOff x="669" y="2564"/>
                <a:chExt cx="815" cy="656"/>
              </a:xfrm>
            </p:grpSpPr>
            <p:sp>
              <p:nvSpPr>
                <p:cNvPr id="31965" name="Oval 521"/>
                <p:cNvSpPr>
                  <a:spLocks noChangeArrowheads="1"/>
                </p:cNvSpPr>
                <p:nvPr/>
              </p:nvSpPr>
              <p:spPr bwMode="auto">
                <a:xfrm>
                  <a:off x="669" y="2564"/>
                  <a:ext cx="49" cy="5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31966" name="Line 522"/>
                <p:cNvSpPr>
                  <a:spLocks noChangeShapeType="1"/>
                </p:cNvSpPr>
                <p:nvPr/>
              </p:nvSpPr>
              <p:spPr bwMode="auto">
                <a:xfrm flipH="1" flipV="1">
                  <a:off x="671" y="3199"/>
                  <a:ext cx="813" cy="1"/>
                </a:xfrm>
                <a:prstGeom prst="line">
                  <a:avLst/>
                </a:prstGeom>
                <a:noFill/>
                <a:ln w="9525">
                  <a:solidFill>
                    <a:srgbClr val="008000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967" name="Oval 523"/>
                <p:cNvSpPr>
                  <a:spLocks noChangeArrowheads="1"/>
                </p:cNvSpPr>
                <p:nvPr/>
              </p:nvSpPr>
              <p:spPr bwMode="auto">
                <a:xfrm>
                  <a:off x="669" y="3170"/>
                  <a:ext cx="49" cy="5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31960" name="Group 524"/>
              <p:cNvGrpSpPr>
                <a:grpSpLocks/>
              </p:cNvGrpSpPr>
              <p:nvPr/>
            </p:nvGrpSpPr>
            <p:grpSpPr bwMode="auto">
              <a:xfrm>
                <a:off x="780" y="2549"/>
                <a:ext cx="739" cy="1116"/>
                <a:chOff x="780" y="2549"/>
                <a:chExt cx="739" cy="1116"/>
              </a:xfrm>
            </p:grpSpPr>
            <p:sp>
              <p:nvSpPr>
                <p:cNvPr id="31961" name="Line 525"/>
                <p:cNvSpPr>
                  <a:spLocks noChangeShapeType="1"/>
                </p:cNvSpPr>
                <p:nvPr/>
              </p:nvSpPr>
              <p:spPr bwMode="auto">
                <a:xfrm>
                  <a:off x="819" y="3644"/>
                  <a:ext cx="700" cy="1"/>
                </a:xfrm>
                <a:prstGeom prst="line">
                  <a:avLst/>
                </a:prstGeom>
                <a:noFill/>
                <a:ln w="9525">
                  <a:solidFill>
                    <a:srgbClr val="008000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962" name="Line 526"/>
                <p:cNvSpPr>
                  <a:spLocks noChangeShapeType="1"/>
                </p:cNvSpPr>
                <p:nvPr/>
              </p:nvSpPr>
              <p:spPr bwMode="auto">
                <a:xfrm flipH="1">
                  <a:off x="806" y="2549"/>
                  <a:ext cx="1" cy="1106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963" name="Oval 527"/>
                <p:cNvSpPr>
                  <a:spLocks noChangeArrowheads="1"/>
                </p:cNvSpPr>
                <p:nvPr/>
              </p:nvSpPr>
              <p:spPr bwMode="auto">
                <a:xfrm>
                  <a:off x="780" y="2568"/>
                  <a:ext cx="54" cy="5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31964" name="Oval 528"/>
                <p:cNvSpPr>
                  <a:spLocks noChangeArrowheads="1"/>
                </p:cNvSpPr>
                <p:nvPr/>
              </p:nvSpPr>
              <p:spPr bwMode="auto">
                <a:xfrm>
                  <a:off x="787" y="3612"/>
                  <a:ext cx="52" cy="53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</p:grpSp>
        </p:grpSp>
        <p:grpSp>
          <p:nvGrpSpPr>
            <p:cNvPr id="55357" name="Group 529"/>
            <p:cNvGrpSpPr>
              <a:grpSpLocks/>
            </p:cNvGrpSpPr>
            <p:nvPr/>
          </p:nvGrpSpPr>
          <p:grpSpPr bwMode="auto">
            <a:xfrm>
              <a:off x="7050088" y="1423988"/>
              <a:ext cx="639762" cy="935037"/>
              <a:chOff x="778" y="1517"/>
              <a:chExt cx="764" cy="1106"/>
            </a:xfrm>
          </p:grpSpPr>
          <p:grpSp>
            <p:nvGrpSpPr>
              <p:cNvPr id="31952" name="Group 530"/>
              <p:cNvGrpSpPr>
                <a:grpSpLocks/>
              </p:cNvGrpSpPr>
              <p:nvPr/>
            </p:nvGrpSpPr>
            <p:grpSpPr bwMode="auto">
              <a:xfrm>
                <a:off x="1065" y="1967"/>
                <a:ext cx="435" cy="607"/>
                <a:chOff x="1065" y="1967"/>
                <a:chExt cx="435" cy="607"/>
              </a:xfrm>
            </p:grpSpPr>
            <p:sp>
              <p:nvSpPr>
                <p:cNvPr id="31955" name="Line 531"/>
                <p:cNvSpPr>
                  <a:spLocks noChangeShapeType="1"/>
                </p:cNvSpPr>
                <p:nvPr/>
              </p:nvSpPr>
              <p:spPr bwMode="auto">
                <a:xfrm flipH="1" flipV="1">
                  <a:off x="1094" y="1988"/>
                  <a:ext cx="406" cy="2"/>
                </a:xfrm>
                <a:prstGeom prst="line">
                  <a:avLst/>
                </a:prstGeom>
                <a:noFill/>
                <a:ln w="9525">
                  <a:solidFill>
                    <a:srgbClr val="008000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956" name="Line 532"/>
                <p:cNvSpPr>
                  <a:spLocks noChangeShapeType="1"/>
                </p:cNvSpPr>
                <p:nvPr/>
              </p:nvSpPr>
              <p:spPr bwMode="auto">
                <a:xfrm>
                  <a:off x="1090" y="2015"/>
                  <a:ext cx="1" cy="559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957" name="Oval 533"/>
                <p:cNvSpPr>
                  <a:spLocks noChangeArrowheads="1"/>
                </p:cNvSpPr>
                <p:nvPr/>
              </p:nvSpPr>
              <p:spPr bwMode="auto">
                <a:xfrm flipV="1">
                  <a:off x="1065" y="1967"/>
                  <a:ext cx="55" cy="5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</p:grpSp>
          <p:sp>
            <p:nvSpPr>
              <p:cNvPr id="31953" name="Oval 534"/>
              <p:cNvSpPr>
                <a:spLocks noChangeArrowheads="1"/>
              </p:cNvSpPr>
              <p:nvPr/>
            </p:nvSpPr>
            <p:spPr bwMode="auto">
              <a:xfrm flipV="1">
                <a:off x="1484" y="1517"/>
                <a:ext cx="58" cy="5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31954" name="Oval 535"/>
              <p:cNvSpPr>
                <a:spLocks noChangeArrowheads="1"/>
              </p:cNvSpPr>
              <p:nvPr/>
            </p:nvSpPr>
            <p:spPr bwMode="auto">
              <a:xfrm>
                <a:off x="778" y="2567"/>
                <a:ext cx="54" cy="5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</p:grpSp>
        <p:grpSp>
          <p:nvGrpSpPr>
            <p:cNvPr id="55375" name="Group 591"/>
            <p:cNvGrpSpPr>
              <a:grpSpLocks/>
            </p:cNvGrpSpPr>
            <p:nvPr/>
          </p:nvGrpSpPr>
          <p:grpSpPr bwMode="auto">
            <a:xfrm>
              <a:off x="7623175" y="1719263"/>
              <a:ext cx="1182688" cy="1533525"/>
              <a:chOff x="4840" y="1076"/>
              <a:chExt cx="745" cy="966"/>
            </a:xfrm>
          </p:grpSpPr>
          <p:grpSp>
            <p:nvGrpSpPr>
              <p:cNvPr id="31872" name="Group 592"/>
              <p:cNvGrpSpPr>
                <a:grpSpLocks/>
              </p:cNvGrpSpPr>
              <p:nvPr/>
            </p:nvGrpSpPr>
            <p:grpSpPr bwMode="auto">
              <a:xfrm>
                <a:off x="4853" y="1446"/>
                <a:ext cx="256" cy="358"/>
                <a:chOff x="1487" y="2563"/>
                <a:chExt cx="486" cy="671"/>
              </a:xfrm>
            </p:grpSpPr>
            <p:sp>
              <p:nvSpPr>
                <p:cNvPr id="31900" name="Line 593"/>
                <p:cNvSpPr>
                  <a:spLocks noChangeShapeType="1"/>
                </p:cNvSpPr>
                <p:nvPr/>
              </p:nvSpPr>
              <p:spPr bwMode="auto">
                <a:xfrm flipH="1" flipV="1">
                  <a:off x="1934" y="2593"/>
                  <a:ext cx="0" cy="641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901" name="Line 594"/>
                <p:cNvSpPr>
                  <a:spLocks noChangeShapeType="1"/>
                </p:cNvSpPr>
                <p:nvPr/>
              </p:nvSpPr>
              <p:spPr bwMode="auto">
                <a:xfrm flipH="1">
                  <a:off x="1522" y="3197"/>
                  <a:ext cx="427" cy="0"/>
                </a:xfrm>
                <a:prstGeom prst="line">
                  <a:avLst/>
                </a:prstGeom>
                <a:noFill/>
                <a:ln w="9525">
                  <a:solidFill>
                    <a:srgbClr val="008000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902" name="Oval 595"/>
                <p:cNvSpPr>
                  <a:spLocks noChangeArrowheads="1"/>
                </p:cNvSpPr>
                <p:nvPr/>
              </p:nvSpPr>
              <p:spPr bwMode="auto">
                <a:xfrm>
                  <a:off x="1487" y="3178"/>
                  <a:ext cx="55" cy="52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31903" name="Oval 596"/>
                <p:cNvSpPr>
                  <a:spLocks noChangeArrowheads="1"/>
                </p:cNvSpPr>
                <p:nvPr/>
              </p:nvSpPr>
              <p:spPr bwMode="auto">
                <a:xfrm>
                  <a:off x="1908" y="2563"/>
                  <a:ext cx="53" cy="53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31904" name="Oval 597"/>
                <p:cNvSpPr>
                  <a:spLocks noChangeArrowheads="1"/>
                </p:cNvSpPr>
                <p:nvPr/>
              </p:nvSpPr>
              <p:spPr bwMode="auto">
                <a:xfrm>
                  <a:off x="1919" y="3178"/>
                  <a:ext cx="54" cy="5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</p:grpSp>
          <p:sp>
            <p:nvSpPr>
              <p:cNvPr id="31873" name="Line 598"/>
              <p:cNvSpPr>
                <a:spLocks noChangeShapeType="1"/>
              </p:cNvSpPr>
              <p:nvPr/>
            </p:nvSpPr>
            <p:spPr bwMode="auto">
              <a:xfrm flipH="1" flipV="1">
                <a:off x="4866" y="1140"/>
                <a:ext cx="450" cy="0"/>
              </a:xfrm>
              <a:prstGeom prst="line">
                <a:avLst/>
              </a:prstGeom>
              <a:noFill/>
              <a:ln w="9525">
                <a:solidFill>
                  <a:srgbClr val="008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74" name="Rectangle 599"/>
              <p:cNvSpPr>
                <a:spLocks noChangeArrowheads="1"/>
              </p:cNvSpPr>
              <p:nvPr/>
            </p:nvSpPr>
            <p:spPr bwMode="auto">
              <a:xfrm>
                <a:off x="4906" y="1086"/>
                <a:ext cx="279" cy="10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grpSp>
            <p:nvGrpSpPr>
              <p:cNvPr id="31875" name="Group 600"/>
              <p:cNvGrpSpPr>
                <a:grpSpLocks/>
              </p:cNvGrpSpPr>
              <p:nvPr/>
            </p:nvGrpSpPr>
            <p:grpSpPr bwMode="auto">
              <a:xfrm>
                <a:off x="5030" y="1132"/>
                <a:ext cx="56" cy="28"/>
                <a:chOff x="1260" y="2371"/>
                <a:chExt cx="151" cy="53"/>
              </a:xfrm>
            </p:grpSpPr>
            <p:sp>
              <p:nvSpPr>
                <p:cNvPr id="31898" name="Line 601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1905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99" name="Line 602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1905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876" name="Group 603"/>
              <p:cNvGrpSpPr>
                <a:grpSpLocks/>
              </p:cNvGrpSpPr>
              <p:nvPr/>
            </p:nvGrpSpPr>
            <p:grpSpPr bwMode="auto">
              <a:xfrm>
                <a:off x="4915" y="1103"/>
                <a:ext cx="97" cy="81"/>
                <a:chOff x="2294" y="1955"/>
                <a:chExt cx="252" cy="209"/>
              </a:xfrm>
            </p:grpSpPr>
            <p:sp>
              <p:nvSpPr>
                <p:cNvPr id="31896" name="WordArt 60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477" y="2046"/>
                  <a:ext cx="69" cy="10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  <a:solidFill>
                        <a:srgbClr val="008000"/>
                      </a:solidFill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31897" name="WordArt 60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294" y="1955"/>
                  <a:ext cx="165" cy="20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  <a:solidFill>
                        <a:srgbClr val="008000"/>
                      </a:solidFill>
                      <a:latin typeface="Symbol"/>
                    </a:rPr>
                    <a:t>j</a:t>
                  </a:r>
                  <a:endParaRPr lang="zh-CN" altLang="en-US" sz="3600" i="1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Symbol"/>
                  </a:endParaRPr>
                </a:p>
              </p:txBody>
            </p:sp>
          </p:grpSp>
          <p:sp>
            <p:nvSpPr>
              <p:cNvPr id="31877" name="WordArt 606"/>
              <p:cNvSpPr>
                <a:spLocks noChangeArrowheads="1" noChangeShapeType="1" noTextEdit="1"/>
              </p:cNvSpPr>
              <p:nvPr/>
            </p:nvSpPr>
            <p:spPr bwMode="auto">
              <a:xfrm>
                <a:off x="5108" y="1076"/>
                <a:ext cx="76" cy="5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5556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Symbol"/>
                  </a:rPr>
                  <a:t>p</a:t>
                </a:r>
                <a:endParaRPr lang="zh-CN" altLang="en-US" sz="3600" i="1" kern="1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Symbol"/>
                </a:endParaRPr>
              </a:p>
            </p:txBody>
          </p:sp>
          <p:sp>
            <p:nvSpPr>
              <p:cNvPr id="31878" name="Line 607"/>
              <p:cNvSpPr>
                <a:spLocks noChangeShapeType="1"/>
              </p:cNvSpPr>
              <p:nvPr/>
            </p:nvSpPr>
            <p:spPr bwMode="auto">
              <a:xfrm flipH="1" flipV="1">
                <a:off x="5094" y="1147"/>
                <a:ext cx="87" cy="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79" name="WordArt 608"/>
              <p:cNvSpPr>
                <a:spLocks noChangeArrowheads="1" noChangeShapeType="1" noTextEdit="1"/>
              </p:cNvSpPr>
              <p:nvPr/>
            </p:nvSpPr>
            <p:spPr bwMode="auto">
              <a:xfrm>
                <a:off x="5113" y="1163"/>
                <a:ext cx="52" cy="6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宋体"/>
                    <a:ea typeface="宋体"/>
                  </a:rPr>
                  <a:t>3</a:t>
                </a:r>
                <a:endParaRPr lang="zh-CN" altLang="en-US" sz="3600" kern="1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31880" name="Oval 609"/>
              <p:cNvSpPr>
                <a:spLocks noChangeArrowheads="1"/>
              </p:cNvSpPr>
              <p:nvPr/>
            </p:nvSpPr>
            <p:spPr bwMode="auto">
              <a:xfrm>
                <a:off x="4840" y="1115"/>
                <a:ext cx="50" cy="50"/>
              </a:xfrm>
              <a:prstGeom prst="ellipse">
                <a:avLst/>
              </a:prstGeom>
              <a:solidFill>
                <a:schemeClr val="bg1"/>
              </a:solidFill>
              <a:ln w="57150" cmpd="thinThick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31881" name="Oval 610"/>
              <p:cNvSpPr>
                <a:spLocks noChangeArrowheads="1"/>
              </p:cNvSpPr>
              <p:nvPr/>
            </p:nvSpPr>
            <p:spPr bwMode="auto">
              <a:xfrm>
                <a:off x="5279" y="1112"/>
                <a:ext cx="49" cy="50"/>
              </a:xfrm>
              <a:prstGeom prst="ellipse">
                <a:avLst/>
              </a:prstGeom>
              <a:solidFill>
                <a:schemeClr val="bg1"/>
              </a:solidFill>
              <a:ln w="57150" cmpd="thinThick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31882" name="Oval 611"/>
              <p:cNvSpPr>
                <a:spLocks noChangeArrowheads="1"/>
              </p:cNvSpPr>
              <p:nvPr/>
            </p:nvSpPr>
            <p:spPr bwMode="auto">
              <a:xfrm>
                <a:off x="5281" y="143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57150" cmpd="thinThick">
                <a:solidFill>
                  <a:srgbClr val="0033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31883" name="Rectangle 612"/>
              <p:cNvSpPr>
                <a:spLocks noChangeArrowheads="1"/>
              </p:cNvSpPr>
              <p:nvPr/>
            </p:nvSpPr>
            <p:spPr bwMode="auto">
              <a:xfrm>
                <a:off x="5326" y="1321"/>
                <a:ext cx="259" cy="10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grpSp>
            <p:nvGrpSpPr>
              <p:cNvPr id="31884" name="Group 613"/>
              <p:cNvGrpSpPr>
                <a:grpSpLocks/>
              </p:cNvGrpSpPr>
              <p:nvPr/>
            </p:nvGrpSpPr>
            <p:grpSpPr bwMode="auto">
              <a:xfrm>
                <a:off x="5338" y="1342"/>
                <a:ext cx="92" cy="81"/>
                <a:chOff x="2754" y="806"/>
                <a:chExt cx="244" cy="209"/>
              </a:xfrm>
            </p:grpSpPr>
            <p:sp>
              <p:nvSpPr>
                <p:cNvPr id="31894" name="WordArt 61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754" y="806"/>
                  <a:ext cx="165" cy="20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0033CC"/>
                        </a:solidFill>
                        <a:round/>
                        <a:headEnd/>
                        <a:tailEnd/>
                      </a:ln>
                      <a:solidFill>
                        <a:srgbClr val="0033CC"/>
                      </a:solidFill>
                      <a:latin typeface="Symbol"/>
                    </a:rPr>
                    <a:t>j</a:t>
                  </a:r>
                  <a:endParaRPr lang="zh-CN" altLang="en-US" sz="3600" i="1" kern="10">
                    <a:ln w="9525">
                      <a:solidFill>
                        <a:srgbClr val="0033CC"/>
                      </a:solidFill>
                      <a:round/>
                      <a:headEnd/>
                      <a:tailEnd/>
                    </a:ln>
                    <a:solidFill>
                      <a:srgbClr val="0033CC"/>
                    </a:solidFill>
                    <a:latin typeface="Symbol"/>
                  </a:endParaRPr>
                </a:p>
              </p:txBody>
            </p:sp>
            <p:sp>
              <p:nvSpPr>
                <p:cNvPr id="31895" name="WordArt 61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937" y="908"/>
                  <a:ext cx="61" cy="10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33CC"/>
                        </a:solidFill>
                        <a:round/>
                        <a:headEnd/>
                        <a:tailEnd/>
                      </a:ln>
                      <a:solidFill>
                        <a:srgbClr val="0033CC"/>
                      </a:solidFill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rgbClr val="0033CC"/>
                      </a:solidFill>
                      <a:round/>
                      <a:headEnd/>
                      <a:tailEnd/>
                    </a:ln>
                    <a:solidFill>
                      <a:srgbClr val="0033CC"/>
                    </a:solidFill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31885" name="Group 616"/>
              <p:cNvGrpSpPr>
                <a:grpSpLocks/>
              </p:cNvGrpSpPr>
              <p:nvPr/>
            </p:nvGrpSpPr>
            <p:grpSpPr bwMode="auto">
              <a:xfrm>
                <a:off x="5450" y="1367"/>
                <a:ext cx="56" cy="27"/>
                <a:chOff x="1260" y="2371"/>
                <a:chExt cx="151" cy="53"/>
              </a:xfrm>
            </p:grpSpPr>
            <p:sp>
              <p:nvSpPr>
                <p:cNvPr id="31892" name="Line 617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19050">
                  <a:solidFill>
                    <a:srgbClr val="0033C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93" name="Line 618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19050">
                  <a:solidFill>
                    <a:srgbClr val="0033C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1886" name="WordArt 619"/>
              <p:cNvSpPr>
                <a:spLocks noChangeArrowheads="1" noChangeShapeType="1" noTextEdit="1"/>
              </p:cNvSpPr>
              <p:nvPr/>
            </p:nvSpPr>
            <p:spPr bwMode="auto">
              <a:xfrm>
                <a:off x="5529" y="1342"/>
                <a:ext cx="47" cy="8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1199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33CC"/>
                      </a:solidFill>
                      <a:round/>
                      <a:headEnd/>
                      <a:tailEnd/>
                    </a:ln>
                    <a:solidFill>
                      <a:srgbClr val="0033CC"/>
                    </a:solidFill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rgbClr val="0033CC"/>
                    </a:solidFill>
                    <a:round/>
                    <a:headEnd/>
                    <a:tailEnd/>
                  </a:ln>
                  <a:solidFill>
                    <a:srgbClr val="0033CC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31887" name="Line 620"/>
              <p:cNvSpPr>
                <a:spLocks noChangeShapeType="1"/>
              </p:cNvSpPr>
              <p:nvPr/>
            </p:nvSpPr>
            <p:spPr bwMode="auto">
              <a:xfrm flipH="1">
                <a:off x="4866" y="1198"/>
                <a:ext cx="0" cy="198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 type="triangl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1888" name="Group 621"/>
              <p:cNvGrpSpPr>
                <a:grpSpLocks/>
              </p:cNvGrpSpPr>
              <p:nvPr/>
            </p:nvGrpSpPr>
            <p:grpSpPr bwMode="auto">
              <a:xfrm>
                <a:off x="4852" y="1445"/>
                <a:ext cx="412" cy="29"/>
                <a:chOff x="1485" y="2560"/>
                <a:chExt cx="782" cy="55"/>
              </a:xfrm>
            </p:grpSpPr>
            <p:sp>
              <p:nvSpPr>
                <p:cNvPr id="31890" name="Oval 622"/>
                <p:cNvSpPr>
                  <a:spLocks noChangeArrowheads="1"/>
                </p:cNvSpPr>
                <p:nvPr/>
              </p:nvSpPr>
              <p:spPr bwMode="auto">
                <a:xfrm>
                  <a:off x="1485" y="2563"/>
                  <a:ext cx="55" cy="52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31891" name="Oval 623"/>
                <p:cNvSpPr>
                  <a:spLocks noChangeArrowheads="1"/>
                </p:cNvSpPr>
                <p:nvPr/>
              </p:nvSpPr>
              <p:spPr bwMode="auto">
                <a:xfrm>
                  <a:off x="2213" y="2560"/>
                  <a:ext cx="54" cy="5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</p:grpSp>
          <p:sp>
            <p:nvSpPr>
              <p:cNvPr id="31889" name="Oval 624"/>
              <p:cNvSpPr>
                <a:spLocks noChangeArrowheads="1"/>
              </p:cNvSpPr>
              <p:nvPr/>
            </p:nvSpPr>
            <p:spPr bwMode="auto">
              <a:xfrm>
                <a:off x="4854" y="2015"/>
                <a:ext cx="26" cy="2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1551897" y="3727598"/>
            <a:ext cx="2160588" cy="2852737"/>
            <a:chOff x="6661150" y="3678238"/>
            <a:chExt cx="2160588" cy="2852737"/>
          </a:xfrm>
        </p:grpSpPr>
        <p:grpSp>
          <p:nvGrpSpPr>
            <p:cNvPr id="55329" name="Group 435"/>
            <p:cNvGrpSpPr>
              <a:grpSpLocks/>
            </p:cNvGrpSpPr>
            <p:nvPr/>
          </p:nvGrpSpPr>
          <p:grpSpPr bwMode="auto">
            <a:xfrm>
              <a:off x="6661150" y="3678238"/>
              <a:ext cx="2160588" cy="2478087"/>
              <a:chOff x="4234" y="2310"/>
              <a:chExt cx="1361" cy="1561"/>
            </a:xfrm>
          </p:grpSpPr>
          <p:sp>
            <p:nvSpPr>
              <p:cNvPr id="32021" name="Line 436"/>
              <p:cNvSpPr>
                <a:spLocks noChangeShapeType="1"/>
              </p:cNvSpPr>
              <p:nvPr/>
            </p:nvSpPr>
            <p:spPr bwMode="auto">
              <a:xfrm flipV="1">
                <a:off x="4882" y="2310"/>
                <a:ext cx="0" cy="1561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2022" name="Group 437"/>
              <p:cNvGrpSpPr>
                <a:grpSpLocks/>
              </p:cNvGrpSpPr>
              <p:nvPr/>
            </p:nvGrpSpPr>
            <p:grpSpPr bwMode="auto">
              <a:xfrm>
                <a:off x="4876" y="2389"/>
                <a:ext cx="445" cy="186"/>
                <a:chOff x="4252" y="895"/>
                <a:chExt cx="848" cy="349"/>
              </a:xfrm>
            </p:grpSpPr>
            <p:sp>
              <p:nvSpPr>
                <p:cNvPr id="32037" name="Line 438"/>
                <p:cNvSpPr>
                  <a:spLocks noChangeShapeType="1"/>
                </p:cNvSpPr>
                <p:nvPr/>
              </p:nvSpPr>
              <p:spPr bwMode="auto">
                <a:xfrm flipV="1">
                  <a:off x="5100" y="949"/>
                  <a:ext cx="0" cy="2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038" name="Line 439"/>
                <p:cNvSpPr>
                  <a:spLocks noChangeShapeType="1"/>
                </p:cNvSpPr>
                <p:nvPr/>
              </p:nvSpPr>
              <p:spPr bwMode="auto">
                <a:xfrm>
                  <a:off x="4252" y="1128"/>
                  <a:ext cx="8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sm" len="lg"/>
                  <a:tailEnd type="triangl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2039" name="Group 440"/>
                <p:cNvGrpSpPr>
                  <a:grpSpLocks/>
                </p:cNvGrpSpPr>
                <p:nvPr/>
              </p:nvGrpSpPr>
              <p:grpSpPr bwMode="auto">
                <a:xfrm>
                  <a:off x="4485" y="895"/>
                  <a:ext cx="373" cy="349"/>
                  <a:chOff x="3137" y="2266"/>
                  <a:chExt cx="265" cy="250"/>
                </a:xfrm>
              </p:grpSpPr>
              <p:sp>
                <p:nvSpPr>
                  <p:cNvPr id="32040" name="Rectangle 441"/>
                  <p:cNvSpPr>
                    <a:spLocks noChangeArrowheads="1"/>
                  </p:cNvSpPr>
                  <p:nvPr/>
                </p:nvSpPr>
                <p:spPr bwMode="auto">
                  <a:xfrm>
                    <a:off x="3137" y="2266"/>
                    <a:ext cx="265" cy="25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  <p:grpSp>
                <p:nvGrpSpPr>
                  <p:cNvPr id="32041" name="Group 442"/>
                  <p:cNvGrpSpPr>
                    <a:grpSpLocks/>
                  </p:cNvGrpSpPr>
                  <p:nvPr/>
                </p:nvGrpSpPr>
                <p:grpSpPr bwMode="auto">
                  <a:xfrm>
                    <a:off x="3156" y="2304"/>
                    <a:ext cx="224" cy="177"/>
                    <a:chOff x="1317" y="779"/>
                    <a:chExt cx="334" cy="206"/>
                  </a:xfrm>
                </p:grpSpPr>
                <p:sp>
                  <p:nvSpPr>
                    <p:cNvPr id="32042" name="WordArt 443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1317" y="779"/>
                      <a:ext cx="229" cy="191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5088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i="1" kern="10">
                          <a:ln w="9525">
                            <a:solidFill>
                              <a:schemeClr val="tx2"/>
                            </a:solidFill>
                            <a:round/>
                            <a:headEnd/>
                            <a:tailEnd/>
                          </a:ln>
                          <a:solidFill>
                            <a:schemeClr val="tx2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lang="zh-CN" altLang="en-US" sz="3600" i="1" kern="10">
                        <a:ln w="9525">
                          <a:solidFill>
                            <a:schemeClr val="tx2"/>
                          </a:solidFill>
                          <a:round/>
                          <a:headEnd/>
                          <a:tailEnd/>
                        </a:ln>
                        <a:solidFill>
                          <a:schemeClr val="tx2"/>
                        </a:solidFill>
                        <a:latin typeface="Times New Roman"/>
                        <a:cs typeface="Times New Roman"/>
                      </a:endParaRPr>
                    </a:p>
                  </p:txBody>
                </p:sp>
                <p:sp>
                  <p:nvSpPr>
                    <p:cNvPr id="32043" name="WordArt 444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1590" y="881"/>
                      <a:ext cx="61" cy="104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宋体"/>
                          <a:ea typeface="宋体"/>
                        </a:rPr>
                        <a:t>1</a:t>
                      </a:r>
                      <a:endParaRPr lang="zh-CN" altLang="en-US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endParaRPr>
                    </a:p>
                  </p:txBody>
                </p:sp>
              </p:grpSp>
            </p:grpSp>
          </p:grpSp>
          <p:sp>
            <p:nvSpPr>
              <p:cNvPr id="32023" name="WordArt 445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31" y="2349"/>
                <a:ext cx="103" cy="12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800" i="1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Times New Roman"/>
                    <a:cs typeface="Times New Roman"/>
                  </a:rPr>
                  <a:t>Y</a:t>
                </a:r>
                <a:endParaRPr lang="zh-CN" altLang="en-US" sz="800" i="1" kern="1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Times New Roman"/>
                  <a:cs typeface="Times New Roman"/>
                </a:endParaRPr>
              </a:p>
            </p:txBody>
          </p:sp>
          <p:grpSp>
            <p:nvGrpSpPr>
              <p:cNvPr id="32024" name="Group 446"/>
              <p:cNvGrpSpPr>
                <a:grpSpLocks/>
              </p:cNvGrpSpPr>
              <p:nvPr/>
            </p:nvGrpSpPr>
            <p:grpSpPr bwMode="auto">
              <a:xfrm>
                <a:off x="4234" y="2588"/>
                <a:ext cx="193" cy="639"/>
                <a:chOff x="3038" y="1267"/>
                <a:chExt cx="368" cy="1195"/>
              </a:xfrm>
            </p:grpSpPr>
            <p:sp>
              <p:nvSpPr>
                <p:cNvPr id="32029" name="Line 447"/>
                <p:cNvSpPr>
                  <a:spLocks noChangeShapeType="1"/>
                </p:cNvSpPr>
                <p:nvPr/>
              </p:nvSpPr>
              <p:spPr bwMode="auto">
                <a:xfrm flipH="1">
                  <a:off x="3041" y="1267"/>
                  <a:ext cx="3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030" name="Line 448"/>
                <p:cNvSpPr>
                  <a:spLocks noChangeShapeType="1"/>
                </p:cNvSpPr>
                <p:nvPr/>
              </p:nvSpPr>
              <p:spPr bwMode="auto">
                <a:xfrm flipH="1">
                  <a:off x="3038" y="2458"/>
                  <a:ext cx="33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031" name="Line 449"/>
                <p:cNvSpPr>
                  <a:spLocks noChangeShapeType="1"/>
                </p:cNvSpPr>
                <p:nvPr/>
              </p:nvSpPr>
              <p:spPr bwMode="auto">
                <a:xfrm>
                  <a:off x="3203" y="1267"/>
                  <a:ext cx="1" cy="119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sm" len="lg"/>
                  <a:tailEnd type="triangl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2032" name="Group 450"/>
                <p:cNvGrpSpPr>
                  <a:grpSpLocks/>
                </p:cNvGrpSpPr>
                <p:nvPr/>
              </p:nvGrpSpPr>
              <p:grpSpPr bwMode="auto">
                <a:xfrm>
                  <a:off x="3064" y="1689"/>
                  <a:ext cx="342" cy="413"/>
                  <a:chOff x="426" y="1091"/>
                  <a:chExt cx="256" cy="296"/>
                </a:xfrm>
              </p:grpSpPr>
              <p:sp>
                <p:nvSpPr>
                  <p:cNvPr id="32033" name="Rectangle 451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1091"/>
                    <a:ext cx="250" cy="2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  <p:grpSp>
                <p:nvGrpSpPr>
                  <p:cNvPr id="32034" name="Group 452"/>
                  <p:cNvGrpSpPr>
                    <a:grpSpLocks/>
                  </p:cNvGrpSpPr>
                  <p:nvPr/>
                </p:nvGrpSpPr>
                <p:grpSpPr bwMode="auto">
                  <a:xfrm>
                    <a:off x="426" y="1131"/>
                    <a:ext cx="244" cy="170"/>
                    <a:chOff x="1316" y="1111"/>
                    <a:chExt cx="346" cy="191"/>
                  </a:xfrm>
                </p:grpSpPr>
                <p:sp>
                  <p:nvSpPr>
                    <p:cNvPr id="32035" name="WordArt 453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1316" y="1111"/>
                      <a:ext cx="230" cy="191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5088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i="1" kern="10">
                          <a:ln w="9525">
                            <a:solidFill>
                              <a:schemeClr val="tx2"/>
                            </a:solidFill>
                            <a:round/>
                            <a:headEnd/>
                            <a:tailEnd/>
                          </a:ln>
                          <a:solidFill>
                            <a:schemeClr val="tx2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lang="zh-CN" altLang="en-US" sz="3600" i="1" kern="10">
                        <a:ln w="9525">
                          <a:solidFill>
                            <a:schemeClr val="tx2"/>
                          </a:solidFill>
                          <a:round/>
                          <a:headEnd/>
                          <a:tailEnd/>
                        </a:ln>
                        <a:solidFill>
                          <a:schemeClr val="tx2"/>
                        </a:solidFill>
                        <a:latin typeface="Times New Roman"/>
                        <a:cs typeface="Times New Roman"/>
                      </a:endParaRPr>
                    </a:p>
                  </p:txBody>
                </p:sp>
                <p:sp>
                  <p:nvSpPr>
                    <p:cNvPr id="32036" name="WordArt 454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1593" y="1196"/>
                      <a:ext cx="69" cy="102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宋体"/>
                          <a:ea typeface="宋体"/>
                        </a:rPr>
                        <a:t>2</a:t>
                      </a:r>
                      <a:endParaRPr lang="zh-CN" altLang="en-US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endParaRPr>
                    </a:p>
                  </p:txBody>
                </p:sp>
              </p:grpSp>
            </p:grpSp>
          </p:grpSp>
          <p:sp>
            <p:nvSpPr>
              <p:cNvPr id="32025" name="Line 455"/>
              <p:cNvSpPr>
                <a:spLocks noChangeShapeType="1"/>
              </p:cNvSpPr>
              <p:nvPr/>
            </p:nvSpPr>
            <p:spPr bwMode="auto">
              <a:xfrm>
                <a:off x="4443" y="3226"/>
                <a:ext cx="1152" cy="0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 type="triangl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26" name="WordArt 456"/>
              <p:cNvSpPr>
                <a:spLocks noChangeArrowheads="1" noChangeShapeType="1" noTextEdit="1"/>
              </p:cNvSpPr>
              <p:nvPr/>
            </p:nvSpPr>
            <p:spPr bwMode="auto">
              <a:xfrm>
                <a:off x="5393" y="3281"/>
                <a:ext cx="124" cy="10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800" i="1" kern="10">
                    <a:ln w="9525">
                      <a:solidFill>
                        <a:srgbClr val="0033CC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Times New Roman"/>
                    <a:cs typeface="Times New Roman"/>
                  </a:rPr>
                  <a:t>X</a:t>
                </a:r>
                <a:endParaRPr lang="zh-CN" altLang="en-US" sz="800" i="1" kern="10">
                  <a:ln w="9525">
                    <a:solidFill>
                      <a:srgbClr val="0033CC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32027" name="Rectangle 457"/>
              <p:cNvSpPr>
                <a:spLocks noChangeArrowheads="1"/>
              </p:cNvSpPr>
              <p:nvPr/>
            </p:nvSpPr>
            <p:spPr bwMode="auto">
              <a:xfrm>
                <a:off x="4443" y="2588"/>
                <a:ext cx="874" cy="1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32028" name="WordArt 458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79" y="3247"/>
                <a:ext cx="68" cy="8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8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O</a:t>
                </a:r>
                <a:endParaRPr lang="zh-CN" altLang="en-US" sz="8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55359" name="Group 536"/>
            <p:cNvGrpSpPr>
              <a:grpSpLocks/>
            </p:cNvGrpSpPr>
            <p:nvPr/>
          </p:nvGrpSpPr>
          <p:grpSpPr bwMode="auto">
            <a:xfrm>
              <a:off x="7834313" y="5013325"/>
              <a:ext cx="522287" cy="1093788"/>
              <a:chOff x="4407" y="2449"/>
              <a:chExt cx="627" cy="1289"/>
            </a:xfrm>
          </p:grpSpPr>
          <p:sp>
            <p:nvSpPr>
              <p:cNvPr id="31950" name="Arc 537"/>
              <p:cNvSpPr>
                <a:spLocks/>
              </p:cNvSpPr>
              <p:nvPr/>
            </p:nvSpPr>
            <p:spPr bwMode="auto">
              <a:xfrm rot="14663858" flipV="1">
                <a:off x="4052" y="2804"/>
                <a:ext cx="1289" cy="580"/>
              </a:xfrm>
              <a:custGeom>
                <a:avLst/>
                <a:gdLst>
                  <a:gd name="T0" fmla="*/ 0 w 21600"/>
                  <a:gd name="T1" fmla="*/ 0 h 18770"/>
                  <a:gd name="T2" fmla="*/ 0 w 21600"/>
                  <a:gd name="T3" fmla="*/ 0 h 18770"/>
                  <a:gd name="T4" fmla="*/ 0 w 21600"/>
                  <a:gd name="T5" fmla="*/ 0 h 1877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18770"/>
                  <a:gd name="T11" fmla="*/ 21600 w 21600"/>
                  <a:gd name="T12" fmla="*/ 18770 h 1877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18770" fill="none" extrusionOk="0">
                    <a:moveTo>
                      <a:pt x="211" y="18769"/>
                    </a:moveTo>
                    <a:cubicBezTo>
                      <a:pt x="70" y="17771"/>
                      <a:pt x="0" y="16765"/>
                      <a:pt x="0" y="15757"/>
                    </a:cubicBezTo>
                    <a:cubicBezTo>
                      <a:pt x="-1" y="9787"/>
                      <a:pt x="2470" y="4083"/>
                      <a:pt x="6825" y="-1"/>
                    </a:cubicBezTo>
                  </a:path>
                  <a:path w="21600" h="18770" stroke="0" extrusionOk="0">
                    <a:moveTo>
                      <a:pt x="211" y="18769"/>
                    </a:moveTo>
                    <a:cubicBezTo>
                      <a:pt x="70" y="17771"/>
                      <a:pt x="0" y="16765"/>
                      <a:pt x="0" y="15757"/>
                    </a:cubicBezTo>
                    <a:cubicBezTo>
                      <a:pt x="-1" y="9787"/>
                      <a:pt x="2470" y="4083"/>
                      <a:pt x="6825" y="-1"/>
                    </a:cubicBezTo>
                    <a:lnTo>
                      <a:pt x="21600" y="15757"/>
                    </a:lnTo>
                    <a:close/>
                  </a:path>
                </a:pathLst>
              </a:cu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31951" name="Line 538"/>
              <p:cNvSpPr>
                <a:spLocks noChangeShapeType="1"/>
              </p:cNvSpPr>
              <p:nvPr/>
            </p:nvSpPr>
            <p:spPr bwMode="auto">
              <a:xfrm flipH="1">
                <a:off x="4971" y="3425"/>
                <a:ext cx="63" cy="174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5360" name="Group 539"/>
            <p:cNvGrpSpPr>
              <a:grpSpLocks/>
            </p:cNvGrpSpPr>
            <p:nvPr/>
          </p:nvGrpSpPr>
          <p:grpSpPr bwMode="auto">
            <a:xfrm>
              <a:off x="7467600" y="3970338"/>
              <a:ext cx="723900" cy="1863725"/>
              <a:chOff x="3967" y="1221"/>
              <a:chExt cx="868" cy="2195"/>
            </a:xfrm>
          </p:grpSpPr>
          <p:sp>
            <p:nvSpPr>
              <p:cNvPr id="31948" name="Arc 540"/>
              <p:cNvSpPr>
                <a:spLocks/>
              </p:cNvSpPr>
              <p:nvPr/>
            </p:nvSpPr>
            <p:spPr bwMode="auto">
              <a:xfrm rot="14663858" flipV="1">
                <a:off x="3280" y="1908"/>
                <a:ext cx="2195" cy="821"/>
              </a:xfrm>
              <a:custGeom>
                <a:avLst/>
                <a:gdLst>
                  <a:gd name="T0" fmla="*/ 0 w 36198"/>
                  <a:gd name="T1" fmla="*/ 0 h 27080"/>
                  <a:gd name="T2" fmla="*/ 0 w 36198"/>
                  <a:gd name="T3" fmla="*/ 0 h 27080"/>
                  <a:gd name="T4" fmla="*/ 0 w 36198"/>
                  <a:gd name="T5" fmla="*/ 0 h 27080"/>
                  <a:gd name="T6" fmla="*/ 0 60000 65536"/>
                  <a:gd name="T7" fmla="*/ 0 60000 65536"/>
                  <a:gd name="T8" fmla="*/ 0 60000 65536"/>
                  <a:gd name="T9" fmla="*/ 0 w 36198"/>
                  <a:gd name="T10" fmla="*/ 0 h 27080"/>
                  <a:gd name="T11" fmla="*/ 36198 w 36198"/>
                  <a:gd name="T12" fmla="*/ 27080 h 270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198" h="27080" fill="none" extrusionOk="0">
                    <a:moveTo>
                      <a:pt x="0" y="5679"/>
                    </a:moveTo>
                    <a:cubicBezTo>
                      <a:pt x="3984" y="2026"/>
                      <a:pt x="9192" y="-1"/>
                      <a:pt x="14598" y="0"/>
                    </a:cubicBezTo>
                    <a:cubicBezTo>
                      <a:pt x="26527" y="0"/>
                      <a:pt x="36198" y="9670"/>
                      <a:pt x="36198" y="21600"/>
                    </a:cubicBezTo>
                    <a:cubicBezTo>
                      <a:pt x="36198" y="23449"/>
                      <a:pt x="35960" y="25291"/>
                      <a:pt x="35491" y="27080"/>
                    </a:cubicBezTo>
                  </a:path>
                  <a:path w="36198" h="27080" stroke="0" extrusionOk="0">
                    <a:moveTo>
                      <a:pt x="0" y="5679"/>
                    </a:moveTo>
                    <a:cubicBezTo>
                      <a:pt x="3984" y="2026"/>
                      <a:pt x="9192" y="-1"/>
                      <a:pt x="14598" y="0"/>
                    </a:cubicBezTo>
                    <a:cubicBezTo>
                      <a:pt x="26527" y="0"/>
                      <a:pt x="36198" y="9670"/>
                      <a:pt x="36198" y="21600"/>
                    </a:cubicBezTo>
                    <a:cubicBezTo>
                      <a:pt x="36198" y="23449"/>
                      <a:pt x="35960" y="25291"/>
                      <a:pt x="35491" y="27080"/>
                    </a:cubicBezTo>
                    <a:lnTo>
                      <a:pt x="14598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31949" name="Line 541"/>
              <p:cNvSpPr>
                <a:spLocks noChangeShapeType="1"/>
              </p:cNvSpPr>
              <p:nvPr/>
            </p:nvSpPr>
            <p:spPr bwMode="auto">
              <a:xfrm>
                <a:off x="4691" y="2069"/>
                <a:ext cx="144" cy="265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5361" name="Group 542"/>
            <p:cNvGrpSpPr>
              <a:grpSpLocks/>
            </p:cNvGrpSpPr>
            <p:nvPr/>
          </p:nvGrpSpPr>
          <p:grpSpPr bwMode="auto">
            <a:xfrm>
              <a:off x="7124700" y="4146550"/>
              <a:ext cx="700088" cy="2189163"/>
              <a:chOff x="3555" y="1429"/>
              <a:chExt cx="840" cy="2578"/>
            </a:xfrm>
          </p:grpSpPr>
          <p:sp>
            <p:nvSpPr>
              <p:cNvPr id="31946" name="Arc 543"/>
              <p:cNvSpPr>
                <a:spLocks/>
              </p:cNvSpPr>
              <p:nvPr/>
            </p:nvSpPr>
            <p:spPr bwMode="auto">
              <a:xfrm rot="14663858" flipV="1">
                <a:off x="2702" y="2313"/>
                <a:ext cx="2578" cy="809"/>
              </a:xfrm>
              <a:custGeom>
                <a:avLst/>
                <a:gdLst>
                  <a:gd name="T0" fmla="*/ 0 w 43200"/>
                  <a:gd name="T1" fmla="*/ 0 h 25749"/>
                  <a:gd name="T2" fmla="*/ 0 w 43200"/>
                  <a:gd name="T3" fmla="*/ 0 h 25749"/>
                  <a:gd name="T4" fmla="*/ 0 w 43200"/>
                  <a:gd name="T5" fmla="*/ 0 h 25749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5749"/>
                  <a:gd name="T11" fmla="*/ 43200 w 43200"/>
                  <a:gd name="T12" fmla="*/ 25749 h 2574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5749" fill="none" extrusionOk="0">
                    <a:moveTo>
                      <a:pt x="42797" y="0"/>
                    </a:moveTo>
                    <a:cubicBezTo>
                      <a:pt x="43065" y="1366"/>
                      <a:pt x="43200" y="2756"/>
                      <a:pt x="43200" y="4149"/>
                    </a:cubicBezTo>
                    <a:cubicBezTo>
                      <a:pt x="43200" y="16078"/>
                      <a:pt x="33529" y="25749"/>
                      <a:pt x="21600" y="25749"/>
                    </a:cubicBezTo>
                    <a:cubicBezTo>
                      <a:pt x="9670" y="25749"/>
                      <a:pt x="0" y="16078"/>
                      <a:pt x="0" y="4149"/>
                    </a:cubicBezTo>
                    <a:cubicBezTo>
                      <a:pt x="-1" y="4045"/>
                      <a:pt x="0" y="3941"/>
                      <a:pt x="2" y="3838"/>
                    </a:cubicBezTo>
                  </a:path>
                  <a:path w="43200" h="25749" stroke="0" extrusionOk="0">
                    <a:moveTo>
                      <a:pt x="42797" y="0"/>
                    </a:moveTo>
                    <a:cubicBezTo>
                      <a:pt x="43065" y="1366"/>
                      <a:pt x="43200" y="2756"/>
                      <a:pt x="43200" y="4149"/>
                    </a:cubicBezTo>
                    <a:cubicBezTo>
                      <a:pt x="43200" y="16078"/>
                      <a:pt x="33529" y="25749"/>
                      <a:pt x="21600" y="25749"/>
                    </a:cubicBezTo>
                    <a:cubicBezTo>
                      <a:pt x="9670" y="25749"/>
                      <a:pt x="0" y="16078"/>
                      <a:pt x="0" y="4149"/>
                    </a:cubicBezTo>
                    <a:cubicBezTo>
                      <a:pt x="-1" y="4045"/>
                      <a:pt x="0" y="3941"/>
                      <a:pt x="2" y="3838"/>
                    </a:cubicBezTo>
                    <a:lnTo>
                      <a:pt x="21600" y="4149"/>
                    </a:lnTo>
                    <a:close/>
                  </a:path>
                </a:pathLst>
              </a:cu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31947" name="Line 544"/>
              <p:cNvSpPr>
                <a:spLocks noChangeShapeType="1"/>
              </p:cNvSpPr>
              <p:nvPr/>
            </p:nvSpPr>
            <p:spPr bwMode="auto">
              <a:xfrm flipH="1" flipV="1">
                <a:off x="3555" y="2744"/>
                <a:ext cx="121" cy="235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5362" name="Group 545"/>
            <p:cNvGrpSpPr>
              <a:grpSpLocks/>
            </p:cNvGrpSpPr>
            <p:nvPr/>
          </p:nvGrpSpPr>
          <p:grpSpPr bwMode="auto">
            <a:xfrm>
              <a:off x="7699375" y="4606925"/>
              <a:ext cx="357188" cy="519113"/>
              <a:chOff x="4244" y="1971"/>
              <a:chExt cx="430" cy="612"/>
            </a:xfrm>
          </p:grpSpPr>
          <p:sp>
            <p:nvSpPr>
              <p:cNvPr id="31943" name="Line 546"/>
              <p:cNvSpPr>
                <a:spLocks noChangeShapeType="1"/>
              </p:cNvSpPr>
              <p:nvPr/>
            </p:nvSpPr>
            <p:spPr bwMode="auto">
              <a:xfrm flipV="1">
                <a:off x="4244" y="1990"/>
                <a:ext cx="408" cy="2"/>
              </a:xfrm>
              <a:prstGeom prst="line">
                <a:avLst/>
              </a:prstGeom>
              <a:noFill/>
              <a:ln w="9525">
                <a:solidFill>
                  <a:srgbClr val="008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44" name="Line 547"/>
              <p:cNvSpPr>
                <a:spLocks noChangeShapeType="1"/>
              </p:cNvSpPr>
              <p:nvPr/>
            </p:nvSpPr>
            <p:spPr bwMode="auto">
              <a:xfrm flipH="1">
                <a:off x="4645" y="2024"/>
                <a:ext cx="1" cy="559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45" name="Oval 548"/>
              <p:cNvSpPr>
                <a:spLocks noChangeArrowheads="1"/>
              </p:cNvSpPr>
              <p:nvPr/>
            </p:nvSpPr>
            <p:spPr bwMode="auto">
              <a:xfrm flipH="1" flipV="1">
                <a:off x="4619" y="1971"/>
                <a:ext cx="55" cy="5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</p:grpSp>
        <p:grpSp>
          <p:nvGrpSpPr>
            <p:cNvPr id="55363" name="Group 549"/>
            <p:cNvGrpSpPr>
              <a:grpSpLocks/>
            </p:cNvGrpSpPr>
            <p:nvPr/>
          </p:nvGrpSpPr>
          <p:grpSpPr bwMode="auto">
            <a:xfrm>
              <a:off x="7021513" y="6337300"/>
              <a:ext cx="1327150" cy="193675"/>
              <a:chOff x="3433" y="3895"/>
              <a:chExt cx="1590" cy="228"/>
            </a:xfrm>
          </p:grpSpPr>
          <p:grpSp>
            <p:nvGrpSpPr>
              <p:cNvPr id="31929" name="Group 550"/>
              <p:cNvGrpSpPr>
                <a:grpSpLocks/>
              </p:cNvGrpSpPr>
              <p:nvPr/>
            </p:nvGrpSpPr>
            <p:grpSpPr bwMode="auto">
              <a:xfrm>
                <a:off x="3433" y="3918"/>
                <a:ext cx="237" cy="205"/>
                <a:chOff x="2294" y="1955"/>
                <a:chExt cx="252" cy="209"/>
              </a:xfrm>
            </p:grpSpPr>
            <p:sp>
              <p:nvSpPr>
                <p:cNvPr id="31941" name="WordArt 55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477" y="2046"/>
                  <a:ext cx="69" cy="10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31942" name="WordArt 55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294" y="1955"/>
                  <a:ext cx="165" cy="20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Symbol"/>
                    </a:rPr>
                    <a:t>j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endParaRPr>
                </a:p>
              </p:txBody>
            </p:sp>
          </p:grpSp>
          <p:sp>
            <p:nvSpPr>
              <p:cNvPr id="31930" name="Line 553"/>
              <p:cNvSpPr>
                <a:spLocks noChangeShapeType="1"/>
              </p:cNvSpPr>
              <p:nvPr/>
            </p:nvSpPr>
            <p:spPr bwMode="auto">
              <a:xfrm>
                <a:off x="3687" y="3982"/>
                <a:ext cx="16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1931" name="Group 554"/>
              <p:cNvGrpSpPr>
                <a:grpSpLocks/>
              </p:cNvGrpSpPr>
              <p:nvPr/>
            </p:nvGrpSpPr>
            <p:grpSpPr bwMode="auto">
              <a:xfrm>
                <a:off x="3905" y="3900"/>
                <a:ext cx="229" cy="205"/>
                <a:chOff x="2754" y="806"/>
                <a:chExt cx="244" cy="209"/>
              </a:xfrm>
            </p:grpSpPr>
            <p:sp>
              <p:nvSpPr>
                <p:cNvPr id="31939" name="WordArt 55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754" y="806"/>
                  <a:ext cx="165" cy="20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Symbol"/>
                    </a:rPr>
                    <a:t>j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endParaRPr>
                </a:p>
              </p:txBody>
            </p:sp>
            <p:sp>
              <p:nvSpPr>
                <p:cNvPr id="31940" name="WordArt 55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937" y="908"/>
                  <a:ext cx="61" cy="10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31932" name="Group 557"/>
              <p:cNvGrpSpPr>
                <a:grpSpLocks/>
              </p:cNvGrpSpPr>
              <p:nvPr/>
            </p:nvGrpSpPr>
            <p:grpSpPr bwMode="auto">
              <a:xfrm>
                <a:off x="4188" y="3962"/>
                <a:ext cx="182" cy="67"/>
                <a:chOff x="1260" y="2371"/>
                <a:chExt cx="151" cy="53"/>
              </a:xfrm>
            </p:grpSpPr>
            <p:sp>
              <p:nvSpPr>
                <p:cNvPr id="31937" name="Line 558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938" name="Line 559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1933" name="WordArt 560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67" y="3928"/>
                <a:ext cx="204" cy="16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5556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Symbol"/>
                  </a:rPr>
                  <a:t>p</a:t>
                </a:r>
                <a:endParaRPr lang="zh-CN" altLang="en-US" sz="36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Symbol"/>
                </a:endParaRPr>
              </a:p>
            </p:txBody>
          </p:sp>
          <p:sp>
            <p:nvSpPr>
              <p:cNvPr id="31934" name="Line 561"/>
              <p:cNvSpPr>
                <a:spLocks noChangeShapeType="1"/>
              </p:cNvSpPr>
              <p:nvPr/>
            </p:nvSpPr>
            <p:spPr bwMode="auto">
              <a:xfrm flipH="1">
                <a:off x="4766" y="3895"/>
                <a:ext cx="136" cy="2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35" name="WordArt 562"/>
              <p:cNvSpPr>
                <a:spLocks noChangeArrowheads="1" noChangeShapeType="1" noTextEdit="1"/>
              </p:cNvSpPr>
              <p:nvPr/>
            </p:nvSpPr>
            <p:spPr bwMode="auto">
              <a:xfrm>
                <a:off x="4440" y="3915"/>
                <a:ext cx="106" cy="16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31936" name="WordArt 563"/>
              <p:cNvSpPr>
                <a:spLocks noChangeArrowheads="1" noChangeShapeType="1" noTextEdit="1"/>
              </p:cNvSpPr>
              <p:nvPr/>
            </p:nvSpPr>
            <p:spPr bwMode="auto">
              <a:xfrm>
                <a:off x="4918" y="3925"/>
                <a:ext cx="105" cy="15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3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grpSp>
          <p:nvGrpSpPr>
            <p:cNvPr id="55367" name="Group 564"/>
            <p:cNvGrpSpPr>
              <a:grpSpLocks/>
            </p:cNvGrpSpPr>
            <p:nvPr/>
          </p:nvGrpSpPr>
          <p:grpSpPr bwMode="auto">
            <a:xfrm>
              <a:off x="7061200" y="5106988"/>
              <a:ext cx="622300" cy="574675"/>
              <a:chOff x="3480" y="2561"/>
              <a:chExt cx="747" cy="676"/>
            </a:xfrm>
          </p:grpSpPr>
          <p:grpSp>
            <p:nvGrpSpPr>
              <p:cNvPr id="31923" name="Group 565"/>
              <p:cNvGrpSpPr>
                <a:grpSpLocks/>
              </p:cNvGrpSpPr>
              <p:nvPr/>
            </p:nvGrpSpPr>
            <p:grpSpPr bwMode="auto">
              <a:xfrm>
                <a:off x="3783" y="2572"/>
                <a:ext cx="444" cy="665"/>
                <a:chOff x="3783" y="2572"/>
                <a:chExt cx="444" cy="665"/>
              </a:xfrm>
            </p:grpSpPr>
            <p:sp>
              <p:nvSpPr>
                <p:cNvPr id="31925" name="Line 566"/>
                <p:cNvSpPr>
                  <a:spLocks noChangeShapeType="1"/>
                </p:cNvSpPr>
                <p:nvPr/>
              </p:nvSpPr>
              <p:spPr bwMode="auto">
                <a:xfrm>
                  <a:off x="3798" y="3206"/>
                  <a:ext cx="429" cy="0"/>
                </a:xfrm>
                <a:prstGeom prst="line">
                  <a:avLst/>
                </a:prstGeom>
                <a:noFill/>
                <a:ln w="9525">
                  <a:solidFill>
                    <a:srgbClr val="008000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926" name="Line 567"/>
                <p:cNvSpPr>
                  <a:spLocks noChangeShapeType="1"/>
                </p:cNvSpPr>
                <p:nvPr/>
              </p:nvSpPr>
              <p:spPr bwMode="auto">
                <a:xfrm flipV="1">
                  <a:off x="3812" y="2596"/>
                  <a:ext cx="0" cy="641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927" name="Oval 568"/>
                <p:cNvSpPr>
                  <a:spLocks noChangeArrowheads="1"/>
                </p:cNvSpPr>
                <p:nvPr/>
              </p:nvSpPr>
              <p:spPr bwMode="auto">
                <a:xfrm flipH="1">
                  <a:off x="3786" y="2572"/>
                  <a:ext cx="53" cy="53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31928" name="Oval 569"/>
                <p:cNvSpPr>
                  <a:spLocks noChangeArrowheads="1"/>
                </p:cNvSpPr>
                <p:nvPr/>
              </p:nvSpPr>
              <p:spPr bwMode="auto">
                <a:xfrm flipH="1">
                  <a:off x="3783" y="3176"/>
                  <a:ext cx="62" cy="6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</p:grpSp>
          <p:sp>
            <p:nvSpPr>
              <p:cNvPr id="31924" name="Oval 570"/>
              <p:cNvSpPr>
                <a:spLocks noChangeArrowheads="1"/>
              </p:cNvSpPr>
              <p:nvPr/>
            </p:nvSpPr>
            <p:spPr bwMode="auto">
              <a:xfrm flipH="1">
                <a:off x="3480" y="2561"/>
                <a:ext cx="55" cy="5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</p:grpSp>
        <p:grpSp>
          <p:nvGrpSpPr>
            <p:cNvPr id="55370" name="Group 571"/>
            <p:cNvGrpSpPr>
              <a:grpSpLocks/>
            </p:cNvGrpSpPr>
            <p:nvPr/>
          </p:nvGrpSpPr>
          <p:grpSpPr bwMode="auto">
            <a:xfrm>
              <a:off x="6967538" y="4103688"/>
              <a:ext cx="752475" cy="1069975"/>
              <a:chOff x="3368" y="1377"/>
              <a:chExt cx="901" cy="1262"/>
            </a:xfrm>
          </p:grpSpPr>
          <p:grpSp>
            <p:nvGrpSpPr>
              <p:cNvPr id="31908" name="Group 572"/>
              <p:cNvGrpSpPr>
                <a:grpSpLocks/>
              </p:cNvGrpSpPr>
              <p:nvPr/>
            </p:nvGrpSpPr>
            <p:grpSpPr bwMode="auto">
              <a:xfrm>
                <a:off x="3786" y="1377"/>
                <a:ext cx="475" cy="1228"/>
                <a:chOff x="3786" y="1377"/>
                <a:chExt cx="475" cy="1228"/>
              </a:xfrm>
            </p:grpSpPr>
            <p:sp>
              <p:nvSpPr>
                <p:cNvPr id="31920" name="Line 573"/>
                <p:cNvSpPr>
                  <a:spLocks noChangeShapeType="1"/>
                </p:cNvSpPr>
                <p:nvPr/>
              </p:nvSpPr>
              <p:spPr bwMode="auto">
                <a:xfrm flipH="1">
                  <a:off x="3814" y="1396"/>
                  <a:ext cx="0" cy="1209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921" name="Oval 574"/>
                <p:cNvSpPr>
                  <a:spLocks noChangeArrowheads="1"/>
                </p:cNvSpPr>
                <p:nvPr/>
              </p:nvSpPr>
              <p:spPr bwMode="auto">
                <a:xfrm flipH="1" flipV="1">
                  <a:off x="3786" y="1377"/>
                  <a:ext cx="58" cy="5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31922" name="Oval 575"/>
                <p:cNvSpPr>
                  <a:spLocks noChangeArrowheads="1"/>
                </p:cNvSpPr>
                <p:nvPr/>
              </p:nvSpPr>
              <p:spPr bwMode="auto">
                <a:xfrm flipH="1">
                  <a:off x="4210" y="1379"/>
                  <a:ext cx="51" cy="5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31909" name="Group 576"/>
              <p:cNvGrpSpPr>
                <a:grpSpLocks/>
              </p:cNvGrpSpPr>
              <p:nvPr/>
            </p:nvGrpSpPr>
            <p:grpSpPr bwMode="auto">
              <a:xfrm>
                <a:off x="3368" y="1973"/>
                <a:ext cx="901" cy="643"/>
                <a:chOff x="3368" y="1973"/>
                <a:chExt cx="901" cy="643"/>
              </a:xfrm>
            </p:grpSpPr>
            <p:sp>
              <p:nvSpPr>
                <p:cNvPr id="31916" name="Line 577"/>
                <p:cNvSpPr>
                  <a:spLocks noChangeShapeType="1"/>
                </p:cNvSpPr>
                <p:nvPr/>
              </p:nvSpPr>
              <p:spPr bwMode="auto">
                <a:xfrm flipV="1">
                  <a:off x="3380" y="1991"/>
                  <a:ext cx="859" cy="0"/>
                </a:xfrm>
                <a:prstGeom prst="line">
                  <a:avLst/>
                </a:prstGeom>
                <a:noFill/>
                <a:ln w="9525">
                  <a:solidFill>
                    <a:srgbClr val="008000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917" name="Oval 578"/>
                <p:cNvSpPr>
                  <a:spLocks noChangeArrowheads="1"/>
                </p:cNvSpPr>
                <p:nvPr/>
              </p:nvSpPr>
              <p:spPr bwMode="auto">
                <a:xfrm flipH="1">
                  <a:off x="3368" y="2566"/>
                  <a:ext cx="49" cy="5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31918" name="Oval 579"/>
                <p:cNvSpPr>
                  <a:spLocks noChangeArrowheads="1"/>
                </p:cNvSpPr>
                <p:nvPr/>
              </p:nvSpPr>
              <p:spPr bwMode="auto">
                <a:xfrm flipH="1">
                  <a:off x="3390" y="1973"/>
                  <a:ext cx="49" cy="5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31919" name="Oval 580"/>
                <p:cNvSpPr>
                  <a:spLocks noChangeArrowheads="1"/>
                </p:cNvSpPr>
                <p:nvPr/>
              </p:nvSpPr>
              <p:spPr bwMode="auto">
                <a:xfrm flipH="1">
                  <a:off x="4214" y="1975"/>
                  <a:ext cx="55" cy="52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31910" name="Group 581"/>
              <p:cNvGrpSpPr>
                <a:grpSpLocks/>
              </p:cNvGrpSpPr>
              <p:nvPr/>
            </p:nvGrpSpPr>
            <p:grpSpPr bwMode="auto">
              <a:xfrm>
                <a:off x="3494" y="1529"/>
                <a:ext cx="772" cy="1110"/>
                <a:chOff x="3494" y="1529"/>
                <a:chExt cx="772" cy="1110"/>
              </a:xfrm>
            </p:grpSpPr>
            <p:sp>
              <p:nvSpPr>
                <p:cNvPr id="31912" name="Line 582"/>
                <p:cNvSpPr>
                  <a:spLocks noChangeShapeType="1"/>
                </p:cNvSpPr>
                <p:nvPr/>
              </p:nvSpPr>
              <p:spPr bwMode="auto">
                <a:xfrm flipH="1">
                  <a:off x="3507" y="1610"/>
                  <a:ext cx="0" cy="1029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913" name="Line 583"/>
                <p:cNvSpPr>
                  <a:spLocks noChangeShapeType="1"/>
                </p:cNvSpPr>
                <p:nvPr/>
              </p:nvSpPr>
              <p:spPr bwMode="auto">
                <a:xfrm>
                  <a:off x="3526" y="1562"/>
                  <a:ext cx="708" cy="2"/>
                </a:xfrm>
                <a:prstGeom prst="line">
                  <a:avLst/>
                </a:prstGeom>
                <a:noFill/>
                <a:ln w="9525">
                  <a:solidFill>
                    <a:srgbClr val="008000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914" name="Oval 584"/>
                <p:cNvSpPr>
                  <a:spLocks noChangeArrowheads="1"/>
                </p:cNvSpPr>
                <p:nvPr/>
              </p:nvSpPr>
              <p:spPr bwMode="auto">
                <a:xfrm flipH="1">
                  <a:off x="3494" y="1546"/>
                  <a:ext cx="55" cy="5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31915" name="Oval 585"/>
                <p:cNvSpPr>
                  <a:spLocks noChangeArrowheads="1"/>
                </p:cNvSpPr>
                <p:nvPr/>
              </p:nvSpPr>
              <p:spPr bwMode="auto">
                <a:xfrm flipH="1">
                  <a:off x="4215" y="1529"/>
                  <a:ext cx="51" cy="5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</p:grpSp>
          <p:sp>
            <p:nvSpPr>
              <p:cNvPr id="31911" name="Oval 586"/>
              <p:cNvSpPr>
                <a:spLocks noChangeArrowheads="1"/>
              </p:cNvSpPr>
              <p:nvPr/>
            </p:nvSpPr>
            <p:spPr bwMode="auto">
              <a:xfrm flipH="1" flipV="1">
                <a:off x="4214" y="1529"/>
                <a:ext cx="52" cy="5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</p:grpSp>
        <p:grpSp>
          <p:nvGrpSpPr>
            <p:cNvPr id="55382" name="Group 625"/>
            <p:cNvGrpSpPr>
              <a:grpSpLocks/>
            </p:cNvGrpSpPr>
            <p:nvPr/>
          </p:nvGrpSpPr>
          <p:grpSpPr bwMode="auto">
            <a:xfrm>
              <a:off x="7651750" y="4914900"/>
              <a:ext cx="1166813" cy="1266825"/>
              <a:chOff x="4858" y="3089"/>
              <a:chExt cx="735" cy="798"/>
            </a:xfrm>
          </p:grpSpPr>
          <p:grpSp>
            <p:nvGrpSpPr>
              <p:cNvPr id="31833" name="Group 626"/>
              <p:cNvGrpSpPr>
                <a:grpSpLocks/>
              </p:cNvGrpSpPr>
              <p:nvPr/>
            </p:nvGrpSpPr>
            <p:grpSpPr bwMode="auto">
              <a:xfrm>
                <a:off x="4866" y="3204"/>
                <a:ext cx="408" cy="608"/>
                <a:chOff x="4203" y="2549"/>
                <a:chExt cx="777" cy="1135"/>
              </a:xfrm>
            </p:grpSpPr>
            <p:sp>
              <p:nvSpPr>
                <p:cNvPr id="31867" name="Line 627"/>
                <p:cNvSpPr>
                  <a:spLocks noChangeShapeType="1"/>
                </p:cNvSpPr>
                <p:nvPr/>
              </p:nvSpPr>
              <p:spPr bwMode="auto">
                <a:xfrm flipV="1">
                  <a:off x="4938" y="2549"/>
                  <a:ext cx="0" cy="1117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68" name="Line 628"/>
                <p:cNvSpPr>
                  <a:spLocks noChangeShapeType="1"/>
                </p:cNvSpPr>
                <p:nvPr/>
              </p:nvSpPr>
              <p:spPr bwMode="auto">
                <a:xfrm flipV="1">
                  <a:off x="4249" y="3649"/>
                  <a:ext cx="679" cy="2"/>
                </a:xfrm>
                <a:prstGeom prst="line">
                  <a:avLst/>
                </a:prstGeom>
                <a:noFill/>
                <a:ln w="9525">
                  <a:solidFill>
                    <a:srgbClr val="008000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69" name="Oval 629"/>
                <p:cNvSpPr>
                  <a:spLocks noChangeArrowheads="1"/>
                </p:cNvSpPr>
                <p:nvPr/>
              </p:nvSpPr>
              <p:spPr bwMode="auto">
                <a:xfrm flipH="1">
                  <a:off x="4925" y="2562"/>
                  <a:ext cx="55" cy="5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31870" name="Oval 630"/>
                <p:cNvSpPr>
                  <a:spLocks noChangeArrowheads="1"/>
                </p:cNvSpPr>
                <p:nvPr/>
              </p:nvSpPr>
              <p:spPr bwMode="auto">
                <a:xfrm flipH="1">
                  <a:off x="4203" y="3625"/>
                  <a:ext cx="61" cy="59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31871" name="Oval 631"/>
                <p:cNvSpPr>
                  <a:spLocks noChangeArrowheads="1"/>
                </p:cNvSpPr>
                <p:nvPr/>
              </p:nvSpPr>
              <p:spPr bwMode="auto">
                <a:xfrm flipH="1">
                  <a:off x="4914" y="3612"/>
                  <a:ext cx="56" cy="57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</p:grpSp>
          <p:sp>
            <p:nvSpPr>
              <p:cNvPr id="31834" name="Oval 632"/>
              <p:cNvSpPr>
                <a:spLocks noChangeArrowheads="1"/>
              </p:cNvSpPr>
              <p:nvPr/>
            </p:nvSpPr>
            <p:spPr bwMode="auto">
              <a:xfrm flipH="1">
                <a:off x="5245" y="3211"/>
                <a:ext cx="29" cy="3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grpSp>
            <p:nvGrpSpPr>
              <p:cNvPr id="31835" name="Group 633"/>
              <p:cNvGrpSpPr>
                <a:grpSpLocks/>
              </p:cNvGrpSpPr>
              <p:nvPr/>
            </p:nvGrpSpPr>
            <p:grpSpPr bwMode="auto">
              <a:xfrm>
                <a:off x="4869" y="3215"/>
                <a:ext cx="245" cy="672"/>
                <a:chOff x="4207" y="2570"/>
                <a:chExt cx="467" cy="1255"/>
              </a:xfrm>
            </p:grpSpPr>
            <p:sp>
              <p:nvSpPr>
                <p:cNvPr id="31863" name="Line 634"/>
                <p:cNvSpPr>
                  <a:spLocks noChangeShapeType="1"/>
                </p:cNvSpPr>
                <p:nvPr/>
              </p:nvSpPr>
              <p:spPr bwMode="auto">
                <a:xfrm flipH="1">
                  <a:off x="4645" y="2598"/>
                  <a:ext cx="0" cy="1209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64" name="Oval 635"/>
                <p:cNvSpPr>
                  <a:spLocks noChangeArrowheads="1"/>
                </p:cNvSpPr>
                <p:nvPr/>
              </p:nvSpPr>
              <p:spPr bwMode="auto">
                <a:xfrm flipH="1">
                  <a:off x="4207" y="3769"/>
                  <a:ext cx="58" cy="5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31865" name="Oval 636"/>
                <p:cNvSpPr>
                  <a:spLocks noChangeArrowheads="1"/>
                </p:cNvSpPr>
                <p:nvPr/>
              </p:nvSpPr>
              <p:spPr bwMode="auto">
                <a:xfrm flipH="1">
                  <a:off x="4618" y="3766"/>
                  <a:ext cx="56" cy="5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31866" name="Oval 637"/>
                <p:cNvSpPr>
                  <a:spLocks noChangeArrowheads="1"/>
                </p:cNvSpPr>
                <p:nvPr/>
              </p:nvSpPr>
              <p:spPr bwMode="auto">
                <a:xfrm flipH="1">
                  <a:off x="4625" y="2570"/>
                  <a:ext cx="49" cy="5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31836" name="Group 638"/>
              <p:cNvGrpSpPr>
                <a:grpSpLocks/>
              </p:cNvGrpSpPr>
              <p:nvPr/>
            </p:nvGrpSpPr>
            <p:grpSpPr bwMode="auto">
              <a:xfrm>
                <a:off x="4867" y="3216"/>
                <a:ext cx="32" cy="596"/>
                <a:chOff x="4204" y="2572"/>
                <a:chExt cx="61" cy="1112"/>
              </a:xfrm>
            </p:grpSpPr>
            <p:sp>
              <p:nvSpPr>
                <p:cNvPr id="31861" name="Oval 639"/>
                <p:cNvSpPr>
                  <a:spLocks noChangeArrowheads="1"/>
                </p:cNvSpPr>
                <p:nvPr/>
              </p:nvSpPr>
              <p:spPr bwMode="auto">
                <a:xfrm flipH="1">
                  <a:off x="4209" y="2572"/>
                  <a:ext cx="55" cy="52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31862" name="Oval 640"/>
                <p:cNvSpPr>
                  <a:spLocks noChangeArrowheads="1"/>
                </p:cNvSpPr>
                <p:nvPr/>
              </p:nvSpPr>
              <p:spPr bwMode="auto">
                <a:xfrm flipH="1">
                  <a:off x="4204" y="3625"/>
                  <a:ext cx="61" cy="59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</p:grpSp>
          <p:sp>
            <p:nvSpPr>
              <p:cNvPr id="31837" name="Line 641"/>
              <p:cNvSpPr>
                <a:spLocks noChangeShapeType="1"/>
              </p:cNvSpPr>
              <p:nvPr/>
            </p:nvSpPr>
            <p:spPr bwMode="auto">
              <a:xfrm flipH="1">
                <a:off x="4879" y="3572"/>
                <a:ext cx="3" cy="20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 type="triangl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38" name="Oval 642"/>
              <p:cNvSpPr>
                <a:spLocks noChangeArrowheads="1"/>
              </p:cNvSpPr>
              <p:nvPr/>
            </p:nvSpPr>
            <p:spPr bwMode="auto">
              <a:xfrm flipH="1">
                <a:off x="5296" y="3201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57150" cmpd="thinThick">
                <a:solidFill>
                  <a:srgbClr val="0033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31839" name="Line 643"/>
              <p:cNvSpPr>
                <a:spLocks noChangeShapeType="1"/>
              </p:cNvSpPr>
              <p:nvPr/>
            </p:nvSpPr>
            <p:spPr bwMode="auto">
              <a:xfrm flipV="1">
                <a:off x="4899" y="3556"/>
                <a:ext cx="429" cy="1"/>
              </a:xfrm>
              <a:prstGeom prst="line">
                <a:avLst/>
              </a:prstGeom>
              <a:noFill/>
              <a:ln w="9525">
                <a:solidFill>
                  <a:srgbClr val="008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40" name="Oval 644"/>
              <p:cNvSpPr>
                <a:spLocks noChangeArrowheads="1"/>
              </p:cNvSpPr>
              <p:nvPr/>
            </p:nvSpPr>
            <p:spPr bwMode="auto">
              <a:xfrm flipH="1">
                <a:off x="5294" y="3527"/>
                <a:ext cx="48" cy="51"/>
              </a:xfrm>
              <a:prstGeom prst="ellipse">
                <a:avLst/>
              </a:prstGeom>
              <a:solidFill>
                <a:schemeClr val="bg1"/>
              </a:solidFill>
              <a:ln w="57150" cmpd="thinThick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31841" name="Oval 645"/>
              <p:cNvSpPr>
                <a:spLocks noChangeArrowheads="1"/>
              </p:cNvSpPr>
              <p:nvPr/>
            </p:nvSpPr>
            <p:spPr bwMode="auto">
              <a:xfrm flipH="1">
                <a:off x="4858" y="3528"/>
                <a:ext cx="48" cy="51"/>
              </a:xfrm>
              <a:prstGeom prst="ellipse">
                <a:avLst/>
              </a:prstGeom>
              <a:solidFill>
                <a:schemeClr val="bg1"/>
              </a:solidFill>
              <a:ln w="57150" cmpd="thinThick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31842" name="Rectangle 646"/>
              <p:cNvSpPr>
                <a:spLocks noChangeArrowheads="1"/>
              </p:cNvSpPr>
              <p:nvPr/>
            </p:nvSpPr>
            <p:spPr bwMode="auto">
              <a:xfrm>
                <a:off x="4913" y="3469"/>
                <a:ext cx="368" cy="13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grpSp>
            <p:nvGrpSpPr>
              <p:cNvPr id="31843" name="Group 647"/>
              <p:cNvGrpSpPr>
                <a:grpSpLocks/>
              </p:cNvGrpSpPr>
              <p:nvPr/>
            </p:nvGrpSpPr>
            <p:grpSpPr bwMode="auto">
              <a:xfrm>
                <a:off x="5037" y="3512"/>
                <a:ext cx="56" cy="28"/>
                <a:chOff x="1260" y="2371"/>
                <a:chExt cx="151" cy="53"/>
              </a:xfrm>
            </p:grpSpPr>
            <p:sp>
              <p:nvSpPr>
                <p:cNvPr id="31859" name="Line 648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1905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60" name="Line 649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1905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844" name="Group 650"/>
              <p:cNvGrpSpPr>
                <a:grpSpLocks/>
              </p:cNvGrpSpPr>
              <p:nvPr/>
            </p:nvGrpSpPr>
            <p:grpSpPr bwMode="auto">
              <a:xfrm>
                <a:off x="4922" y="3483"/>
                <a:ext cx="97" cy="81"/>
                <a:chOff x="2294" y="1955"/>
                <a:chExt cx="252" cy="209"/>
              </a:xfrm>
            </p:grpSpPr>
            <p:sp>
              <p:nvSpPr>
                <p:cNvPr id="31857" name="WordArt 65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477" y="2046"/>
                  <a:ext cx="69" cy="10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  <a:solidFill>
                        <a:srgbClr val="008000"/>
                      </a:solidFill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31858" name="WordArt 65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294" y="1955"/>
                  <a:ext cx="165" cy="20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  <a:solidFill>
                        <a:srgbClr val="008000"/>
                      </a:solidFill>
                      <a:latin typeface="Symbol"/>
                    </a:rPr>
                    <a:t>j</a:t>
                  </a:r>
                  <a:endParaRPr lang="zh-CN" altLang="en-US" sz="3600" i="1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Symbol"/>
                  </a:endParaRPr>
                </a:p>
              </p:txBody>
            </p:sp>
          </p:grpSp>
          <p:sp>
            <p:nvSpPr>
              <p:cNvPr id="31845" name="WordArt 653"/>
              <p:cNvSpPr>
                <a:spLocks noChangeArrowheads="1" noChangeShapeType="1" noTextEdit="1"/>
              </p:cNvSpPr>
              <p:nvPr/>
            </p:nvSpPr>
            <p:spPr bwMode="auto">
              <a:xfrm>
                <a:off x="5191" y="3506"/>
                <a:ext cx="77" cy="7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5556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Symbol"/>
                  </a:rPr>
                  <a:t>p</a:t>
                </a:r>
                <a:endParaRPr lang="zh-CN" altLang="en-US" sz="3600" i="1" kern="1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Symbol"/>
                </a:endParaRPr>
              </a:p>
            </p:txBody>
          </p:sp>
          <p:sp>
            <p:nvSpPr>
              <p:cNvPr id="31846" name="Line 654"/>
              <p:cNvSpPr>
                <a:spLocks noChangeShapeType="1"/>
              </p:cNvSpPr>
              <p:nvPr/>
            </p:nvSpPr>
            <p:spPr bwMode="auto">
              <a:xfrm flipH="1" flipV="1">
                <a:off x="5101" y="3527"/>
                <a:ext cx="86" cy="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47" name="WordArt 655"/>
              <p:cNvSpPr>
                <a:spLocks noChangeArrowheads="1" noChangeShapeType="1" noTextEdit="1"/>
              </p:cNvSpPr>
              <p:nvPr/>
            </p:nvSpPr>
            <p:spPr bwMode="auto">
              <a:xfrm>
                <a:off x="5116" y="3549"/>
                <a:ext cx="50" cy="6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宋体"/>
                    <a:ea typeface="宋体"/>
                  </a:rPr>
                  <a:t>3</a:t>
                </a:r>
                <a:endParaRPr lang="zh-CN" altLang="en-US" sz="3600" kern="1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31848" name="WordArt 656"/>
              <p:cNvSpPr>
                <a:spLocks noChangeArrowheads="1" noChangeShapeType="1" noTextEdit="1"/>
              </p:cNvSpPr>
              <p:nvPr/>
            </p:nvSpPr>
            <p:spPr bwMode="auto">
              <a:xfrm>
                <a:off x="5121" y="3441"/>
                <a:ext cx="50" cy="6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31849" name="Rectangle 657"/>
              <p:cNvSpPr>
                <a:spLocks noChangeArrowheads="1"/>
              </p:cNvSpPr>
              <p:nvPr/>
            </p:nvSpPr>
            <p:spPr bwMode="auto">
              <a:xfrm>
                <a:off x="5335" y="3089"/>
                <a:ext cx="258" cy="11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grpSp>
            <p:nvGrpSpPr>
              <p:cNvPr id="31850" name="Group 658"/>
              <p:cNvGrpSpPr>
                <a:grpSpLocks/>
              </p:cNvGrpSpPr>
              <p:nvPr/>
            </p:nvGrpSpPr>
            <p:grpSpPr bwMode="auto">
              <a:xfrm>
                <a:off x="5347" y="3110"/>
                <a:ext cx="92" cy="82"/>
                <a:chOff x="2754" y="806"/>
                <a:chExt cx="244" cy="209"/>
              </a:xfrm>
            </p:grpSpPr>
            <p:sp>
              <p:nvSpPr>
                <p:cNvPr id="31855" name="WordArt 65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754" y="806"/>
                  <a:ext cx="165" cy="20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0033CC"/>
                        </a:solidFill>
                        <a:round/>
                        <a:headEnd/>
                        <a:tailEnd/>
                      </a:ln>
                      <a:solidFill>
                        <a:srgbClr val="0033CC"/>
                      </a:solidFill>
                      <a:latin typeface="Symbol"/>
                    </a:rPr>
                    <a:t>j</a:t>
                  </a:r>
                  <a:endParaRPr lang="zh-CN" altLang="en-US" sz="3600" i="1" kern="10">
                    <a:ln w="9525">
                      <a:solidFill>
                        <a:srgbClr val="0033CC"/>
                      </a:solidFill>
                      <a:round/>
                      <a:headEnd/>
                      <a:tailEnd/>
                    </a:ln>
                    <a:solidFill>
                      <a:srgbClr val="0033CC"/>
                    </a:solidFill>
                    <a:latin typeface="Symbol"/>
                  </a:endParaRPr>
                </a:p>
              </p:txBody>
            </p:sp>
            <p:sp>
              <p:nvSpPr>
                <p:cNvPr id="31856" name="WordArt 66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937" y="908"/>
                  <a:ext cx="61" cy="10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33CC"/>
                        </a:solidFill>
                        <a:round/>
                        <a:headEnd/>
                        <a:tailEnd/>
                      </a:ln>
                      <a:solidFill>
                        <a:srgbClr val="0033CC"/>
                      </a:solidFill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rgbClr val="0033CC"/>
                      </a:solidFill>
                      <a:round/>
                      <a:headEnd/>
                      <a:tailEnd/>
                    </a:ln>
                    <a:solidFill>
                      <a:srgbClr val="0033CC"/>
                    </a:solidFill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31851" name="Group 661"/>
              <p:cNvGrpSpPr>
                <a:grpSpLocks/>
              </p:cNvGrpSpPr>
              <p:nvPr/>
            </p:nvGrpSpPr>
            <p:grpSpPr bwMode="auto">
              <a:xfrm>
                <a:off x="5458" y="3135"/>
                <a:ext cx="56" cy="28"/>
                <a:chOff x="1260" y="2371"/>
                <a:chExt cx="151" cy="53"/>
              </a:xfrm>
            </p:grpSpPr>
            <p:sp>
              <p:nvSpPr>
                <p:cNvPr id="31853" name="Line 662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19050">
                  <a:solidFill>
                    <a:srgbClr val="0033C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54" name="Line 663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19050">
                  <a:solidFill>
                    <a:srgbClr val="0033C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1852" name="WordArt 664"/>
              <p:cNvSpPr>
                <a:spLocks noChangeArrowheads="1" noChangeShapeType="1" noTextEdit="1"/>
              </p:cNvSpPr>
              <p:nvPr/>
            </p:nvSpPr>
            <p:spPr bwMode="auto">
              <a:xfrm>
                <a:off x="5544" y="3113"/>
                <a:ext cx="44" cy="8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1199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33CC"/>
                      </a:solidFill>
                      <a:round/>
                      <a:headEnd/>
                      <a:tailEnd/>
                    </a:ln>
                    <a:solidFill>
                      <a:srgbClr val="0033CC"/>
                    </a:solidFill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rgbClr val="0033CC"/>
                    </a:solidFill>
                    <a:round/>
                    <a:headEnd/>
                    <a:tailEnd/>
                  </a:ln>
                  <a:solidFill>
                    <a:srgbClr val="0033CC"/>
                  </a:solidFill>
                  <a:latin typeface="宋体"/>
                  <a:ea typeface="宋体"/>
                </a:endParaRP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4110314" y="3789407"/>
            <a:ext cx="2138362" cy="2814638"/>
            <a:chOff x="1566863" y="3759200"/>
            <a:chExt cx="2138362" cy="2814638"/>
          </a:xfrm>
        </p:grpSpPr>
        <p:grpSp>
          <p:nvGrpSpPr>
            <p:cNvPr id="2" name="Group 2"/>
            <p:cNvGrpSpPr>
              <a:grpSpLocks/>
            </p:cNvGrpSpPr>
            <p:nvPr/>
          </p:nvGrpSpPr>
          <p:grpSpPr bwMode="auto">
            <a:xfrm>
              <a:off x="1566863" y="3759200"/>
              <a:ext cx="2138362" cy="2462213"/>
              <a:chOff x="987" y="2374"/>
              <a:chExt cx="1347" cy="1551"/>
            </a:xfrm>
          </p:grpSpPr>
          <p:sp>
            <p:nvSpPr>
              <p:cNvPr id="32409" name="Line 3"/>
              <p:cNvSpPr>
                <a:spLocks noChangeShapeType="1"/>
              </p:cNvSpPr>
              <p:nvPr/>
            </p:nvSpPr>
            <p:spPr bwMode="auto">
              <a:xfrm flipH="1" flipV="1">
                <a:off x="1625" y="2374"/>
                <a:ext cx="0" cy="1551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" name="Group 4"/>
              <p:cNvGrpSpPr>
                <a:grpSpLocks/>
              </p:cNvGrpSpPr>
              <p:nvPr/>
            </p:nvGrpSpPr>
            <p:grpSpPr bwMode="auto">
              <a:xfrm>
                <a:off x="1619" y="2452"/>
                <a:ext cx="442" cy="186"/>
                <a:chOff x="4252" y="895"/>
                <a:chExt cx="848" cy="349"/>
              </a:xfrm>
            </p:grpSpPr>
            <p:sp>
              <p:nvSpPr>
                <p:cNvPr id="32425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5100" y="949"/>
                  <a:ext cx="0" cy="2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426" name="Line 6"/>
                <p:cNvSpPr>
                  <a:spLocks noChangeShapeType="1"/>
                </p:cNvSpPr>
                <p:nvPr/>
              </p:nvSpPr>
              <p:spPr bwMode="auto">
                <a:xfrm>
                  <a:off x="4252" y="1128"/>
                  <a:ext cx="8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sm" len="lg"/>
                  <a:tailEnd type="triangl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2427" name="Group 7"/>
                <p:cNvGrpSpPr>
                  <a:grpSpLocks/>
                </p:cNvGrpSpPr>
                <p:nvPr/>
              </p:nvGrpSpPr>
              <p:grpSpPr bwMode="auto">
                <a:xfrm>
                  <a:off x="4485" y="895"/>
                  <a:ext cx="373" cy="349"/>
                  <a:chOff x="3137" y="2266"/>
                  <a:chExt cx="265" cy="250"/>
                </a:xfrm>
              </p:grpSpPr>
              <p:sp>
                <p:nvSpPr>
                  <p:cNvPr id="32428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3137" y="2266"/>
                    <a:ext cx="265" cy="25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  <p:grpSp>
                <p:nvGrpSpPr>
                  <p:cNvPr id="32429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3156" y="2304"/>
                    <a:ext cx="224" cy="177"/>
                    <a:chOff x="1317" y="779"/>
                    <a:chExt cx="334" cy="206"/>
                  </a:xfrm>
                </p:grpSpPr>
                <p:sp>
                  <p:nvSpPr>
                    <p:cNvPr id="32430" name="WordArt 10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1317" y="779"/>
                      <a:ext cx="229" cy="191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5088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i="1" kern="10">
                          <a:ln w="9525">
                            <a:solidFill>
                              <a:schemeClr val="tx2"/>
                            </a:solidFill>
                            <a:round/>
                            <a:headEnd/>
                            <a:tailEnd/>
                          </a:ln>
                          <a:solidFill>
                            <a:schemeClr val="tx2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lang="zh-CN" altLang="en-US" sz="3600" i="1" kern="10">
                        <a:ln w="9525">
                          <a:solidFill>
                            <a:schemeClr val="tx2"/>
                          </a:solidFill>
                          <a:round/>
                          <a:headEnd/>
                          <a:tailEnd/>
                        </a:ln>
                        <a:solidFill>
                          <a:schemeClr val="tx2"/>
                        </a:solidFill>
                        <a:latin typeface="Times New Roman"/>
                        <a:cs typeface="Times New Roman"/>
                      </a:endParaRPr>
                    </a:p>
                  </p:txBody>
                </p:sp>
                <p:sp>
                  <p:nvSpPr>
                    <p:cNvPr id="32431" name="WordArt 11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1590" y="881"/>
                      <a:ext cx="61" cy="104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宋体"/>
                          <a:ea typeface="宋体"/>
                        </a:rPr>
                        <a:t>1</a:t>
                      </a:r>
                      <a:endParaRPr lang="zh-CN" altLang="en-US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endParaRPr>
                    </a:p>
                  </p:txBody>
                </p:sp>
              </p:grpSp>
            </p:grpSp>
          </p:grpSp>
          <p:sp>
            <p:nvSpPr>
              <p:cNvPr id="32411" name="WordArt 12"/>
              <p:cNvSpPr>
                <a:spLocks noChangeArrowheads="1" noChangeShapeType="1" noTextEdit="1"/>
              </p:cNvSpPr>
              <p:nvPr/>
            </p:nvSpPr>
            <p:spPr bwMode="auto">
              <a:xfrm>
                <a:off x="1479" y="2413"/>
                <a:ext cx="103" cy="12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800" i="1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Times New Roman"/>
                    <a:cs typeface="Times New Roman"/>
                  </a:rPr>
                  <a:t>Y</a:t>
                </a:r>
                <a:endParaRPr lang="zh-CN" altLang="en-US" sz="800" i="1" kern="1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Times New Roman"/>
                  <a:cs typeface="Times New Roman"/>
                </a:endParaRPr>
              </a:p>
            </p:txBody>
          </p:sp>
          <p:grpSp>
            <p:nvGrpSpPr>
              <p:cNvPr id="4" name="Group 13"/>
              <p:cNvGrpSpPr>
                <a:grpSpLocks/>
              </p:cNvGrpSpPr>
              <p:nvPr/>
            </p:nvGrpSpPr>
            <p:grpSpPr bwMode="auto">
              <a:xfrm>
                <a:off x="987" y="2650"/>
                <a:ext cx="192" cy="635"/>
                <a:chOff x="3038" y="1267"/>
                <a:chExt cx="368" cy="1195"/>
              </a:xfrm>
            </p:grpSpPr>
            <p:sp>
              <p:nvSpPr>
                <p:cNvPr id="32417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3041" y="1267"/>
                  <a:ext cx="3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418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3038" y="2458"/>
                  <a:ext cx="33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419" name="Line 16"/>
                <p:cNvSpPr>
                  <a:spLocks noChangeShapeType="1"/>
                </p:cNvSpPr>
                <p:nvPr/>
              </p:nvSpPr>
              <p:spPr bwMode="auto">
                <a:xfrm>
                  <a:off x="3203" y="1267"/>
                  <a:ext cx="1" cy="119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sm" len="lg"/>
                  <a:tailEnd type="triangl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2420" name="Group 17"/>
                <p:cNvGrpSpPr>
                  <a:grpSpLocks/>
                </p:cNvGrpSpPr>
                <p:nvPr/>
              </p:nvGrpSpPr>
              <p:grpSpPr bwMode="auto">
                <a:xfrm>
                  <a:off x="3064" y="1689"/>
                  <a:ext cx="342" cy="413"/>
                  <a:chOff x="426" y="1091"/>
                  <a:chExt cx="256" cy="296"/>
                </a:xfrm>
              </p:grpSpPr>
              <p:sp>
                <p:nvSpPr>
                  <p:cNvPr id="5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1091"/>
                    <a:ext cx="250" cy="2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  <p:grpSp>
                <p:nvGrpSpPr>
                  <p:cNvPr id="6" name="Group 19"/>
                  <p:cNvGrpSpPr>
                    <a:grpSpLocks/>
                  </p:cNvGrpSpPr>
                  <p:nvPr/>
                </p:nvGrpSpPr>
                <p:grpSpPr bwMode="auto">
                  <a:xfrm>
                    <a:off x="426" y="1131"/>
                    <a:ext cx="244" cy="170"/>
                    <a:chOff x="1316" y="1111"/>
                    <a:chExt cx="346" cy="191"/>
                  </a:xfrm>
                </p:grpSpPr>
                <p:sp>
                  <p:nvSpPr>
                    <p:cNvPr id="32423" name="WordArt 20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1316" y="1111"/>
                      <a:ext cx="230" cy="191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5088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i="1" kern="10">
                          <a:ln w="9525">
                            <a:solidFill>
                              <a:schemeClr val="tx2"/>
                            </a:solidFill>
                            <a:round/>
                            <a:headEnd/>
                            <a:tailEnd/>
                          </a:ln>
                          <a:solidFill>
                            <a:schemeClr val="tx2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lang="zh-CN" altLang="en-US" sz="3600" i="1" kern="10">
                        <a:ln w="9525">
                          <a:solidFill>
                            <a:schemeClr val="tx2"/>
                          </a:solidFill>
                          <a:round/>
                          <a:headEnd/>
                          <a:tailEnd/>
                        </a:ln>
                        <a:solidFill>
                          <a:schemeClr val="tx2"/>
                        </a:solidFill>
                        <a:latin typeface="Times New Roman"/>
                        <a:cs typeface="Times New Roman"/>
                      </a:endParaRPr>
                    </a:p>
                  </p:txBody>
                </p:sp>
                <p:sp>
                  <p:nvSpPr>
                    <p:cNvPr id="32424" name="WordArt 21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1593" y="1196"/>
                      <a:ext cx="69" cy="102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宋体"/>
                          <a:ea typeface="宋体"/>
                        </a:rPr>
                        <a:t>2</a:t>
                      </a:r>
                      <a:endParaRPr lang="zh-CN" altLang="en-US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endParaRPr>
                    </a:p>
                  </p:txBody>
                </p:sp>
              </p:grpSp>
            </p:grpSp>
          </p:grpSp>
          <p:sp>
            <p:nvSpPr>
              <p:cNvPr id="32413" name="Line 22"/>
              <p:cNvSpPr>
                <a:spLocks noChangeShapeType="1"/>
              </p:cNvSpPr>
              <p:nvPr/>
            </p:nvSpPr>
            <p:spPr bwMode="auto">
              <a:xfrm>
                <a:off x="1194" y="3284"/>
                <a:ext cx="1140" cy="4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 type="triangl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414" name="WordArt 2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151" y="3341"/>
                <a:ext cx="123" cy="10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800" i="1" kern="10">
                    <a:ln w="9525">
                      <a:solidFill>
                        <a:srgbClr val="0033CC"/>
                      </a:solidFill>
                      <a:round/>
                      <a:headEnd/>
                      <a:tailEnd/>
                    </a:ln>
                    <a:solidFill>
                      <a:srgbClr val="0033CC"/>
                    </a:solidFill>
                    <a:latin typeface="Times New Roman"/>
                    <a:cs typeface="Times New Roman"/>
                  </a:rPr>
                  <a:t>X</a:t>
                </a:r>
                <a:endParaRPr lang="zh-CN" altLang="en-US" sz="800" i="1" kern="10">
                  <a:ln w="9525">
                    <a:solidFill>
                      <a:srgbClr val="0033CC"/>
                    </a:solidFill>
                    <a:round/>
                    <a:headEnd/>
                    <a:tailEnd/>
                  </a:ln>
                  <a:solidFill>
                    <a:srgbClr val="0033CC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32415" name="Rectangle 24"/>
              <p:cNvSpPr>
                <a:spLocks noChangeArrowheads="1"/>
              </p:cNvSpPr>
              <p:nvPr/>
            </p:nvSpPr>
            <p:spPr bwMode="auto">
              <a:xfrm>
                <a:off x="1194" y="2650"/>
                <a:ext cx="867" cy="127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32416" name="WordArt 2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528" y="3305"/>
                <a:ext cx="66" cy="8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8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O</a:t>
                </a:r>
                <a:endParaRPr lang="zh-CN" altLang="en-US" sz="8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32404" name="Group 120"/>
            <p:cNvGrpSpPr>
              <a:grpSpLocks/>
            </p:cNvGrpSpPr>
            <p:nvPr/>
          </p:nvGrpSpPr>
          <p:grpSpPr bwMode="auto">
            <a:xfrm>
              <a:off x="1909763" y="4222750"/>
              <a:ext cx="1371600" cy="2033588"/>
              <a:chOff x="3453" y="1286"/>
              <a:chExt cx="1658" cy="2411"/>
            </a:xfrm>
          </p:grpSpPr>
          <p:grpSp>
            <p:nvGrpSpPr>
              <p:cNvPr id="32322" name="Group 121"/>
              <p:cNvGrpSpPr>
                <a:grpSpLocks/>
              </p:cNvGrpSpPr>
              <p:nvPr/>
            </p:nvGrpSpPr>
            <p:grpSpPr bwMode="auto">
              <a:xfrm>
                <a:off x="3453" y="1286"/>
                <a:ext cx="1658" cy="2411"/>
                <a:chOff x="2723" y="890"/>
                <a:chExt cx="1245" cy="1727"/>
              </a:xfrm>
            </p:grpSpPr>
            <p:sp>
              <p:nvSpPr>
                <p:cNvPr id="32324" name="Line 122"/>
                <p:cNvSpPr>
                  <a:spLocks noChangeShapeType="1"/>
                </p:cNvSpPr>
                <p:nvPr/>
              </p:nvSpPr>
              <p:spPr bwMode="auto">
                <a:xfrm>
                  <a:off x="2723" y="890"/>
                  <a:ext cx="1245" cy="1727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325" name="Line 123"/>
                <p:cNvSpPr>
                  <a:spLocks noChangeShapeType="1"/>
                </p:cNvSpPr>
                <p:nvPr/>
              </p:nvSpPr>
              <p:spPr bwMode="auto">
                <a:xfrm flipH="1" flipV="1">
                  <a:off x="3735" y="2287"/>
                  <a:ext cx="64" cy="92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triangl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2323" name="Line 124"/>
              <p:cNvSpPr>
                <a:spLocks noChangeShapeType="1"/>
              </p:cNvSpPr>
              <p:nvPr/>
            </p:nvSpPr>
            <p:spPr bwMode="auto">
              <a:xfrm flipH="1" flipV="1">
                <a:off x="3916" y="1964"/>
                <a:ext cx="112" cy="164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2410" name="Group 125"/>
            <p:cNvGrpSpPr>
              <a:grpSpLocks/>
            </p:cNvGrpSpPr>
            <p:nvPr/>
          </p:nvGrpSpPr>
          <p:grpSpPr bwMode="auto">
            <a:xfrm>
              <a:off x="1871663" y="4189413"/>
              <a:ext cx="731837" cy="1042987"/>
              <a:chOff x="2689" y="861"/>
              <a:chExt cx="664" cy="886"/>
            </a:xfrm>
          </p:grpSpPr>
          <p:sp>
            <p:nvSpPr>
              <p:cNvPr id="32319" name="Oval 126"/>
              <p:cNvSpPr>
                <a:spLocks noChangeArrowheads="1"/>
              </p:cNvSpPr>
              <p:nvPr/>
            </p:nvSpPr>
            <p:spPr bwMode="auto">
              <a:xfrm flipH="1">
                <a:off x="2689" y="1711"/>
                <a:ext cx="37" cy="3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32320" name="Oval 127"/>
              <p:cNvSpPr>
                <a:spLocks noChangeArrowheads="1"/>
              </p:cNvSpPr>
              <p:nvPr/>
            </p:nvSpPr>
            <p:spPr bwMode="auto">
              <a:xfrm flipH="1">
                <a:off x="3316" y="861"/>
                <a:ext cx="37" cy="3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32321" name="Oval 128"/>
              <p:cNvSpPr>
                <a:spLocks noChangeArrowheads="1"/>
              </p:cNvSpPr>
              <p:nvPr/>
            </p:nvSpPr>
            <p:spPr bwMode="auto">
              <a:xfrm flipH="1">
                <a:off x="2695" y="861"/>
                <a:ext cx="37" cy="3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</p:grpSp>
        <p:grpSp>
          <p:nvGrpSpPr>
            <p:cNvPr id="32412" name="Group 129"/>
            <p:cNvGrpSpPr>
              <a:grpSpLocks/>
            </p:cNvGrpSpPr>
            <p:nvPr/>
          </p:nvGrpSpPr>
          <p:grpSpPr bwMode="auto">
            <a:xfrm>
              <a:off x="1962150" y="4310063"/>
              <a:ext cx="657225" cy="922337"/>
              <a:chOff x="2770" y="964"/>
              <a:chExt cx="597" cy="784"/>
            </a:xfrm>
          </p:grpSpPr>
          <p:sp>
            <p:nvSpPr>
              <p:cNvPr id="32314" name="Line 130"/>
              <p:cNvSpPr>
                <a:spLocks noChangeShapeType="1"/>
              </p:cNvSpPr>
              <p:nvPr/>
            </p:nvSpPr>
            <p:spPr bwMode="auto">
              <a:xfrm>
                <a:off x="2812" y="978"/>
                <a:ext cx="555" cy="5"/>
              </a:xfrm>
              <a:prstGeom prst="line">
                <a:avLst/>
              </a:prstGeom>
              <a:noFill/>
              <a:ln w="9525">
                <a:solidFill>
                  <a:srgbClr val="008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315" name="Line 131"/>
              <p:cNvSpPr>
                <a:spLocks noChangeShapeType="1"/>
              </p:cNvSpPr>
              <p:nvPr/>
            </p:nvSpPr>
            <p:spPr bwMode="auto">
              <a:xfrm flipH="1" flipV="1">
                <a:off x="2789" y="1019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316" name="Oval 132"/>
              <p:cNvSpPr>
                <a:spLocks noChangeArrowheads="1"/>
              </p:cNvSpPr>
              <p:nvPr/>
            </p:nvSpPr>
            <p:spPr bwMode="auto">
              <a:xfrm flipH="1">
                <a:off x="2779" y="970"/>
                <a:ext cx="37" cy="3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32317" name="Oval 133"/>
              <p:cNvSpPr>
                <a:spLocks noChangeArrowheads="1"/>
              </p:cNvSpPr>
              <p:nvPr/>
            </p:nvSpPr>
            <p:spPr bwMode="auto">
              <a:xfrm flipH="1">
                <a:off x="3315" y="964"/>
                <a:ext cx="37" cy="3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32318" name="Oval 134"/>
              <p:cNvSpPr>
                <a:spLocks noChangeArrowheads="1"/>
              </p:cNvSpPr>
              <p:nvPr/>
            </p:nvSpPr>
            <p:spPr bwMode="auto">
              <a:xfrm flipH="1">
                <a:off x="2770" y="1712"/>
                <a:ext cx="37" cy="3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</p:grpSp>
        <p:sp>
          <p:nvSpPr>
            <p:cNvPr id="55431" name="Oval 135"/>
            <p:cNvSpPr>
              <a:spLocks noChangeArrowheads="1"/>
            </p:cNvSpPr>
            <p:nvPr/>
          </p:nvSpPr>
          <p:spPr bwMode="auto">
            <a:xfrm>
              <a:off x="2562225" y="5191125"/>
              <a:ext cx="39688" cy="428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grpSp>
          <p:nvGrpSpPr>
            <p:cNvPr id="55968" name="Group 136"/>
            <p:cNvGrpSpPr>
              <a:grpSpLocks/>
            </p:cNvGrpSpPr>
            <p:nvPr/>
          </p:nvGrpSpPr>
          <p:grpSpPr bwMode="auto">
            <a:xfrm flipH="1">
              <a:off x="2551113" y="5191125"/>
              <a:ext cx="654050" cy="927100"/>
              <a:chOff x="731" y="1700"/>
              <a:chExt cx="595" cy="786"/>
            </a:xfrm>
          </p:grpSpPr>
          <p:sp>
            <p:nvSpPr>
              <p:cNvPr id="32309" name="Oval 137"/>
              <p:cNvSpPr>
                <a:spLocks noChangeArrowheads="1"/>
              </p:cNvSpPr>
              <p:nvPr/>
            </p:nvSpPr>
            <p:spPr bwMode="auto">
              <a:xfrm>
                <a:off x="1279" y="2450"/>
                <a:ext cx="37" cy="3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32310" name="Oval 138"/>
              <p:cNvSpPr>
                <a:spLocks noChangeArrowheads="1"/>
              </p:cNvSpPr>
              <p:nvPr/>
            </p:nvSpPr>
            <p:spPr bwMode="auto">
              <a:xfrm>
                <a:off x="739" y="2445"/>
                <a:ext cx="37" cy="3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32311" name="Line 139"/>
              <p:cNvSpPr>
                <a:spLocks noChangeShapeType="1"/>
              </p:cNvSpPr>
              <p:nvPr/>
            </p:nvSpPr>
            <p:spPr bwMode="auto">
              <a:xfrm flipV="1">
                <a:off x="746" y="1723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312" name="Line 140"/>
              <p:cNvSpPr>
                <a:spLocks noChangeShapeType="1"/>
              </p:cNvSpPr>
              <p:nvPr/>
            </p:nvSpPr>
            <p:spPr bwMode="auto">
              <a:xfrm flipH="1">
                <a:off x="771" y="2459"/>
                <a:ext cx="555" cy="5"/>
              </a:xfrm>
              <a:prstGeom prst="line">
                <a:avLst/>
              </a:prstGeom>
              <a:noFill/>
              <a:ln w="9525">
                <a:solidFill>
                  <a:srgbClr val="008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313" name="Oval 141"/>
              <p:cNvSpPr>
                <a:spLocks noChangeArrowheads="1"/>
              </p:cNvSpPr>
              <p:nvPr/>
            </p:nvSpPr>
            <p:spPr bwMode="auto">
              <a:xfrm>
                <a:off x="731" y="1700"/>
                <a:ext cx="37" cy="3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</p:grpSp>
        <p:grpSp>
          <p:nvGrpSpPr>
            <p:cNvPr id="55969" name="Group 142"/>
            <p:cNvGrpSpPr>
              <a:grpSpLocks/>
            </p:cNvGrpSpPr>
            <p:nvPr/>
          </p:nvGrpSpPr>
          <p:grpSpPr bwMode="auto">
            <a:xfrm flipH="1">
              <a:off x="2551113" y="5192713"/>
              <a:ext cx="385762" cy="552450"/>
              <a:chOff x="979" y="1698"/>
              <a:chExt cx="341" cy="464"/>
            </a:xfrm>
          </p:grpSpPr>
          <p:sp>
            <p:nvSpPr>
              <p:cNvPr id="32304" name="Oval 143"/>
              <p:cNvSpPr>
                <a:spLocks noChangeArrowheads="1"/>
              </p:cNvSpPr>
              <p:nvPr/>
            </p:nvSpPr>
            <p:spPr bwMode="auto">
              <a:xfrm>
                <a:off x="979" y="1698"/>
                <a:ext cx="37" cy="3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32305" name="Oval 144"/>
              <p:cNvSpPr>
                <a:spLocks noChangeArrowheads="1"/>
              </p:cNvSpPr>
              <p:nvPr/>
            </p:nvSpPr>
            <p:spPr bwMode="auto">
              <a:xfrm>
                <a:off x="1274" y="2126"/>
                <a:ext cx="37" cy="3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32306" name="Line 145"/>
              <p:cNvSpPr>
                <a:spLocks noChangeShapeType="1"/>
              </p:cNvSpPr>
              <p:nvPr/>
            </p:nvSpPr>
            <p:spPr bwMode="auto">
              <a:xfrm flipV="1">
                <a:off x="997" y="1738"/>
                <a:ext cx="0" cy="38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307" name="Line 146"/>
              <p:cNvSpPr>
                <a:spLocks noChangeShapeType="1"/>
              </p:cNvSpPr>
              <p:nvPr/>
            </p:nvSpPr>
            <p:spPr bwMode="auto">
              <a:xfrm flipH="1">
                <a:off x="981" y="2145"/>
                <a:ext cx="339" cy="1"/>
              </a:xfrm>
              <a:prstGeom prst="line">
                <a:avLst/>
              </a:prstGeom>
              <a:noFill/>
              <a:ln w="9525">
                <a:solidFill>
                  <a:srgbClr val="008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308" name="Oval 147"/>
              <p:cNvSpPr>
                <a:spLocks noChangeArrowheads="1"/>
              </p:cNvSpPr>
              <p:nvPr/>
            </p:nvSpPr>
            <p:spPr bwMode="auto">
              <a:xfrm>
                <a:off x="979" y="2115"/>
                <a:ext cx="37" cy="3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</p:grpSp>
        <p:grpSp>
          <p:nvGrpSpPr>
            <p:cNvPr id="55970" name="Group 148"/>
            <p:cNvGrpSpPr>
              <a:grpSpLocks/>
            </p:cNvGrpSpPr>
            <p:nvPr/>
          </p:nvGrpSpPr>
          <p:grpSpPr bwMode="auto">
            <a:xfrm flipH="1">
              <a:off x="2208213" y="4697413"/>
              <a:ext cx="396875" cy="534987"/>
              <a:chOff x="1276" y="1287"/>
              <a:chExt cx="357" cy="451"/>
            </a:xfrm>
          </p:grpSpPr>
          <p:sp>
            <p:nvSpPr>
              <p:cNvPr id="32299" name="Line 149"/>
              <p:cNvSpPr>
                <a:spLocks noChangeShapeType="1"/>
              </p:cNvSpPr>
              <p:nvPr/>
            </p:nvSpPr>
            <p:spPr bwMode="auto">
              <a:xfrm flipV="1">
                <a:off x="1613" y="1316"/>
                <a:ext cx="0" cy="38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300" name="Line 150"/>
              <p:cNvSpPr>
                <a:spLocks noChangeShapeType="1"/>
              </p:cNvSpPr>
              <p:nvPr/>
            </p:nvSpPr>
            <p:spPr bwMode="auto">
              <a:xfrm flipH="1">
                <a:off x="1283" y="1303"/>
                <a:ext cx="339" cy="1"/>
              </a:xfrm>
              <a:prstGeom prst="line">
                <a:avLst/>
              </a:prstGeom>
              <a:noFill/>
              <a:ln w="9525">
                <a:solidFill>
                  <a:srgbClr val="008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301" name="Oval 151"/>
              <p:cNvSpPr>
                <a:spLocks noChangeArrowheads="1"/>
              </p:cNvSpPr>
              <p:nvPr/>
            </p:nvSpPr>
            <p:spPr bwMode="auto">
              <a:xfrm>
                <a:off x="1276" y="1287"/>
                <a:ext cx="37" cy="3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32302" name="Oval 152"/>
              <p:cNvSpPr>
                <a:spLocks noChangeArrowheads="1"/>
              </p:cNvSpPr>
              <p:nvPr/>
            </p:nvSpPr>
            <p:spPr bwMode="auto">
              <a:xfrm>
                <a:off x="1578" y="1289"/>
                <a:ext cx="37" cy="3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32303" name="Oval 153"/>
              <p:cNvSpPr>
                <a:spLocks noChangeArrowheads="1"/>
              </p:cNvSpPr>
              <p:nvPr/>
            </p:nvSpPr>
            <p:spPr bwMode="auto">
              <a:xfrm>
                <a:off x="1593" y="1701"/>
                <a:ext cx="40" cy="3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</p:grpSp>
        <p:grpSp>
          <p:nvGrpSpPr>
            <p:cNvPr id="55971" name="Group 154"/>
            <p:cNvGrpSpPr>
              <a:grpSpLocks/>
            </p:cNvGrpSpPr>
            <p:nvPr/>
          </p:nvGrpSpPr>
          <p:grpSpPr bwMode="auto">
            <a:xfrm flipH="1">
              <a:off x="2559050" y="5191125"/>
              <a:ext cx="730250" cy="1057275"/>
              <a:chOff x="659" y="1700"/>
              <a:chExt cx="655" cy="897"/>
            </a:xfrm>
          </p:grpSpPr>
          <p:sp>
            <p:nvSpPr>
              <p:cNvPr id="32296" name="Oval 155"/>
              <p:cNvSpPr>
                <a:spLocks noChangeArrowheads="1"/>
              </p:cNvSpPr>
              <p:nvPr/>
            </p:nvSpPr>
            <p:spPr bwMode="auto">
              <a:xfrm>
                <a:off x="1277" y="2561"/>
                <a:ext cx="37" cy="3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32297" name="Oval 156"/>
              <p:cNvSpPr>
                <a:spLocks noChangeArrowheads="1"/>
              </p:cNvSpPr>
              <p:nvPr/>
            </p:nvSpPr>
            <p:spPr bwMode="auto">
              <a:xfrm>
                <a:off x="664" y="2555"/>
                <a:ext cx="37" cy="3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32298" name="Oval 157"/>
              <p:cNvSpPr>
                <a:spLocks noChangeArrowheads="1"/>
              </p:cNvSpPr>
              <p:nvPr/>
            </p:nvSpPr>
            <p:spPr bwMode="auto">
              <a:xfrm>
                <a:off x="659" y="1700"/>
                <a:ext cx="37" cy="3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</p:grpSp>
        <p:grpSp>
          <p:nvGrpSpPr>
            <p:cNvPr id="55972" name="Group 158"/>
            <p:cNvGrpSpPr>
              <a:grpSpLocks/>
            </p:cNvGrpSpPr>
            <p:nvPr/>
          </p:nvGrpSpPr>
          <p:grpSpPr bwMode="auto">
            <a:xfrm>
              <a:off x="2127250" y="6391275"/>
              <a:ext cx="1008063" cy="182563"/>
              <a:chOff x="3715" y="3757"/>
              <a:chExt cx="1219" cy="216"/>
            </a:xfrm>
          </p:grpSpPr>
          <p:grpSp>
            <p:nvGrpSpPr>
              <p:cNvPr id="32285" name="Group 159"/>
              <p:cNvGrpSpPr>
                <a:grpSpLocks/>
              </p:cNvGrpSpPr>
              <p:nvPr/>
            </p:nvGrpSpPr>
            <p:grpSpPr bwMode="auto">
              <a:xfrm>
                <a:off x="3715" y="3768"/>
                <a:ext cx="237" cy="205"/>
                <a:chOff x="2294" y="1955"/>
                <a:chExt cx="252" cy="209"/>
              </a:xfrm>
            </p:grpSpPr>
            <p:sp>
              <p:nvSpPr>
                <p:cNvPr id="32294" name="WordArt 16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477" y="2046"/>
                  <a:ext cx="69" cy="10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32295" name="WordArt 16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294" y="1955"/>
                  <a:ext cx="165" cy="20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Symbol"/>
                    </a:rPr>
                    <a:t>j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endParaRPr>
                </a:p>
              </p:txBody>
            </p:sp>
          </p:grpSp>
          <p:sp>
            <p:nvSpPr>
              <p:cNvPr id="32286" name="Line 162"/>
              <p:cNvSpPr>
                <a:spLocks noChangeShapeType="1"/>
              </p:cNvSpPr>
              <p:nvPr/>
            </p:nvSpPr>
            <p:spPr bwMode="auto">
              <a:xfrm>
                <a:off x="4014" y="3839"/>
                <a:ext cx="16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2287" name="Group 163"/>
              <p:cNvGrpSpPr>
                <a:grpSpLocks/>
              </p:cNvGrpSpPr>
              <p:nvPr/>
            </p:nvGrpSpPr>
            <p:grpSpPr bwMode="auto">
              <a:xfrm>
                <a:off x="4232" y="3757"/>
                <a:ext cx="229" cy="205"/>
                <a:chOff x="2754" y="806"/>
                <a:chExt cx="244" cy="209"/>
              </a:xfrm>
            </p:grpSpPr>
            <p:sp>
              <p:nvSpPr>
                <p:cNvPr id="32292" name="WordArt 16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754" y="806"/>
                  <a:ext cx="165" cy="20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Symbol"/>
                    </a:rPr>
                    <a:t>j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endParaRPr>
                </a:p>
              </p:txBody>
            </p:sp>
            <p:sp>
              <p:nvSpPr>
                <p:cNvPr id="32293" name="WordArt 16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937" y="908"/>
                  <a:ext cx="61" cy="10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32288" name="Group 166"/>
              <p:cNvGrpSpPr>
                <a:grpSpLocks/>
              </p:cNvGrpSpPr>
              <p:nvPr/>
            </p:nvGrpSpPr>
            <p:grpSpPr bwMode="auto">
              <a:xfrm>
                <a:off x="4521" y="3826"/>
                <a:ext cx="182" cy="67"/>
                <a:chOff x="1260" y="2371"/>
                <a:chExt cx="151" cy="53"/>
              </a:xfrm>
            </p:grpSpPr>
            <p:sp>
              <p:nvSpPr>
                <p:cNvPr id="32290" name="Line 167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291" name="Line 168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2289" name="WordArt 169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30" y="3788"/>
                <a:ext cx="204" cy="16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5556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Symbol"/>
                  </a:rPr>
                  <a:t>p</a:t>
                </a:r>
                <a:endParaRPr lang="zh-CN" altLang="en-US" sz="36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Symbol"/>
                </a:endParaRPr>
              </a:p>
            </p:txBody>
          </p:sp>
        </p:grpSp>
        <p:sp>
          <p:nvSpPr>
            <p:cNvPr id="55466" name="Line 170"/>
            <p:cNvSpPr>
              <a:spLocks noChangeShapeType="1"/>
            </p:cNvSpPr>
            <p:nvPr/>
          </p:nvSpPr>
          <p:spPr bwMode="auto">
            <a:xfrm>
              <a:off x="2028825" y="4267200"/>
              <a:ext cx="157163" cy="236538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prstDash val="dash"/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5390" name="Group 665"/>
            <p:cNvGrpSpPr>
              <a:grpSpLocks/>
            </p:cNvGrpSpPr>
            <p:nvPr/>
          </p:nvGrpSpPr>
          <p:grpSpPr bwMode="auto">
            <a:xfrm>
              <a:off x="1978025" y="4927600"/>
              <a:ext cx="1519238" cy="1347788"/>
              <a:chOff x="1246" y="3104"/>
              <a:chExt cx="957" cy="849"/>
            </a:xfrm>
          </p:grpSpPr>
          <p:grpSp>
            <p:nvGrpSpPr>
              <p:cNvPr id="31813" name="Group 666"/>
              <p:cNvGrpSpPr>
                <a:grpSpLocks/>
              </p:cNvGrpSpPr>
              <p:nvPr/>
            </p:nvGrpSpPr>
            <p:grpSpPr bwMode="auto">
              <a:xfrm>
                <a:off x="1599" y="3258"/>
                <a:ext cx="487" cy="684"/>
                <a:chOff x="4213" y="2412"/>
                <a:chExt cx="936" cy="1286"/>
              </a:xfrm>
            </p:grpSpPr>
            <p:sp>
              <p:nvSpPr>
                <p:cNvPr id="31830" name="Oval 667"/>
                <p:cNvSpPr>
                  <a:spLocks noChangeArrowheads="1"/>
                </p:cNvSpPr>
                <p:nvPr/>
              </p:nvSpPr>
              <p:spPr bwMode="auto">
                <a:xfrm>
                  <a:off x="5044" y="3604"/>
                  <a:ext cx="92" cy="90"/>
                </a:xfrm>
                <a:prstGeom prst="ellipse">
                  <a:avLst/>
                </a:prstGeom>
                <a:solidFill>
                  <a:schemeClr val="bg1"/>
                </a:solidFill>
                <a:ln w="57150" cmpd="thinThick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31831" name="Oval 668"/>
                <p:cNvSpPr>
                  <a:spLocks noChangeArrowheads="1"/>
                </p:cNvSpPr>
                <p:nvPr/>
              </p:nvSpPr>
              <p:spPr bwMode="auto">
                <a:xfrm>
                  <a:off x="4213" y="3608"/>
                  <a:ext cx="92" cy="90"/>
                </a:xfrm>
                <a:prstGeom prst="ellipse">
                  <a:avLst/>
                </a:prstGeom>
                <a:solidFill>
                  <a:schemeClr val="bg1"/>
                </a:solidFill>
                <a:ln w="57150" cmpd="thinThick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31832" name="Oval 669"/>
                <p:cNvSpPr>
                  <a:spLocks noChangeArrowheads="1"/>
                </p:cNvSpPr>
                <p:nvPr/>
              </p:nvSpPr>
              <p:spPr bwMode="auto">
                <a:xfrm>
                  <a:off x="5057" y="2412"/>
                  <a:ext cx="92" cy="90"/>
                </a:xfrm>
                <a:prstGeom prst="ellipse">
                  <a:avLst/>
                </a:prstGeom>
                <a:solidFill>
                  <a:schemeClr val="bg1"/>
                </a:solidFill>
                <a:ln w="57150" cmpd="thinThick">
                  <a:solidFill>
                    <a:srgbClr val="0033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</p:grpSp>
          <p:sp>
            <p:nvSpPr>
              <p:cNvPr id="31814" name="Rectangle 670"/>
              <p:cNvSpPr>
                <a:spLocks noChangeArrowheads="1"/>
              </p:cNvSpPr>
              <p:nvPr/>
            </p:nvSpPr>
            <p:spPr bwMode="auto">
              <a:xfrm>
                <a:off x="1246" y="3823"/>
                <a:ext cx="336" cy="13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grpSp>
            <p:nvGrpSpPr>
              <p:cNvPr id="31815" name="Group 671"/>
              <p:cNvGrpSpPr>
                <a:grpSpLocks/>
              </p:cNvGrpSpPr>
              <p:nvPr/>
            </p:nvGrpSpPr>
            <p:grpSpPr bwMode="auto">
              <a:xfrm>
                <a:off x="1409" y="3887"/>
                <a:ext cx="55" cy="27"/>
                <a:chOff x="1260" y="2371"/>
                <a:chExt cx="151" cy="53"/>
              </a:xfrm>
            </p:grpSpPr>
            <p:sp>
              <p:nvSpPr>
                <p:cNvPr id="31828" name="Line 672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1905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29" name="Line 673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1905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816" name="Group 674"/>
              <p:cNvGrpSpPr>
                <a:grpSpLocks/>
              </p:cNvGrpSpPr>
              <p:nvPr/>
            </p:nvGrpSpPr>
            <p:grpSpPr bwMode="auto">
              <a:xfrm>
                <a:off x="1291" y="3865"/>
                <a:ext cx="96" cy="81"/>
                <a:chOff x="2294" y="1955"/>
                <a:chExt cx="252" cy="209"/>
              </a:xfrm>
            </p:grpSpPr>
            <p:sp>
              <p:nvSpPr>
                <p:cNvPr id="31826" name="WordArt 67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477" y="2046"/>
                  <a:ext cx="69" cy="10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  <a:solidFill>
                        <a:srgbClr val="008000"/>
                      </a:solidFill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31827" name="WordArt 67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294" y="1955"/>
                  <a:ext cx="165" cy="20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  <a:solidFill>
                        <a:srgbClr val="008000"/>
                      </a:solidFill>
                      <a:latin typeface="Symbol"/>
                    </a:rPr>
                    <a:t>j</a:t>
                  </a:r>
                  <a:endParaRPr lang="zh-CN" altLang="en-US" sz="3600" i="1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Symbol"/>
                  </a:endParaRPr>
                </a:p>
              </p:txBody>
            </p:sp>
          </p:grpSp>
          <p:sp>
            <p:nvSpPr>
              <p:cNvPr id="31817" name="WordArt 67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478" y="3872"/>
                <a:ext cx="88" cy="6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5556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Symbol"/>
                  </a:rPr>
                  <a:t>p</a:t>
                </a:r>
                <a:endParaRPr lang="zh-CN" altLang="en-US" sz="3600" i="1" kern="1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Symbol"/>
                </a:endParaRPr>
              </a:p>
            </p:txBody>
          </p:sp>
          <p:sp>
            <p:nvSpPr>
              <p:cNvPr id="31818" name="Rectangle 678"/>
              <p:cNvSpPr>
                <a:spLocks noChangeArrowheads="1"/>
              </p:cNvSpPr>
              <p:nvPr/>
            </p:nvSpPr>
            <p:spPr bwMode="auto">
              <a:xfrm>
                <a:off x="1927" y="3104"/>
                <a:ext cx="276" cy="10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grpSp>
            <p:nvGrpSpPr>
              <p:cNvPr id="31819" name="Group 679"/>
              <p:cNvGrpSpPr>
                <a:grpSpLocks/>
              </p:cNvGrpSpPr>
              <p:nvPr/>
            </p:nvGrpSpPr>
            <p:grpSpPr bwMode="auto">
              <a:xfrm>
                <a:off x="1961" y="3125"/>
                <a:ext cx="92" cy="81"/>
                <a:chOff x="2754" y="806"/>
                <a:chExt cx="244" cy="209"/>
              </a:xfrm>
            </p:grpSpPr>
            <p:sp>
              <p:nvSpPr>
                <p:cNvPr id="31824" name="WordArt 68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754" y="806"/>
                  <a:ext cx="165" cy="20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0033CC"/>
                        </a:solidFill>
                        <a:round/>
                        <a:headEnd/>
                        <a:tailEnd/>
                      </a:ln>
                      <a:solidFill>
                        <a:srgbClr val="0033CC"/>
                      </a:solidFill>
                      <a:latin typeface="Symbol"/>
                    </a:rPr>
                    <a:t>j</a:t>
                  </a:r>
                  <a:endParaRPr lang="zh-CN" altLang="en-US" sz="3600" i="1" kern="10">
                    <a:ln w="9525">
                      <a:solidFill>
                        <a:srgbClr val="0033CC"/>
                      </a:solidFill>
                      <a:round/>
                      <a:headEnd/>
                      <a:tailEnd/>
                    </a:ln>
                    <a:solidFill>
                      <a:srgbClr val="0033CC"/>
                    </a:solidFill>
                    <a:latin typeface="Symbol"/>
                  </a:endParaRPr>
                </a:p>
              </p:txBody>
            </p:sp>
            <p:sp>
              <p:nvSpPr>
                <p:cNvPr id="31825" name="WordArt 68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937" y="908"/>
                  <a:ext cx="61" cy="10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33CC"/>
                        </a:solidFill>
                        <a:round/>
                        <a:headEnd/>
                        <a:tailEnd/>
                      </a:ln>
                      <a:solidFill>
                        <a:srgbClr val="0033CC"/>
                      </a:solidFill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rgbClr val="0033CC"/>
                      </a:solidFill>
                      <a:round/>
                      <a:headEnd/>
                      <a:tailEnd/>
                    </a:ln>
                    <a:solidFill>
                      <a:srgbClr val="0033CC"/>
                    </a:solidFill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31820" name="Group 682"/>
              <p:cNvGrpSpPr>
                <a:grpSpLocks/>
              </p:cNvGrpSpPr>
              <p:nvPr/>
            </p:nvGrpSpPr>
            <p:grpSpPr bwMode="auto">
              <a:xfrm>
                <a:off x="2072" y="3150"/>
                <a:ext cx="55" cy="27"/>
                <a:chOff x="1260" y="2371"/>
                <a:chExt cx="151" cy="53"/>
              </a:xfrm>
            </p:grpSpPr>
            <p:sp>
              <p:nvSpPr>
                <p:cNvPr id="31822" name="Line 683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19050">
                  <a:solidFill>
                    <a:srgbClr val="0033C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23" name="Line 684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19050">
                  <a:solidFill>
                    <a:srgbClr val="0033C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1821" name="WordArt 685"/>
              <p:cNvSpPr>
                <a:spLocks noChangeArrowheads="1" noChangeShapeType="1" noTextEdit="1"/>
              </p:cNvSpPr>
              <p:nvPr/>
            </p:nvSpPr>
            <p:spPr bwMode="auto">
              <a:xfrm>
                <a:off x="2148" y="3125"/>
                <a:ext cx="43" cy="8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1199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33CC"/>
                      </a:solidFill>
                      <a:round/>
                      <a:headEnd/>
                      <a:tailEnd/>
                    </a:ln>
                    <a:solidFill>
                      <a:srgbClr val="0033CC"/>
                    </a:solidFill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rgbClr val="0033CC"/>
                    </a:solidFill>
                    <a:round/>
                    <a:headEnd/>
                    <a:tailEnd/>
                  </a:ln>
                  <a:solidFill>
                    <a:srgbClr val="0033CC"/>
                  </a:solidFill>
                  <a:latin typeface="宋体"/>
                  <a:ea typeface="宋体"/>
                </a:endParaRPr>
              </a:p>
            </p:txBody>
          </p:sp>
        </p:grpSp>
      </p:grpSp>
      <p:grpSp>
        <p:nvGrpSpPr>
          <p:cNvPr id="693" name="Group 435"/>
          <p:cNvGrpSpPr>
            <a:grpSpLocks/>
          </p:cNvGrpSpPr>
          <p:nvPr/>
        </p:nvGrpSpPr>
        <p:grpSpPr bwMode="auto">
          <a:xfrm>
            <a:off x="6645224" y="3771730"/>
            <a:ext cx="2160588" cy="2478087"/>
            <a:chOff x="4234" y="2310"/>
            <a:chExt cx="1361" cy="1561"/>
          </a:xfrm>
        </p:grpSpPr>
        <p:sp>
          <p:nvSpPr>
            <p:cNvPr id="785" name="Line 436"/>
            <p:cNvSpPr>
              <a:spLocks noChangeShapeType="1"/>
            </p:cNvSpPr>
            <p:nvPr/>
          </p:nvSpPr>
          <p:spPr bwMode="auto">
            <a:xfrm flipV="1">
              <a:off x="4882" y="2310"/>
              <a:ext cx="0" cy="1561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86" name="Group 437"/>
            <p:cNvGrpSpPr>
              <a:grpSpLocks/>
            </p:cNvGrpSpPr>
            <p:nvPr/>
          </p:nvGrpSpPr>
          <p:grpSpPr bwMode="auto">
            <a:xfrm>
              <a:off x="4876" y="2389"/>
              <a:ext cx="445" cy="186"/>
              <a:chOff x="4252" y="895"/>
              <a:chExt cx="848" cy="349"/>
            </a:xfrm>
          </p:grpSpPr>
          <p:sp>
            <p:nvSpPr>
              <p:cNvPr id="801" name="Line 438"/>
              <p:cNvSpPr>
                <a:spLocks noChangeShapeType="1"/>
              </p:cNvSpPr>
              <p:nvPr/>
            </p:nvSpPr>
            <p:spPr bwMode="auto">
              <a:xfrm flipV="1">
                <a:off x="5100" y="949"/>
                <a:ext cx="0" cy="2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2" name="Line 439"/>
              <p:cNvSpPr>
                <a:spLocks noChangeShapeType="1"/>
              </p:cNvSpPr>
              <p:nvPr/>
            </p:nvSpPr>
            <p:spPr bwMode="auto">
              <a:xfrm>
                <a:off x="4252" y="1128"/>
                <a:ext cx="8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sm" len="lg"/>
                <a:tailEnd type="triangl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803" name="Group 440"/>
              <p:cNvGrpSpPr>
                <a:grpSpLocks/>
              </p:cNvGrpSpPr>
              <p:nvPr/>
            </p:nvGrpSpPr>
            <p:grpSpPr bwMode="auto">
              <a:xfrm>
                <a:off x="4485" y="895"/>
                <a:ext cx="373" cy="349"/>
                <a:chOff x="3137" y="2266"/>
                <a:chExt cx="265" cy="250"/>
              </a:xfrm>
            </p:grpSpPr>
            <p:sp>
              <p:nvSpPr>
                <p:cNvPr id="804" name="Rectangle 441"/>
                <p:cNvSpPr>
                  <a:spLocks noChangeArrowheads="1"/>
                </p:cNvSpPr>
                <p:nvPr/>
              </p:nvSpPr>
              <p:spPr bwMode="auto">
                <a:xfrm>
                  <a:off x="3137" y="2266"/>
                  <a:ext cx="265" cy="25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grpSp>
              <p:nvGrpSpPr>
                <p:cNvPr id="805" name="Group 442"/>
                <p:cNvGrpSpPr>
                  <a:grpSpLocks/>
                </p:cNvGrpSpPr>
                <p:nvPr/>
              </p:nvGrpSpPr>
              <p:grpSpPr bwMode="auto">
                <a:xfrm>
                  <a:off x="3156" y="2304"/>
                  <a:ext cx="224" cy="177"/>
                  <a:chOff x="1317" y="779"/>
                  <a:chExt cx="334" cy="206"/>
                </a:xfrm>
              </p:grpSpPr>
              <p:sp>
                <p:nvSpPr>
                  <p:cNvPr id="806" name="WordArt 443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317" y="779"/>
                    <a:ext cx="229" cy="191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5088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2"/>
                          </a:solidFill>
                          <a:round/>
                          <a:headEnd/>
                          <a:tailEnd/>
                        </a:ln>
                        <a:solidFill>
                          <a:schemeClr val="tx2"/>
                        </a:solidFill>
                        <a:latin typeface="Times New Roman"/>
                        <a:cs typeface="Times New Roman"/>
                      </a:rPr>
                      <a:t>A</a:t>
                    </a:r>
                    <a:endParaRPr lang="zh-CN" altLang="en-US" sz="3600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807" name="WordArt 444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590" y="881"/>
                    <a:ext cx="61" cy="10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1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</p:grpSp>
          </p:grpSp>
        </p:grpSp>
        <p:sp>
          <p:nvSpPr>
            <p:cNvPr id="787" name="WordArt 445"/>
            <p:cNvSpPr>
              <a:spLocks noChangeArrowheads="1" noChangeShapeType="1" noTextEdit="1"/>
            </p:cNvSpPr>
            <p:nvPr/>
          </p:nvSpPr>
          <p:spPr bwMode="auto">
            <a:xfrm>
              <a:off x="4731" y="2349"/>
              <a:ext cx="103" cy="12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800" i="1" kern="1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Times New Roman"/>
                  <a:cs typeface="Times New Roman"/>
                </a:rPr>
                <a:t>Y</a:t>
              </a:r>
              <a:endParaRPr lang="zh-CN" altLang="en-US" sz="800" i="1" kern="1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008000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788" name="Group 446"/>
            <p:cNvGrpSpPr>
              <a:grpSpLocks/>
            </p:cNvGrpSpPr>
            <p:nvPr/>
          </p:nvGrpSpPr>
          <p:grpSpPr bwMode="auto">
            <a:xfrm>
              <a:off x="4234" y="2588"/>
              <a:ext cx="193" cy="639"/>
              <a:chOff x="3038" y="1267"/>
              <a:chExt cx="368" cy="1195"/>
            </a:xfrm>
          </p:grpSpPr>
          <p:sp>
            <p:nvSpPr>
              <p:cNvPr id="793" name="Line 447"/>
              <p:cNvSpPr>
                <a:spLocks noChangeShapeType="1"/>
              </p:cNvSpPr>
              <p:nvPr/>
            </p:nvSpPr>
            <p:spPr bwMode="auto">
              <a:xfrm flipH="1">
                <a:off x="3041" y="1267"/>
                <a:ext cx="3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4" name="Line 448"/>
              <p:cNvSpPr>
                <a:spLocks noChangeShapeType="1"/>
              </p:cNvSpPr>
              <p:nvPr/>
            </p:nvSpPr>
            <p:spPr bwMode="auto">
              <a:xfrm flipH="1">
                <a:off x="3038" y="2458"/>
                <a:ext cx="3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5" name="Line 449"/>
              <p:cNvSpPr>
                <a:spLocks noChangeShapeType="1"/>
              </p:cNvSpPr>
              <p:nvPr/>
            </p:nvSpPr>
            <p:spPr bwMode="auto">
              <a:xfrm>
                <a:off x="3203" y="1267"/>
                <a:ext cx="1" cy="11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sm" len="lg"/>
                <a:tailEnd type="triangl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96" name="Group 450"/>
              <p:cNvGrpSpPr>
                <a:grpSpLocks/>
              </p:cNvGrpSpPr>
              <p:nvPr/>
            </p:nvGrpSpPr>
            <p:grpSpPr bwMode="auto">
              <a:xfrm>
                <a:off x="3064" y="1689"/>
                <a:ext cx="342" cy="413"/>
                <a:chOff x="426" y="1091"/>
                <a:chExt cx="256" cy="296"/>
              </a:xfrm>
            </p:grpSpPr>
            <p:sp>
              <p:nvSpPr>
                <p:cNvPr id="797" name="Rectangle 451"/>
                <p:cNvSpPr>
                  <a:spLocks noChangeArrowheads="1"/>
                </p:cNvSpPr>
                <p:nvPr/>
              </p:nvSpPr>
              <p:spPr bwMode="auto">
                <a:xfrm>
                  <a:off x="432" y="1091"/>
                  <a:ext cx="250" cy="2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grpSp>
              <p:nvGrpSpPr>
                <p:cNvPr id="798" name="Group 452"/>
                <p:cNvGrpSpPr>
                  <a:grpSpLocks/>
                </p:cNvGrpSpPr>
                <p:nvPr/>
              </p:nvGrpSpPr>
              <p:grpSpPr bwMode="auto">
                <a:xfrm>
                  <a:off x="426" y="1131"/>
                  <a:ext cx="244" cy="170"/>
                  <a:chOff x="1316" y="1111"/>
                  <a:chExt cx="346" cy="191"/>
                </a:xfrm>
              </p:grpSpPr>
              <p:sp>
                <p:nvSpPr>
                  <p:cNvPr id="799" name="WordArt 453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316" y="1111"/>
                    <a:ext cx="230" cy="191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5088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2"/>
                          </a:solidFill>
                          <a:round/>
                          <a:headEnd/>
                          <a:tailEnd/>
                        </a:ln>
                        <a:solidFill>
                          <a:schemeClr val="tx2"/>
                        </a:solidFill>
                        <a:latin typeface="Times New Roman"/>
                        <a:cs typeface="Times New Roman"/>
                      </a:rPr>
                      <a:t>A</a:t>
                    </a:r>
                    <a:endParaRPr lang="zh-CN" altLang="en-US" sz="3600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800" name="WordArt 454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593" y="1196"/>
                    <a:ext cx="69" cy="102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2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</p:grpSp>
          </p:grpSp>
        </p:grpSp>
        <p:sp>
          <p:nvSpPr>
            <p:cNvPr id="789" name="Line 455"/>
            <p:cNvSpPr>
              <a:spLocks noChangeShapeType="1"/>
            </p:cNvSpPr>
            <p:nvPr/>
          </p:nvSpPr>
          <p:spPr bwMode="auto">
            <a:xfrm>
              <a:off x="4443" y="3226"/>
              <a:ext cx="1152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0" name="WordArt 456"/>
            <p:cNvSpPr>
              <a:spLocks noChangeArrowheads="1" noChangeShapeType="1" noTextEdit="1"/>
            </p:cNvSpPr>
            <p:nvPr/>
          </p:nvSpPr>
          <p:spPr bwMode="auto">
            <a:xfrm>
              <a:off x="5393" y="3281"/>
              <a:ext cx="124" cy="10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800" i="1" kern="10">
                  <a:ln w="9525">
                    <a:solidFill>
                      <a:srgbClr val="0033CC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Times New Roman"/>
                  <a:cs typeface="Times New Roman"/>
                </a:rPr>
                <a:t>X</a:t>
              </a:r>
              <a:endParaRPr lang="zh-CN" altLang="en-US" sz="800" i="1" kern="10">
                <a:ln w="9525">
                  <a:solidFill>
                    <a:srgbClr val="0033CC"/>
                  </a:solidFill>
                  <a:round/>
                  <a:headEnd/>
                  <a:tailEnd/>
                </a:ln>
                <a:solidFill>
                  <a:schemeClr val="accent2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791" name="Rectangle 457"/>
            <p:cNvSpPr>
              <a:spLocks noChangeArrowheads="1"/>
            </p:cNvSpPr>
            <p:nvPr/>
          </p:nvSpPr>
          <p:spPr bwMode="auto">
            <a:xfrm>
              <a:off x="4443" y="2588"/>
              <a:ext cx="874" cy="1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792" name="WordArt 458"/>
            <p:cNvSpPr>
              <a:spLocks noChangeArrowheads="1" noChangeShapeType="1" noTextEdit="1"/>
            </p:cNvSpPr>
            <p:nvPr/>
          </p:nvSpPr>
          <p:spPr bwMode="auto">
            <a:xfrm>
              <a:off x="4779" y="3247"/>
              <a:ext cx="68" cy="8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8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O</a:t>
              </a:r>
              <a:endParaRPr lang="zh-CN" altLang="en-US" sz="8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694" name="Group 536"/>
          <p:cNvGrpSpPr>
            <a:grpSpLocks/>
          </p:cNvGrpSpPr>
          <p:nvPr/>
        </p:nvGrpSpPr>
        <p:grpSpPr bwMode="auto">
          <a:xfrm>
            <a:off x="7818387" y="5106817"/>
            <a:ext cx="522287" cy="1093788"/>
            <a:chOff x="4407" y="2449"/>
            <a:chExt cx="627" cy="1289"/>
          </a:xfrm>
        </p:grpSpPr>
        <p:sp>
          <p:nvSpPr>
            <p:cNvPr id="783" name="Arc 537"/>
            <p:cNvSpPr>
              <a:spLocks/>
            </p:cNvSpPr>
            <p:nvPr/>
          </p:nvSpPr>
          <p:spPr bwMode="auto">
            <a:xfrm rot="14663858" flipV="1">
              <a:off x="4052" y="2804"/>
              <a:ext cx="1289" cy="580"/>
            </a:xfrm>
            <a:custGeom>
              <a:avLst/>
              <a:gdLst>
                <a:gd name="T0" fmla="*/ 0 w 21600"/>
                <a:gd name="T1" fmla="*/ 0 h 18770"/>
                <a:gd name="T2" fmla="*/ 0 w 21600"/>
                <a:gd name="T3" fmla="*/ 0 h 18770"/>
                <a:gd name="T4" fmla="*/ 0 w 21600"/>
                <a:gd name="T5" fmla="*/ 0 h 18770"/>
                <a:gd name="T6" fmla="*/ 0 60000 65536"/>
                <a:gd name="T7" fmla="*/ 0 60000 65536"/>
                <a:gd name="T8" fmla="*/ 0 60000 65536"/>
                <a:gd name="T9" fmla="*/ 0 w 21600"/>
                <a:gd name="T10" fmla="*/ 0 h 18770"/>
                <a:gd name="T11" fmla="*/ 21600 w 21600"/>
                <a:gd name="T12" fmla="*/ 18770 h 187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8770" fill="none" extrusionOk="0">
                  <a:moveTo>
                    <a:pt x="211" y="18769"/>
                  </a:moveTo>
                  <a:cubicBezTo>
                    <a:pt x="70" y="17771"/>
                    <a:pt x="0" y="16765"/>
                    <a:pt x="0" y="15757"/>
                  </a:cubicBezTo>
                  <a:cubicBezTo>
                    <a:pt x="-1" y="9787"/>
                    <a:pt x="2470" y="4083"/>
                    <a:pt x="6825" y="-1"/>
                  </a:cubicBezTo>
                </a:path>
                <a:path w="21600" h="18770" stroke="0" extrusionOk="0">
                  <a:moveTo>
                    <a:pt x="211" y="18769"/>
                  </a:moveTo>
                  <a:cubicBezTo>
                    <a:pt x="70" y="17771"/>
                    <a:pt x="0" y="16765"/>
                    <a:pt x="0" y="15757"/>
                  </a:cubicBezTo>
                  <a:cubicBezTo>
                    <a:pt x="-1" y="9787"/>
                    <a:pt x="2470" y="4083"/>
                    <a:pt x="6825" y="-1"/>
                  </a:cubicBezTo>
                  <a:lnTo>
                    <a:pt x="21600" y="15757"/>
                  </a:lnTo>
                  <a:close/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784" name="Line 538"/>
            <p:cNvSpPr>
              <a:spLocks noChangeShapeType="1"/>
            </p:cNvSpPr>
            <p:nvPr/>
          </p:nvSpPr>
          <p:spPr bwMode="auto">
            <a:xfrm flipH="1">
              <a:off x="4971" y="3425"/>
              <a:ext cx="63" cy="174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95" name="Group 539"/>
          <p:cNvGrpSpPr>
            <a:grpSpLocks/>
          </p:cNvGrpSpPr>
          <p:nvPr/>
        </p:nvGrpSpPr>
        <p:grpSpPr bwMode="auto">
          <a:xfrm>
            <a:off x="7451674" y="4063830"/>
            <a:ext cx="723900" cy="1863725"/>
            <a:chOff x="3967" y="1221"/>
            <a:chExt cx="868" cy="2195"/>
          </a:xfrm>
        </p:grpSpPr>
        <p:sp>
          <p:nvSpPr>
            <p:cNvPr id="781" name="Arc 540"/>
            <p:cNvSpPr>
              <a:spLocks/>
            </p:cNvSpPr>
            <p:nvPr/>
          </p:nvSpPr>
          <p:spPr bwMode="auto">
            <a:xfrm rot="14663858" flipV="1">
              <a:off x="3280" y="1908"/>
              <a:ext cx="2195" cy="821"/>
            </a:xfrm>
            <a:custGeom>
              <a:avLst/>
              <a:gdLst>
                <a:gd name="T0" fmla="*/ 0 w 36198"/>
                <a:gd name="T1" fmla="*/ 0 h 27080"/>
                <a:gd name="T2" fmla="*/ 0 w 36198"/>
                <a:gd name="T3" fmla="*/ 0 h 27080"/>
                <a:gd name="T4" fmla="*/ 0 w 36198"/>
                <a:gd name="T5" fmla="*/ 0 h 27080"/>
                <a:gd name="T6" fmla="*/ 0 60000 65536"/>
                <a:gd name="T7" fmla="*/ 0 60000 65536"/>
                <a:gd name="T8" fmla="*/ 0 60000 65536"/>
                <a:gd name="T9" fmla="*/ 0 w 36198"/>
                <a:gd name="T10" fmla="*/ 0 h 27080"/>
                <a:gd name="T11" fmla="*/ 36198 w 36198"/>
                <a:gd name="T12" fmla="*/ 27080 h 270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198" h="27080" fill="none" extrusionOk="0">
                  <a:moveTo>
                    <a:pt x="0" y="5679"/>
                  </a:moveTo>
                  <a:cubicBezTo>
                    <a:pt x="3984" y="2026"/>
                    <a:pt x="9192" y="-1"/>
                    <a:pt x="14598" y="0"/>
                  </a:cubicBezTo>
                  <a:cubicBezTo>
                    <a:pt x="26527" y="0"/>
                    <a:pt x="36198" y="9670"/>
                    <a:pt x="36198" y="21600"/>
                  </a:cubicBezTo>
                  <a:cubicBezTo>
                    <a:pt x="36198" y="23449"/>
                    <a:pt x="35960" y="25291"/>
                    <a:pt x="35491" y="27080"/>
                  </a:cubicBezTo>
                </a:path>
                <a:path w="36198" h="27080" stroke="0" extrusionOk="0">
                  <a:moveTo>
                    <a:pt x="0" y="5679"/>
                  </a:moveTo>
                  <a:cubicBezTo>
                    <a:pt x="3984" y="2026"/>
                    <a:pt x="9192" y="-1"/>
                    <a:pt x="14598" y="0"/>
                  </a:cubicBezTo>
                  <a:cubicBezTo>
                    <a:pt x="26527" y="0"/>
                    <a:pt x="36198" y="9670"/>
                    <a:pt x="36198" y="21600"/>
                  </a:cubicBezTo>
                  <a:cubicBezTo>
                    <a:pt x="36198" y="23449"/>
                    <a:pt x="35960" y="25291"/>
                    <a:pt x="35491" y="27080"/>
                  </a:cubicBezTo>
                  <a:lnTo>
                    <a:pt x="14598" y="21600"/>
                  </a:lnTo>
                  <a:close/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782" name="Line 541"/>
            <p:cNvSpPr>
              <a:spLocks noChangeShapeType="1"/>
            </p:cNvSpPr>
            <p:nvPr/>
          </p:nvSpPr>
          <p:spPr bwMode="auto">
            <a:xfrm>
              <a:off x="4691" y="2069"/>
              <a:ext cx="144" cy="265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96" name="Group 542"/>
          <p:cNvGrpSpPr>
            <a:grpSpLocks/>
          </p:cNvGrpSpPr>
          <p:nvPr/>
        </p:nvGrpSpPr>
        <p:grpSpPr bwMode="auto">
          <a:xfrm>
            <a:off x="7108774" y="4240042"/>
            <a:ext cx="700088" cy="2189163"/>
            <a:chOff x="3555" y="1429"/>
            <a:chExt cx="840" cy="2578"/>
          </a:xfrm>
        </p:grpSpPr>
        <p:sp>
          <p:nvSpPr>
            <p:cNvPr id="779" name="Arc 543"/>
            <p:cNvSpPr>
              <a:spLocks/>
            </p:cNvSpPr>
            <p:nvPr/>
          </p:nvSpPr>
          <p:spPr bwMode="auto">
            <a:xfrm rot="14663858" flipV="1">
              <a:off x="2702" y="2313"/>
              <a:ext cx="2578" cy="809"/>
            </a:xfrm>
            <a:custGeom>
              <a:avLst/>
              <a:gdLst>
                <a:gd name="T0" fmla="*/ 0 w 43200"/>
                <a:gd name="T1" fmla="*/ 0 h 25749"/>
                <a:gd name="T2" fmla="*/ 0 w 43200"/>
                <a:gd name="T3" fmla="*/ 0 h 25749"/>
                <a:gd name="T4" fmla="*/ 0 w 43200"/>
                <a:gd name="T5" fmla="*/ 0 h 25749"/>
                <a:gd name="T6" fmla="*/ 0 60000 65536"/>
                <a:gd name="T7" fmla="*/ 0 60000 65536"/>
                <a:gd name="T8" fmla="*/ 0 60000 65536"/>
                <a:gd name="T9" fmla="*/ 0 w 43200"/>
                <a:gd name="T10" fmla="*/ 0 h 25749"/>
                <a:gd name="T11" fmla="*/ 43200 w 43200"/>
                <a:gd name="T12" fmla="*/ 25749 h 257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5749" fill="none" extrusionOk="0">
                  <a:moveTo>
                    <a:pt x="42797" y="0"/>
                  </a:moveTo>
                  <a:cubicBezTo>
                    <a:pt x="43065" y="1366"/>
                    <a:pt x="43200" y="2756"/>
                    <a:pt x="43200" y="4149"/>
                  </a:cubicBezTo>
                  <a:cubicBezTo>
                    <a:pt x="43200" y="16078"/>
                    <a:pt x="33529" y="25749"/>
                    <a:pt x="21600" y="25749"/>
                  </a:cubicBezTo>
                  <a:cubicBezTo>
                    <a:pt x="9670" y="25749"/>
                    <a:pt x="0" y="16078"/>
                    <a:pt x="0" y="4149"/>
                  </a:cubicBezTo>
                  <a:cubicBezTo>
                    <a:pt x="-1" y="4045"/>
                    <a:pt x="0" y="3941"/>
                    <a:pt x="2" y="3838"/>
                  </a:cubicBezTo>
                </a:path>
                <a:path w="43200" h="25749" stroke="0" extrusionOk="0">
                  <a:moveTo>
                    <a:pt x="42797" y="0"/>
                  </a:moveTo>
                  <a:cubicBezTo>
                    <a:pt x="43065" y="1366"/>
                    <a:pt x="43200" y="2756"/>
                    <a:pt x="43200" y="4149"/>
                  </a:cubicBezTo>
                  <a:cubicBezTo>
                    <a:pt x="43200" y="16078"/>
                    <a:pt x="33529" y="25749"/>
                    <a:pt x="21600" y="25749"/>
                  </a:cubicBezTo>
                  <a:cubicBezTo>
                    <a:pt x="9670" y="25749"/>
                    <a:pt x="0" y="16078"/>
                    <a:pt x="0" y="4149"/>
                  </a:cubicBezTo>
                  <a:cubicBezTo>
                    <a:pt x="-1" y="4045"/>
                    <a:pt x="0" y="3941"/>
                    <a:pt x="2" y="3838"/>
                  </a:cubicBezTo>
                  <a:lnTo>
                    <a:pt x="21600" y="4149"/>
                  </a:lnTo>
                  <a:close/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780" name="Line 544"/>
            <p:cNvSpPr>
              <a:spLocks noChangeShapeType="1"/>
            </p:cNvSpPr>
            <p:nvPr/>
          </p:nvSpPr>
          <p:spPr bwMode="auto">
            <a:xfrm flipH="1" flipV="1">
              <a:off x="3555" y="2744"/>
              <a:ext cx="121" cy="235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97" name="Group 545"/>
          <p:cNvGrpSpPr>
            <a:grpSpLocks/>
          </p:cNvGrpSpPr>
          <p:nvPr/>
        </p:nvGrpSpPr>
        <p:grpSpPr bwMode="auto">
          <a:xfrm>
            <a:off x="7683449" y="4700417"/>
            <a:ext cx="357188" cy="519113"/>
            <a:chOff x="4244" y="1971"/>
            <a:chExt cx="430" cy="612"/>
          </a:xfrm>
        </p:grpSpPr>
        <p:sp>
          <p:nvSpPr>
            <p:cNvPr id="776" name="Line 546"/>
            <p:cNvSpPr>
              <a:spLocks noChangeShapeType="1"/>
            </p:cNvSpPr>
            <p:nvPr/>
          </p:nvSpPr>
          <p:spPr bwMode="auto">
            <a:xfrm flipV="1">
              <a:off x="4244" y="1990"/>
              <a:ext cx="408" cy="2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7" name="Line 547"/>
            <p:cNvSpPr>
              <a:spLocks noChangeShapeType="1"/>
            </p:cNvSpPr>
            <p:nvPr/>
          </p:nvSpPr>
          <p:spPr bwMode="auto">
            <a:xfrm flipH="1">
              <a:off x="4645" y="2024"/>
              <a:ext cx="1" cy="559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" name="Oval 548"/>
            <p:cNvSpPr>
              <a:spLocks noChangeArrowheads="1"/>
            </p:cNvSpPr>
            <p:nvPr/>
          </p:nvSpPr>
          <p:spPr bwMode="auto">
            <a:xfrm flipH="1" flipV="1">
              <a:off x="4619" y="1971"/>
              <a:ext cx="55" cy="5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grpSp>
        <p:nvGrpSpPr>
          <p:cNvPr id="698" name="Group 549"/>
          <p:cNvGrpSpPr>
            <a:grpSpLocks/>
          </p:cNvGrpSpPr>
          <p:nvPr/>
        </p:nvGrpSpPr>
        <p:grpSpPr bwMode="auto">
          <a:xfrm>
            <a:off x="7005587" y="6418895"/>
            <a:ext cx="1327150" cy="205567"/>
            <a:chOff x="3433" y="3881"/>
            <a:chExt cx="1590" cy="242"/>
          </a:xfrm>
        </p:grpSpPr>
        <p:grpSp>
          <p:nvGrpSpPr>
            <p:cNvPr id="762" name="Group 550"/>
            <p:cNvGrpSpPr>
              <a:grpSpLocks/>
            </p:cNvGrpSpPr>
            <p:nvPr/>
          </p:nvGrpSpPr>
          <p:grpSpPr bwMode="auto">
            <a:xfrm>
              <a:off x="3433" y="3918"/>
              <a:ext cx="237" cy="205"/>
              <a:chOff x="2294" y="1955"/>
              <a:chExt cx="252" cy="209"/>
            </a:xfrm>
          </p:grpSpPr>
          <p:sp>
            <p:nvSpPr>
              <p:cNvPr id="774" name="WordArt 551"/>
              <p:cNvSpPr>
                <a:spLocks noChangeArrowheads="1" noChangeShapeType="1" noTextEdit="1"/>
              </p:cNvSpPr>
              <p:nvPr/>
            </p:nvSpPr>
            <p:spPr bwMode="auto">
              <a:xfrm>
                <a:off x="2477" y="2046"/>
                <a:ext cx="69" cy="10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775" name="WordArt 552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94" y="1955"/>
                <a:ext cx="165" cy="20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rPr>
                  <a:t>j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endParaRPr>
              </a:p>
            </p:txBody>
          </p:sp>
        </p:grpSp>
        <p:sp>
          <p:nvSpPr>
            <p:cNvPr id="763" name="Line 553"/>
            <p:cNvSpPr>
              <a:spLocks noChangeShapeType="1"/>
            </p:cNvSpPr>
            <p:nvPr/>
          </p:nvSpPr>
          <p:spPr bwMode="auto">
            <a:xfrm>
              <a:off x="3687" y="3982"/>
              <a:ext cx="16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64" name="Group 554"/>
            <p:cNvGrpSpPr>
              <a:grpSpLocks/>
            </p:cNvGrpSpPr>
            <p:nvPr/>
          </p:nvGrpSpPr>
          <p:grpSpPr bwMode="auto">
            <a:xfrm>
              <a:off x="3905" y="3900"/>
              <a:ext cx="229" cy="205"/>
              <a:chOff x="2754" y="806"/>
              <a:chExt cx="244" cy="209"/>
            </a:xfrm>
          </p:grpSpPr>
          <p:sp>
            <p:nvSpPr>
              <p:cNvPr id="772" name="WordArt 555"/>
              <p:cNvSpPr>
                <a:spLocks noChangeArrowheads="1" noChangeShapeType="1" noTextEdit="1"/>
              </p:cNvSpPr>
              <p:nvPr/>
            </p:nvSpPr>
            <p:spPr bwMode="auto">
              <a:xfrm>
                <a:off x="2754" y="806"/>
                <a:ext cx="165" cy="20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rPr>
                  <a:t>j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endParaRPr>
              </a:p>
            </p:txBody>
          </p:sp>
          <p:sp>
            <p:nvSpPr>
              <p:cNvPr id="773" name="WordArt 556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37" y="908"/>
                <a:ext cx="61" cy="10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grpSp>
          <p:nvGrpSpPr>
            <p:cNvPr id="765" name="Group 557"/>
            <p:cNvGrpSpPr>
              <a:grpSpLocks/>
            </p:cNvGrpSpPr>
            <p:nvPr/>
          </p:nvGrpSpPr>
          <p:grpSpPr bwMode="auto">
            <a:xfrm>
              <a:off x="4188" y="3962"/>
              <a:ext cx="182" cy="67"/>
              <a:chOff x="1260" y="2371"/>
              <a:chExt cx="151" cy="53"/>
            </a:xfrm>
          </p:grpSpPr>
          <p:sp>
            <p:nvSpPr>
              <p:cNvPr id="770" name="Line 558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1" name="Line 559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66" name="WordArt 560"/>
            <p:cNvSpPr>
              <a:spLocks noChangeArrowheads="1" noChangeShapeType="1" noTextEdit="1"/>
            </p:cNvSpPr>
            <p:nvPr/>
          </p:nvSpPr>
          <p:spPr bwMode="auto">
            <a:xfrm>
              <a:off x="4567" y="3928"/>
              <a:ext cx="204" cy="1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5556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Symbol"/>
                </a:rPr>
                <a:t>p</a:t>
              </a:r>
              <a:endParaRPr lang="zh-CN" altLang="en-US" sz="36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Symbol"/>
              </a:endParaRPr>
            </a:p>
          </p:txBody>
        </p:sp>
        <p:sp>
          <p:nvSpPr>
            <p:cNvPr id="767" name="Line 561"/>
            <p:cNvSpPr>
              <a:spLocks noChangeShapeType="1"/>
            </p:cNvSpPr>
            <p:nvPr/>
          </p:nvSpPr>
          <p:spPr bwMode="auto">
            <a:xfrm flipH="1">
              <a:off x="4766" y="3895"/>
              <a:ext cx="136" cy="2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" name="WordArt 562"/>
            <p:cNvSpPr>
              <a:spLocks noChangeArrowheads="1" noChangeShapeType="1" noTextEdit="1"/>
            </p:cNvSpPr>
            <p:nvPr/>
          </p:nvSpPr>
          <p:spPr bwMode="auto">
            <a:xfrm>
              <a:off x="4439" y="3881"/>
              <a:ext cx="80" cy="19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4</a:t>
              </a:r>
              <a:endParaRPr lang="zh-CN" altLang="en-US" sz="3600" kern="10" dirty="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769" name="WordArt 563"/>
            <p:cNvSpPr>
              <a:spLocks noChangeArrowheads="1" noChangeShapeType="1" noTextEdit="1"/>
            </p:cNvSpPr>
            <p:nvPr/>
          </p:nvSpPr>
          <p:spPr bwMode="auto">
            <a:xfrm>
              <a:off x="4918" y="3925"/>
              <a:ext cx="105" cy="15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3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</p:grpSp>
      <p:grpSp>
        <p:nvGrpSpPr>
          <p:cNvPr id="699" name="Group 564"/>
          <p:cNvGrpSpPr>
            <a:grpSpLocks/>
          </p:cNvGrpSpPr>
          <p:nvPr/>
        </p:nvGrpSpPr>
        <p:grpSpPr bwMode="auto">
          <a:xfrm>
            <a:off x="7045274" y="5200480"/>
            <a:ext cx="622300" cy="574675"/>
            <a:chOff x="3480" y="2561"/>
            <a:chExt cx="747" cy="676"/>
          </a:xfrm>
        </p:grpSpPr>
        <p:grpSp>
          <p:nvGrpSpPr>
            <p:cNvPr id="756" name="Group 565"/>
            <p:cNvGrpSpPr>
              <a:grpSpLocks/>
            </p:cNvGrpSpPr>
            <p:nvPr/>
          </p:nvGrpSpPr>
          <p:grpSpPr bwMode="auto">
            <a:xfrm>
              <a:off x="3783" y="2572"/>
              <a:ext cx="444" cy="665"/>
              <a:chOff x="3783" y="2572"/>
              <a:chExt cx="444" cy="665"/>
            </a:xfrm>
          </p:grpSpPr>
          <p:sp>
            <p:nvSpPr>
              <p:cNvPr id="758" name="Line 566"/>
              <p:cNvSpPr>
                <a:spLocks noChangeShapeType="1"/>
              </p:cNvSpPr>
              <p:nvPr/>
            </p:nvSpPr>
            <p:spPr bwMode="auto">
              <a:xfrm>
                <a:off x="3798" y="3206"/>
                <a:ext cx="429" cy="0"/>
              </a:xfrm>
              <a:prstGeom prst="line">
                <a:avLst/>
              </a:prstGeom>
              <a:noFill/>
              <a:ln w="9525">
                <a:solidFill>
                  <a:srgbClr val="008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" name="Line 567"/>
              <p:cNvSpPr>
                <a:spLocks noChangeShapeType="1"/>
              </p:cNvSpPr>
              <p:nvPr/>
            </p:nvSpPr>
            <p:spPr bwMode="auto">
              <a:xfrm flipV="1">
                <a:off x="3812" y="2596"/>
                <a:ext cx="0" cy="641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0" name="Oval 568"/>
              <p:cNvSpPr>
                <a:spLocks noChangeArrowheads="1"/>
              </p:cNvSpPr>
              <p:nvPr/>
            </p:nvSpPr>
            <p:spPr bwMode="auto">
              <a:xfrm flipH="1">
                <a:off x="3786" y="2572"/>
                <a:ext cx="53" cy="5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761" name="Oval 569"/>
              <p:cNvSpPr>
                <a:spLocks noChangeArrowheads="1"/>
              </p:cNvSpPr>
              <p:nvPr/>
            </p:nvSpPr>
            <p:spPr bwMode="auto">
              <a:xfrm flipH="1">
                <a:off x="3783" y="3176"/>
                <a:ext cx="62" cy="6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</p:grpSp>
        <p:sp>
          <p:nvSpPr>
            <p:cNvPr id="757" name="Oval 570"/>
            <p:cNvSpPr>
              <a:spLocks noChangeArrowheads="1"/>
            </p:cNvSpPr>
            <p:nvPr/>
          </p:nvSpPr>
          <p:spPr bwMode="auto">
            <a:xfrm flipH="1">
              <a:off x="3480" y="2561"/>
              <a:ext cx="55" cy="5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grpSp>
        <p:nvGrpSpPr>
          <p:cNvPr id="700" name="Group 571"/>
          <p:cNvGrpSpPr>
            <a:grpSpLocks/>
          </p:cNvGrpSpPr>
          <p:nvPr/>
        </p:nvGrpSpPr>
        <p:grpSpPr bwMode="auto">
          <a:xfrm>
            <a:off x="6951612" y="4197180"/>
            <a:ext cx="752475" cy="1069975"/>
            <a:chOff x="3368" y="1377"/>
            <a:chExt cx="901" cy="1262"/>
          </a:xfrm>
        </p:grpSpPr>
        <p:grpSp>
          <p:nvGrpSpPr>
            <p:cNvPr id="741" name="Group 572"/>
            <p:cNvGrpSpPr>
              <a:grpSpLocks/>
            </p:cNvGrpSpPr>
            <p:nvPr/>
          </p:nvGrpSpPr>
          <p:grpSpPr bwMode="auto">
            <a:xfrm>
              <a:off x="3786" y="1377"/>
              <a:ext cx="475" cy="1228"/>
              <a:chOff x="3786" y="1377"/>
              <a:chExt cx="475" cy="1228"/>
            </a:xfrm>
          </p:grpSpPr>
          <p:sp>
            <p:nvSpPr>
              <p:cNvPr id="753" name="Line 573"/>
              <p:cNvSpPr>
                <a:spLocks noChangeShapeType="1"/>
              </p:cNvSpPr>
              <p:nvPr/>
            </p:nvSpPr>
            <p:spPr bwMode="auto">
              <a:xfrm flipH="1">
                <a:off x="3814" y="1396"/>
                <a:ext cx="0" cy="1209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4" name="Oval 574"/>
              <p:cNvSpPr>
                <a:spLocks noChangeArrowheads="1"/>
              </p:cNvSpPr>
              <p:nvPr/>
            </p:nvSpPr>
            <p:spPr bwMode="auto">
              <a:xfrm flipH="1" flipV="1">
                <a:off x="3786" y="1377"/>
                <a:ext cx="58" cy="5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755" name="Oval 575"/>
              <p:cNvSpPr>
                <a:spLocks noChangeArrowheads="1"/>
              </p:cNvSpPr>
              <p:nvPr/>
            </p:nvSpPr>
            <p:spPr bwMode="auto">
              <a:xfrm flipH="1">
                <a:off x="4210" y="1379"/>
                <a:ext cx="51" cy="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</p:grpSp>
        <p:grpSp>
          <p:nvGrpSpPr>
            <p:cNvPr id="742" name="Group 576"/>
            <p:cNvGrpSpPr>
              <a:grpSpLocks/>
            </p:cNvGrpSpPr>
            <p:nvPr/>
          </p:nvGrpSpPr>
          <p:grpSpPr bwMode="auto">
            <a:xfrm>
              <a:off x="3368" y="1973"/>
              <a:ext cx="901" cy="643"/>
              <a:chOff x="3368" y="1973"/>
              <a:chExt cx="901" cy="643"/>
            </a:xfrm>
          </p:grpSpPr>
          <p:sp>
            <p:nvSpPr>
              <p:cNvPr id="749" name="Line 577"/>
              <p:cNvSpPr>
                <a:spLocks noChangeShapeType="1"/>
              </p:cNvSpPr>
              <p:nvPr/>
            </p:nvSpPr>
            <p:spPr bwMode="auto">
              <a:xfrm flipV="1">
                <a:off x="3380" y="1991"/>
                <a:ext cx="859" cy="0"/>
              </a:xfrm>
              <a:prstGeom prst="line">
                <a:avLst/>
              </a:prstGeom>
              <a:noFill/>
              <a:ln w="9525">
                <a:solidFill>
                  <a:srgbClr val="008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0" name="Oval 578"/>
              <p:cNvSpPr>
                <a:spLocks noChangeArrowheads="1"/>
              </p:cNvSpPr>
              <p:nvPr/>
            </p:nvSpPr>
            <p:spPr bwMode="auto">
              <a:xfrm flipH="1">
                <a:off x="3368" y="2566"/>
                <a:ext cx="49" cy="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751" name="Oval 579"/>
              <p:cNvSpPr>
                <a:spLocks noChangeArrowheads="1"/>
              </p:cNvSpPr>
              <p:nvPr/>
            </p:nvSpPr>
            <p:spPr bwMode="auto">
              <a:xfrm flipH="1">
                <a:off x="3390" y="1973"/>
                <a:ext cx="49" cy="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752" name="Oval 580"/>
              <p:cNvSpPr>
                <a:spLocks noChangeArrowheads="1"/>
              </p:cNvSpPr>
              <p:nvPr/>
            </p:nvSpPr>
            <p:spPr bwMode="auto">
              <a:xfrm flipH="1">
                <a:off x="4214" y="1975"/>
                <a:ext cx="55" cy="5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</p:grpSp>
        <p:grpSp>
          <p:nvGrpSpPr>
            <p:cNvPr id="743" name="Group 581"/>
            <p:cNvGrpSpPr>
              <a:grpSpLocks/>
            </p:cNvGrpSpPr>
            <p:nvPr/>
          </p:nvGrpSpPr>
          <p:grpSpPr bwMode="auto">
            <a:xfrm>
              <a:off x="3494" y="1529"/>
              <a:ext cx="772" cy="1110"/>
              <a:chOff x="3494" y="1529"/>
              <a:chExt cx="772" cy="1110"/>
            </a:xfrm>
          </p:grpSpPr>
          <p:sp>
            <p:nvSpPr>
              <p:cNvPr id="745" name="Line 582"/>
              <p:cNvSpPr>
                <a:spLocks noChangeShapeType="1"/>
              </p:cNvSpPr>
              <p:nvPr/>
            </p:nvSpPr>
            <p:spPr bwMode="auto">
              <a:xfrm flipH="1">
                <a:off x="3507" y="1610"/>
                <a:ext cx="0" cy="1029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6" name="Line 583"/>
              <p:cNvSpPr>
                <a:spLocks noChangeShapeType="1"/>
              </p:cNvSpPr>
              <p:nvPr/>
            </p:nvSpPr>
            <p:spPr bwMode="auto">
              <a:xfrm>
                <a:off x="3526" y="1562"/>
                <a:ext cx="708" cy="2"/>
              </a:xfrm>
              <a:prstGeom prst="line">
                <a:avLst/>
              </a:prstGeom>
              <a:noFill/>
              <a:ln w="9525">
                <a:solidFill>
                  <a:srgbClr val="008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" name="Oval 584"/>
              <p:cNvSpPr>
                <a:spLocks noChangeArrowheads="1"/>
              </p:cNvSpPr>
              <p:nvPr/>
            </p:nvSpPr>
            <p:spPr bwMode="auto">
              <a:xfrm flipH="1">
                <a:off x="3494" y="1546"/>
                <a:ext cx="55" cy="5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748" name="Oval 585"/>
              <p:cNvSpPr>
                <a:spLocks noChangeArrowheads="1"/>
              </p:cNvSpPr>
              <p:nvPr/>
            </p:nvSpPr>
            <p:spPr bwMode="auto">
              <a:xfrm flipH="1">
                <a:off x="4215" y="1529"/>
                <a:ext cx="51" cy="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</p:grpSp>
        <p:sp>
          <p:nvSpPr>
            <p:cNvPr id="744" name="Oval 586"/>
            <p:cNvSpPr>
              <a:spLocks noChangeArrowheads="1"/>
            </p:cNvSpPr>
            <p:nvPr/>
          </p:nvSpPr>
          <p:spPr bwMode="auto">
            <a:xfrm flipH="1" flipV="1">
              <a:off x="4214" y="1529"/>
              <a:ext cx="52" cy="5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grpSp>
        <p:nvGrpSpPr>
          <p:cNvPr id="701" name="Group 625"/>
          <p:cNvGrpSpPr>
            <a:grpSpLocks/>
          </p:cNvGrpSpPr>
          <p:nvPr/>
        </p:nvGrpSpPr>
        <p:grpSpPr bwMode="auto">
          <a:xfrm>
            <a:off x="7627847" y="5015491"/>
            <a:ext cx="1166813" cy="1266825"/>
            <a:chOff x="4858" y="3089"/>
            <a:chExt cx="735" cy="798"/>
          </a:xfrm>
        </p:grpSpPr>
        <p:grpSp>
          <p:nvGrpSpPr>
            <p:cNvPr id="702" name="Group 626"/>
            <p:cNvGrpSpPr>
              <a:grpSpLocks/>
            </p:cNvGrpSpPr>
            <p:nvPr/>
          </p:nvGrpSpPr>
          <p:grpSpPr bwMode="auto">
            <a:xfrm>
              <a:off x="4866" y="3204"/>
              <a:ext cx="408" cy="608"/>
              <a:chOff x="4203" y="2549"/>
              <a:chExt cx="777" cy="1135"/>
            </a:xfrm>
          </p:grpSpPr>
          <p:sp>
            <p:nvSpPr>
              <p:cNvPr id="736" name="Line 627"/>
              <p:cNvSpPr>
                <a:spLocks noChangeShapeType="1"/>
              </p:cNvSpPr>
              <p:nvPr/>
            </p:nvSpPr>
            <p:spPr bwMode="auto">
              <a:xfrm flipV="1">
                <a:off x="4938" y="2549"/>
                <a:ext cx="0" cy="1117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" name="Line 628"/>
              <p:cNvSpPr>
                <a:spLocks noChangeShapeType="1"/>
              </p:cNvSpPr>
              <p:nvPr/>
            </p:nvSpPr>
            <p:spPr bwMode="auto">
              <a:xfrm flipV="1">
                <a:off x="4249" y="3649"/>
                <a:ext cx="679" cy="2"/>
              </a:xfrm>
              <a:prstGeom prst="line">
                <a:avLst/>
              </a:prstGeom>
              <a:noFill/>
              <a:ln w="9525">
                <a:solidFill>
                  <a:srgbClr val="008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8" name="Oval 629"/>
              <p:cNvSpPr>
                <a:spLocks noChangeArrowheads="1"/>
              </p:cNvSpPr>
              <p:nvPr/>
            </p:nvSpPr>
            <p:spPr bwMode="auto">
              <a:xfrm flipH="1">
                <a:off x="4925" y="2562"/>
                <a:ext cx="55" cy="5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739" name="Oval 630"/>
              <p:cNvSpPr>
                <a:spLocks noChangeArrowheads="1"/>
              </p:cNvSpPr>
              <p:nvPr/>
            </p:nvSpPr>
            <p:spPr bwMode="auto">
              <a:xfrm flipH="1">
                <a:off x="4203" y="3625"/>
                <a:ext cx="61" cy="5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740" name="Oval 631"/>
              <p:cNvSpPr>
                <a:spLocks noChangeArrowheads="1"/>
              </p:cNvSpPr>
              <p:nvPr/>
            </p:nvSpPr>
            <p:spPr bwMode="auto">
              <a:xfrm flipH="1">
                <a:off x="4914" y="3612"/>
                <a:ext cx="56" cy="5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</p:grpSp>
        <p:sp>
          <p:nvSpPr>
            <p:cNvPr id="703" name="Oval 632"/>
            <p:cNvSpPr>
              <a:spLocks noChangeArrowheads="1"/>
            </p:cNvSpPr>
            <p:nvPr/>
          </p:nvSpPr>
          <p:spPr bwMode="auto">
            <a:xfrm flipH="1">
              <a:off x="5245" y="3211"/>
              <a:ext cx="29" cy="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grpSp>
          <p:nvGrpSpPr>
            <p:cNvPr id="704" name="Group 633"/>
            <p:cNvGrpSpPr>
              <a:grpSpLocks/>
            </p:cNvGrpSpPr>
            <p:nvPr/>
          </p:nvGrpSpPr>
          <p:grpSpPr bwMode="auto">
            <a:xfrm>
              <a:off x="4869" y="3215"/>
              <a:ext cx="245" cy="672"/>
              <a:chOff x="4207" y="2570"/>
              <a:chExt cx="467" cy="1255"/>
            </a:xfrm>
          </p:grpSpPr>
          <p:sp>
            <p:nvSpPr>
              <p:cNvPr id="732" name="Line 634"/>
              <p:cNvSpPr>
                <a:spLocks noChangeShapeType="1"/>
              </p:cNvSpPr>
              <p:nvPr/>
            </p:nvSpPr>
            <p:spPr bwMode="auto">
              <a:xfrm flipH="1">
                <a:off x="4645" y="2598"/>
                <a:ext cx="0" cy="1209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3" name="Oval 635"/>
              <p:cNvSpPr>
                <a:spLocks noChangeArrowheads="1"/>
              </p:cNvSpPr>
              <p:nvPr/>
            </p:nvSpPr>
            <p:spPr bwMode="auto">
              <a:xfrm flipH="1">
                <a:off x="4207" y="3769"/>
                <a:ext cx="58" cy="5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734" name="Oval 636"/>
              <p:cNvSpPr>
                <a:spLocks noChangeArrowheads="1"/>
              </p:cNvSpPr>
              <p:nvPr/>
            </p:nvSpPr>
            <p:spPr bwMode="auto">
              <a:xfrm flipH="1">
                <a:off x="4618" y="3766"/>
                <a:ext cx="56" cy="5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735" name="Oval 637"/>
              <p:cNvSpPr>
                <a:spLocks noChangeArrowheads="1"/>
              </p:cNvSpPr>
              <p:nvPr/>
            </p:nvSpPr>
            <p:spPr bwMode="auto">
              <a:xfrm flipH="1">
                <a:off x="4625" y="2570"/>
                <a:ext cx="49" cy="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</p:grpSp>
        <p:grpSp>
          <p:nvGrpSpPr>
            <p:cNvPr id="705" name="Group 638"/>
            <p:cNvGrpSpPr>
              <a:grpSpLocks/>
            </p:cNvGrpSpPr>
            <p:nvPr/>
          </p:nvGrpSpPr>
          <p:grpSpPr bwMode="auto">
            <a:xfrm>
              <a:off x="4867" y="3216"/>
              <a:ext cx="32" cy="596"/>
              <a:chOff x="4204" y="2572"/>
              <a:chExt cx="61" cy="1112"/>
            </a:xfrm>
          </p:grpSpPr>
          <p:sp>
            <p:nvSpPr>
              <p:cNvPr id="730" name="Oval 639"/>
              <p:cNvSpPr>
                <a:spLocks noChangeArrowheads="1"/>
              </p:cNvSpPr>
              <p:nvPr/>
            </p:nvSpPr>
            <p:spPr bwMode="auto">
              <a:xfrm flipH="1">
                <a:off x="4209" y="2572"/>
                <a:ext cx="55" cy="5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731" name="Oval 640"/>
              <p:cNvSpPr>
                <a:spLocks noChangeArrowheads="1"/>
              </p:cNvSpPr>
              <p:nvPr/>
            </p:nvSpPr>
            <p:spPr bwMode="auto">
              <a:xfrm flipH="1">
                <a:off x="4204" y="3625"/>
                <a:ext cx="61" cy="5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</p:grpSp>
        <p:sp>
          <p:nvSpPr>
            <p:cNvPr id="706" name="Line 641"/>
            <p:cNvSpPr>
              <a:spLocks noChangeShapeType="1"/>
            </p:cNvSpPr>
            <p:nvPr/>
          </p:nvSpPr>
          <p:spPr bwMode="auto">
            <a:xfrm flipH="1">
              <a:off x="4879" y="3572"/>
              <a:ext cx="3" cy="20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" name="Oval 642"/>
            <p:cNvSpPr>
              <a:spLocks noChangeArrowheads="1"/>
            </p:cNvSpPr>
            <p:nvPr/>
          </p:nvSpPr>
          <p:spPr bwMode="auto">
            <a:xfrm flipH="1">
              <a:off x="5296" y="3201"/>
              <a:ext cx="48" cy="48"/>
            </a:xfrm>
            <a:prstGeom prst="ellipse">
              <a:avLst/>
            </a:prstGeom>
            <a:solidFill>
              <a:schemeClr val="bg1"/>
            </a:solidFill>
            <a:ln w="57150" cmpd="thinThick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708" name="Line 643"/>
            <p:cNvSpPr>
              <a:spLocks noChangeShapeType="1"/>
            </p:cNvSpPr>
            <p:nvPr/>
          </p:nvSpPr>
          <p:spPr bwMode="auto">
            <a:xfrm flipV="1">
              <a:off x="4899" y="3556"/>
              <a:ext cx="429" cy="1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" name="Oval 644"/>
            <p:cNvSpPr>
              <a:spLocks noChangeArrowheads="1"/>
            </p:cNvSpPr>
            <p:nvPr/>
          </p:nvSpPr>
          <p:spPr bwMode="auto">
            <a:xfrm flipH="1">
              <a:off x="5294" y="3527"/>
              <a:ext cx="48" cy="51"/>
            </a:xfrm>
            <a:prstGeom prst="ellipse">
              <a:avLst/>
            </a:prstGeom>
            <a:solidFill>
              <a:schemeClr val="bg1"/>
            </a:solidFill>
            <a:ln w="57150" cmpd="thinThick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710" name="Oval 645"/>
            <p:cNvSpPr>
              <a:spLocks noChangeArrowheads="1"/>
            </p:cNvSpPr>
            <p:nvPr/>
          </p:nvSpPr>
          <p:spPr bwMode="auto">
            <a:xfrm flipH="1">
              <a:off x="4858" y="3528"/>
              <a:ext cx="48" cy="51"/>
            </a:xfrm>
            <a:prstGeom prst="ellipse">
              <a:avLst/>
            </a:prstGeom>
            <a:solidFill>
              <a:schemeClr val="bg1"/>
            </a:solidFill>
            <a:ln w="57150" cmpd="thinThick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711" name="Rectangle 646"/>
            <p:cNvSpPr>
              <a:spLocks noChangeArrowheads="1"/>
            </p:cNvSpPr>
            <p:nvPr/>
          </p:nvSpPr>
          <p:spPr bwMode="auto">
            <a:xfrm>
              <a:off x="4913" y="3469"/>
              <a:ext cx="368" cy="13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grpSp>
          <p:nvGrpSpPr>
            <p:cNvPr id="712" name="Group 647"/>
            <p:cNvGrpSpPr>
              <a:grpSpLocks/>
            </p:cNvGrpSpPr>
            <p:nvPr/>
          </p:nvGrpSpPr>
          <p:grpSpPr bwMode="auto">
            <a:xfrm>
              <a:off x="5037" y="3512"/>
              <a:ext cx="56" cy="28"/>
              <a:chOff x="1260" y="2371"/>
              <a:chExt cx="151" cy="53"/>
            </a:xfrm>
          </p:grpSpPr>
          <p:sp>
            <p:nvSpPr>
              <p:cNvPr id="728" name="Line 648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9" name="Line 649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13" name="Group 650"/>
            <p:cNvGrpSpPr>
              <a:grpSpLocks/>
            </p:cNvGrpSpPr>
            <p:nvPr/>
          </p:nvGrpSpPr>
          <p:grpSpPr bwMode="auto">
            <a:xfrm>
              <a:off x="4922" y="3483"/>
              <a:ext cx="97" cy="81"/>
              <a:chOff x="2294" y="1955"/>
              <a:chExt cx="252" cy="209"/>
            </a:xfrm>
          </p:grpSpPr>
          <p:sp>
            <p:nvSpPr>
              <p:cNvPr id="726" name="WordArt 651"/>
              <p:cNvSpPr>
                <a:spLocks noChangeArrowheads="1" noChangeShapeType="1" noTextEdit="1"/>
              </p:cNvSpPr>
              <p:nvPr/>
            </p:nvSpPr>
            <p:spPr bwMode="auto">
              <a:xfrm>
                <a:off x="2477" y="2046"/>
                <a:ext cx="69" cy="10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727" name="WordArt 652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94" y="1955"/>
                <a:ext cx="165" cy="20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Symbol"/>
                  </a:rPr>
                  <a:t>j</a:t>
                </a:r>
                <a:endParaRPr lang="zh-CN" altLang="en-US" sz="3600" i="1" kern="1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Symbol"/>
                </a:endParaRPr>
              </a:p>
            </p:txBody>
          </p:sp>
        </p:grpSp>
        <p:sp>
          <p:nvSpPr>
            <p:cNvPr id="714" name="WordArt 653"/>
            <p:cNvSpPr>
              <a:spLocks noChangeArrowheads="1" noChangeShapeType="1" noTextEdit="1"/>
            </p:cNvSpPr>
            <p:nvPr/>
          </p:nvSpPr>
          <p:spPr bwMode="auto">
            <a:xfrm>
              <a:off x="5191" y="3506"/>
              <a:ext cx="77" cy="7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5556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Symbol"/>
                </a:rPr>
                <a:t>p</a:t>
              </a:r>
              <a:endParaRPr lang="zh-CN" altLang="en-US" sz="3600" i="1" kern="1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008000"/>
                </a:solidFill>
                <a:latin typeface="Symbol"/>
              </a:endParaRPr>
            </a:p>
          </p:txBody>
        </p:sp>
        <p:sp>
          <p:nvSpPr>
            <p:cNvPr id="715" name="Line 654"/>
            <p:cNvSpPr>
              <a:spLocks noChangeShapeType="1"/>
            </p:cNvSpPr>
            <p:nvPr/>
          </p:nvSpPr>
          <p:spPr bwMode="auto">
            <a:xfrm flipH="1" flipV="1">
              <a:off x="5101" y="3527"/>
              <a:ext cx="86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" name="WordArt 655"/>
            <p:cNvSpPr>
              <a:spLocks noChangeArrowheads="1" noChangeShapeType="1" noTextEdit="1"/>
            </p:cNvSpPr>
            <p:nvPr/>
          </p:nvSpPr>
          <p:spPr bwMode="auto">
            <a:xfrm>
              <a:off x="5116" y="3549"/>
              <a:ext cx="50" cy="6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 dirty="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宋体"/>
                  <a:ea typeface="宋体"/>
                </a:rPr>
                <a:t>3</a:t>
              </a:r>
              <a:endParaRPr lang="zh-CN" altLang="en-US" sz="3600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008000"/>
                </a:solidFill>
                <a:latin typeface="宋体"/>
                <a:ea typeface="宋体"/>
              </a:endParaRPr>
            </a:p>
          </p:txBody>
        </p:sp>
        <p:sp>
          <p:nvSpPr>
            <p:cNvPr id="717" name="WordArt 656"/>
            <p:cNvSpPr>
              <a:spLocks noChangeArrowheads="1" noChangeShapeType="1" noTextEdit="1"/>
            </p:cNvSpPr>
            <p:nvPr/>
          </p:nvSpPr>
          <p:spPr bwMode="auto">
            <a:xfrm>
              <a:off x="5121" y="3441"/>
              <a:ext cx="50" cy="6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 dirty="0" smtClean="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宋体"/>
                  <a:ea typeface="宋体"/>
                </a:rPr>
                <a:t>4</a:t>
              </a:r>
              <a:endParaRPr lang="zh-CN" altLang="en-US" sz="3600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008000"/>
                </a:solidFill>
                <a:latin typeface="宋体"/>
                <a:ea typeface="宋体"/>
              </a:endParaRPr>
            </a:p>
          </p:txBody>
        </p:sp>
        <p:sp>
          <p:nvSpPr>
            <p:cNvPr id="718" name="Rectangle 657"/>
            <p:cNvSpPr>
              <a:spLocks noChangeArrowheads="1"/>
            </p:cNvSpPr>
            <p:nvPr/>
          </p:nvSpPr>
          <p:spPr bwMode="auto">
            <a:xfrm>
              <a:off x="5335" y="3089"/>
              <a:ext cx="258" cy="1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grpSp>
          <p:nvGrpSpPr>
            <p:cNvPr id="719" name="Group 658"/>
            <p:cNvGrpSpPr>
              <a:grpSpLocks/>
            </p:cNvGrpSpPr>
            <p:nvPr/>
          </p:nvGrpSpPr>
          <p:grpSpPr bwMode="auto">
            <a:xfrm>
              <a:off x="5347" y="3110"/>
              <a:ext cx="92" cy="82"/>
              <a:chOff x="2754" y="806"/>
              <a:chExt cx="244" cy="209"/>
            </a:xfrm>
          </p:grpSpPr>
          <p:sp>
            <p:nvSpPr>
              <p:cNvPr id="724" name="WordArt 65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754" y="806"/>
                <a:ext cx="165" cy="20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0033CC"/>
                      </a:solidFill>
                      <a:round/>
                      <a:headEnd/>
                      <a:tailEnd/>
                    </a:ln>
                    <a:solidFill>
                      <a:srgbClr val="0033CC"/>
                    </a:solidFill>
                    <a:latin typeface="Symbol"/>
                  </a:rPr>
                  <a:t>j</a:t>
                </a:r>
                <a:endParaRPr lang="zh-CN" altLang="en-US" sz="3600" i="1" kern="10">
                  <a:ln w="9525">
                    <a:solidFill>
                      <a:srgbClr val="0033CC"/>
                    </a:solidFill>
                    <a:round/>
                    <a:headEnd/>
                    <a:tailEnd/>
                  </a:ln>
                  <a:solidFill>
                    <a:srgbClr val="0033CC"/>
                  </a:solidFill>
                  <a:latin typeface="Symbol"/>
                </a:endParaRPr>
              </a:p>
            </p:txBody>
          </p:sp>
          <p:sp>
            <p:nvSpPr>
              <p:cNvPr id="725" name="WordArt 660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37" y="908"/>
                <a:ext cx="61" cy="10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33CC"/>
                      </a:solidFill>
                      <a:round/>
                      <a:headEnd/>
                      <a:tailEnd/>
                    </a:ln>
                    <a:solidFill>
                      <a:srgbClr val="0033CC"/>
                    </a:solidFill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rgbClr val="0033CC"/>
                    </a:solidFill>
                    <a:round/>
                    <a:headEnd/>
                    <a:tailEnd/>
                  </a:ln>
                  <a:solidFill>
                    <a:srgbClr val="0033CC"/>
                  </a:solidFill>
                  <a:latin typeface="宋体"/>
                  <a:ea typeface="宋体"/>
                </a:endParaRPr>
              </a:p>
            </p:txBody>
          </p:sp>
        </p:grpSp>
        <p:grpSp>
          <p:nvGrpSpPr>
            <p:cNvPr id="720" name="Group 661"/>
            <p:cNvGrpSpPr>
              <a:grpSpLocks/>
            </p:cNvGrpSpPr>
            <p:nvPr/>
          </p:nvGrpSpPr>
          <p:grpSpPr bwMode="auto">
            <a:xfrm>
              <a:off x="5458" y="3135"/>
              <a:ext cx="56" cy="28"/>
              <a:chOff x="1260" y="2371"/>
              <a:chExt cx="151" cy="53"/>
            </a:xfrm>
          </p:grpSpPr>
          <p:sp>
            <p:nvSpPr>
              <p:cNvPr id="722" name="Line 662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19050">
                <a:solidFill>
                  <a:srgbClr val="00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3" name="Line 663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19050">
                <a:solidFill>
                  <a:srgbClr val="00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21" name="WordArt 664"/>
            <p:cNvSpPr>
              <a:spLocks noChangeArrowheads="1" noChangeShapeType="1" noTextEdit="1"/>
            </p:cNvSpPr>
            <p:nvPr/>
          </p:nvSpPr>
          <p:spPr bwMode="auto">
            <a:xfrm>
              <a:off x="5544" y="3113"/>
              <a:ext cx="44" cy="8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1199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33CC"/>
                    </a:solidFill>
                    <a:round/>
                    <a:headEnd/>
                    <a:tailEnd/>
                  </a:ln>
                  <a:solidFill>
                    <a:srgbClr val="0033CC"/>
                  </a:solidFill>
                  <a:latin typeface="宋体"/>
                  <a:ea typeface="宋体"/>
                </a:rPr>
                <a:t>0</a:t>
              </a:r>
              <a:endParaRPr lang="zh-CN" altLang="en-US" sz="3600" kern="10">
                <a:ln w="9525">
                  <a:solidFill>
                    <a:srgbClr val="0033CC"/>
                  </a:solidFill>
                  <a:round/>
                  <a:headEnd/>
                  <a:tailEnd/>
                </a:ln>
                <a:solidFill>
                  <a:srgbClr val="0033CC"/>
                </a:solidFill>
                <a:latin typeface="宋体"/>
                <a:ea typeface="宋体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70" name="Rectangle 176" descr="新闻纸"/>
          <p:cNvSpPr>
            <a:spLocks noChangeArrowheads="1"/>
          </p:cNvSpPr>
          <p:nvPr/>
        </p:nvSpPr>
        <p:spPr bwMode="auto">
          <a:xfrm>
            <a:off x="0" y="0"/>
            <a:ext cx="9144000" cy="11747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31771" name="Rectangle 177" descr="新闻纸"/>
          <p:cNvSpPr>
            <a:spLocks noChangeArrowheads="1"/>
          </p:cNvSpPr>
          <p:nvPr/>
        </p:nvSpPr>
        <p:spPr bwMode="auto">
          <a:xfrm>
            <a:off x="0" y="6740525"/>
            <a:ext cx="9144000" cy="11747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31772" name="Rectangle 178" descr="新闻纸"/>
          <p:cNvSpPr>
            <a:spLocks noChangeArrowheads="1"/>
          </p:cNvSpPr>
          <p:nvPr/>
        </p:nvSpPr>
        <p:spPr bwMode="auto">
          <a:xfrm>
            <a:off x="1046163" y="0"/>
            <a:ext cx="155575" cy="68580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31773" name="Rectangle 179" descr="新闻纸"/>
          <p:cNvSpPr>
            <a:spLocks noChangeArrowheads="1"/>
          </p:cNvSpPr>
          <p:nvPr/>
        </p:nvSpPr>
        <p:spPr bwMode="auto">
          <a:xfrm>
            <a:off x="0" y="0"/>
            <a:ext cx="155575" cy="68580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55476" name="WordArt 180"/>
          <p:cNvSpPr>
            <a:spLocks noChangeArrowheads="1" noChangeShapeType="1" noTextEdit="1"/>
          </p:cNvSpPr>
          <p:nvPr/>
        </p:nvSpPr>
        <p:spPr bwMode="auto">
          <a:xfrm rot="5400000">
            <a:off x="-2350294" y="3186907"/>
            <a:ext cx="5883275" cy="474662"/>
          </a:xfrm>
          <a:prstGeom prst="rect">
            <a:avLst/>
          </a:prstGeom>
        </p:spPr>
        <p:txBody>
          <a:bodyPr vert="ea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zh-CN" altLang="en-US" sz="3600" kern="10">
                <a:ln w="9525">
                  <a:solidFill>
                    <a:srgbClr val="5F5F5F"/>
                  </a:solidFill>
                  <a:round/>
                  <a:headEnd/>
                  <a:tailEnd/>
                </a:ln>
                <a:solidFill>
                  <a:srgbClr val="5F5F5F"/>
                </a:solidFill>
                <a:latin typeface="华文中宋"/>
                <a:ea typeface="华文中宋"/>
              </a:rPr>
              <a:t>两个同频率相互垂直简谐振动合成图线举例：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612125" y="764704"/>
            <a:ext cx="2214563" cy="2905125"/>
            <a:chOff x="4114800" y="3708400"/>
            <a:chExt cx="2214563" cy="2905125"/>
          </a:xfrm>
        </p:grpSpPr>
        <p:grpSp>
          <p:nvGrpSpPr>
            <p:cNvPr id="55978" name="Group 181"/>
            <p:cNvGrpSpPr>
              <a:grpSpLocks/>
            </p:cNvGrpSpPr>
            <p:nvPr/>
          </p:nvGrpSpPr>
          <p:grpSpPr bwMode="auto">
            <a:xfrm>
              <a:off x="4446588" y="5156200"/>
              <a:ext cx="1371600" cy="1009650"/>
              <a:chOff x="2839" y="3240"/>
              <a:chExt cx="864" cy="636"/>
            </a:xfrm>
          </p:grpSpPr>
          <p:grpSp>
            <p:nvGrpSpPr>
              <p:cNvPr id="32277" name="Group 182"/>
              <p:cNvGrpSpPr>
                <a:grpSpLocks/>
              </p:cNvGrpSpPr>
              <p:nvPr/>
            </p:nvGrpSpPr>
            <p:grpSpPr bwMode="auto">
              <a:xfrm flipV="1">
                <a:off x="2839" y="3240"/>
                <a:ext cx="442" cy="636"/>
                <a:chOff x="727" y="1267"/>
                <a:chExt cx="845" cy="1201"/>
              </a:xfrm>
            </p:grpSpPr>
            <p:sp>
              <p:nvSpPr>
                <p:cNvPr id="32279" name="Arc 183"/>
                <p:cNvSpPr>
                  <a:spLocks/>
                </p:cNvSpPr>
                <p:nvPr/>
              </p:nvSpPr>
              <p:spPr bwMode="auto">
                <a:xfrm>
                  <a:off x="727" y="1267"/>
                  <a:ext cx="845" cy="1201"/>
                </a:xfrm>
                <a:custGeom>
                  <a:avLst/>
                  <a:gdLst>
                    <a:gd name="T0" fmla="*/ 0 w 22062"/>
                    <a:gd name="T1" fmla="*/ 0 h 21600"/>
                    <a:gd name="T2" fmla="*/ 0 w 22062"/>
                    <a:gd name="T3" fmla="*/ 0 h 21600"/>
                    <a:gd name="T4" fmla="*/ 0 w 22062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2062"/>
                    <a:gd name="T10" fmla="*/ 0 h 21600"/>
                    <a:gd name="T11" fmla="*/ 22062 w 2206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062" h="21600" fill="none" extrusionOk="0">
                      <a:moveTo>
                        <a:pt x="0" y="21491"/>
                      </a:moveTo>
                      <a:cubicBezTo>
                        <a:pt x="60" y="9604"/>
                        <a:pt x="9713" y="-1"/>
                        <a:pt x="21600" y="0"/>
                      </a:cubicBezTo>
                      <a:cubicBezTo>
                        <a:pt x="21754" y="0"/>
                        <a:pt x="21908" y="1"/>
                        <a:pt x="22062" y="4"/>
                      </a:cubicBezTo>
                    </a:path>
                    <a:path w="22062" h="21600" stroke="0" extrusionOk="0">
                      <a:moveTo>
                        <a:pt x="0" y="21491"/>
                      </a:moveTo>
                      <a:cubicBezTo>
                        <a:pt x="60" y="9604"/>
                        <a:pt x="9713" y="-1"/>
                        <a:pt x="21600" y="0"/>
                      </a:cubicBezTo>
                      <a:cubicBezTo>
                        <a:pt x="21754" y="0"/>
                        <a:pt x="21908" y="1"/>
                        <a:pt x="22062" y="4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32280" name="Line 184"/>
                <p:cNvSpPr>
                  <a:spLocks noChangeShapeType="1"/>
                </p:cNvSpPr>
                <p:nvPr/>
              </p:nvSpPr>
              <p:spPr bwMode="auto">
                <a:xfrm flipV="1">
                  <a:off x="888" y="1599"/>
                  <a:ext cx="93" cy="153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triangl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2278" name="Arc 185"/>
              <p:cNvSpPr>
                <a:spLocks/>
              </p:cNvSpPr>
              <p:nvPr/>
            </p:nvSpPr>
            <p:spPr bwMode="auto">
              <a:xfrm flipV="1">
                <a:off x="3269" y="3240"/>
                <a:ext cx="434" cy="636"/>
              </a:xfrm>
              <a:custGeom>
                <a:avLst/>
                <a:gdLst>
                  <a:gd name="T0" fmla="*/ 0 w 21691"/>
                  <a:gd name="T1" fmla="*/ 0 h 21600"/>
                  <a:gd name="T2" fmla="*/ 0 w 21691"/>
                  <a:gd name="T3" fmla="*/ 0 h 21600"/>
                  <a:gd name="T4" fmla="*/ 0 w 216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91"/>
                  <a:gd name="T10" fmla="*/ 0 h 21600"/>
                  <a:gd name="T11" fmla="*/ 21691 w 216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91" h="21600" fill="none" extrusionOk="0">
                    <a:moveTo>
                      <a:pt x="0" y="0"/>
                    </a:moveTo>
                    <a:cubicBezTo>
                      <a:pt x="30" y="0"/>
                      <a:pt x="60" y="-1"/>
                      <a:pt x="91" y="0"/>
                    </a:cubicBezTo>
                    <a:cubicBezTo>
                      <a:pt x="12020" y="0"/>
                      <a:pt x="21691" y="9670"/>
                      <a:pt x="21691" y="21600"/>
                    </a:cubicBezTo>
                  </a:path>
                  <a:path w="21691" h="21600" stroke="0" extrusionOk="0">
                    <a:moveTo>
                      <a:pt x="0" y="0"/>
                    </a:moveTo>
                    <a:cubicBezTo>
                      <a:pt x="30" y="0"/>
                      <a:pt x="60" y="-1"/>
                      <a:pt x="91" y="0"/>
                    </a:cubicBezTo>
                    <a:cubicBezTo>
                      <a:pt x="12020" y="0"/>
                      <a:pt x="21691" y="9670"/>
                      <a:pt x="21691" y="21600"/>
                    </a:cubicBezTo>
                    <a:lnTo>
                      <a:pt x="91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</p:grpSp>
        <p:grpSp>
          <p:nvGrpSpPr>
            <p:cNvPr id="55980" name="Group 186"/>
            <p:cNvGrpSpPr>
              <a:grpSpLocks/>
            </p:cNvGrpSpPr>
            <p:nvPr/>
          </p:nvGrpSpPr>
          <p:grpSpPr bwMode="auto">
            <a:xfrm>
              <a:off x="4448175" y="4148138"/>
              <a:ext cx="1371600" cy="1017587"/>
              <a:chOff x="2840" y="2605"/>
              <a:chExt cx="864" cy="641"/>
            </a:xfrm>
          </p:grpSpPr>
          <p:grpSp>
            <p:nvGrpSpPr>
              <p:cNvPr id="32273" name="Group 187"/>
              <p:cNvGrpSpPr>
                <a:grpSpLocks/>
              </p:cNvGrpSpPr>
              <p:nvPr/>
            </p:nvGrpSpPr>
            <p:grpSpPr bwMode="auto">
              <a:xfrm flipV="1">
                <a:off x="3267" y="2607"/>
                <a:ext cx="437" cy="639"/>
                <a:chOff x="1546" y="2457"/>
                <a:chExt cx="836" cy="1207"/>
              </a:xfrm>
            </p:grpSpPr>
            <p:sp>
              <p:nvSpPr>
                <p:cNvPr id="32275" name="Arc 188"/>
                <p:cNvSpPr>
                  <a:spLocks/>
                </p:cNvSpPr>
                <p:nvPr/>
              </p:nvSpPr>
              <p:spPr bwMode="auto">
                <a:xfrm>
                  <a:off x="1546" y="2457"/>
                  <a:ext cx="836" cy="1207"/>
                </a:xfrm>
                <a:custGeom>
                  <a:avLst/>
                  <a:gdLst>
                    <a:gd name="T0" fmla="*/ 0 w 21820"/>
                    <a:gd name="T1" fmla="*/ 0 h 21702"/>
                    <a:gd name="T2" fmla="*/ 0 w 21820"/>
                    <a:gd name="T3" fmla="*/ 0 h 21702"/>
                    <a:gd name="T4" fmla="*/ 0 w 21820"/>
                    <a:gd name="T5" fmla="*/ 0 h 21702"/>
                    <a:gd name="T6" fmla="*/ 0 60000 65536"/>
                    <a:gd name="T7" fmla="*/ 0 60000 65536"/>
                    <a:gd name="T8" fmla="*/ 0 60000 65536"/>
                    <a:gd name="T9" fmla="*/ 0 w 21820"/>
                    <a:gd name="T10" fmla="*/ 0 h 21702"/>
                    <a:gd name="T11" fmla="*/ 21820 w 21820"/>
                    <a:gd name="T12" fmla="*/ 21702 h 2170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820" h="21702" fill="none" extrusionOk="0">
                      <a:moveTo>
                        <a:pt x="21819" y="0"/>
                      </a:moveTo>
                      <a:cubicBezTo>
                        <a:pt x="21819" y="34"/>
                        <a:pt x="21820" y="68"/>
                        <a:pt x="21820" y="102"/>
                      </a:cubicBezTo>
                      <a:cubicBezTo>
                        <a:pt x="21820" y="12031"/>
                        <a:pt x="12149" y="21702"/>
                        <a:pt x="220" y="21702"/>
                      </a:cubicBezTo>
                      <a:cubicBezTo>
                        <a:pt x="146" y="21702"/>
                        <a:pt x="73" y="21701"/>
                        <a:pt x="0" y="21700"/>
                      </a:cubicBezTo>
                    </a:path>
                    <a:path w="21820" h="21702" stroke="0" extrusionOk="0">
                      <a:moveTo>
                        <a:pt x="21819" y="0"/>
                      </a:moveTo>
                      <a:cubicBezTo>
                        <a:pt x="21819" y="34"/>
                        <a:pt x="21820" y="68"/>
                        <a:pt x="21820" y="102"/>
                      </a:cubicBezTo>
                      <a:cubicBezTo>
                        <a:pt x="21820" y="12031"/>
                        <a:pt x="12149" y="21702"/>
                        <a:pt x="220" y="21702"/>
                      </a:cubicBezTo>
                      <a:cubicBezTo>
                        <a:pt x="146" y="21702"/>
                        <a:pt x="73" y="21701"/>
                        <a:pt x="0" y="21700"/>
                      </a:cubicBezTo>
                      <a:lnTo>
                        <a:pt x="220" y="102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32276" name="Line 189"/>
                <p:cNvSpPr>
                  <a:spLocks noChangeShapeType="1"/>
                </p:cNvSpPr>
                <p:nvPr/>
              </p:nvSpPr>
              <p:spPr bwMode="auto">
                <a:xfrm flipH="1">
                  <a:off x="2149" y="3128"/>
                  <a:ext cx="93" cy="172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triangl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2274" name="Arc 190"/>
              <p:cNvSpPr>
                <a:spLocks/>
              </p:cNvSpPr>
              <p:nvPr/>
            </p:nvSpPr>
            <p:spPr bwMode="auto">
              <a:xfrm flipV="1">
                <a:off x="2840" y="2605"/>
                <a:ext cx="433" cy="636"/>
              </a:xfrm>
              <a:custGeom>
                <a:avLst/>
                <a:gdLst>
                  <a:gd name="T0" fmla="*/ 0 w 21664"/>
                  <a:gd name="T1" fmla="*/ 0 h 21600"/>
                  <a:gd name="T2" fmla="*/ 0 w 21664"/>
                  <a:gd name="T3" fmla="*/ 0 h 21600"/>
                  <a:gd name="T4" fmla="*/ 0 w 21664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64"/>
                  <a:gd name="T10" fmla="*/ 0 h 21600"/>
                  <a:gd name="T11" fmla="*/ 21664 w 2166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64" h="21600" fill="none" extrusionOk="0">
                    <a:moveTo>
                      <a:pt x="21663" y="21599"/>
                    </a:moveTo>
                    <a:cubicBezTo>
                      <a:pt x="21642" y="21599"/>
                      <a:pt x="21621" y="21599"/>
                      <a:pt x="21600" y="21600"/>
                    </a:cubicBezTo>
                    <a:cubicBezTo>
                      <a:pt x="9670" y="21600"/>
                      <a:pt x="0" y="11929"/>
                      <a:pt x="0" y="0"/>
                    </a:cubicBezTo>
                  </a:path>
                  <a:path w="21664" h="21600" stroke="0" extrusionOk="0">
                    <a:moveTo>
                      <a:pt x="21663" y="21599"/>
                    </a:moveTo>
                    <a:cubicBezTo>
                      <a:pt x="21642" y="21599"/>
                      <a:pt x="21621" y="21599"/>
                      <a:pt x="21600" y="21600"/>
                    </a:cubicBez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</p:grpSp>
        <p:grpSp>
          <p:nvGrpSpPr>
            <p:cNvPr id="55987" name="Group 201"/>
            <p:cNvGrpSpPr>
              <a:grpSpLocks/>
            </p:cNvGrpSpPr>
            <p:nvPr/>
          </p:nvGrpSpPr>
          <p:grpSpPr bwMode="auto">
            <a:xfrm>
              <a:off x="4114800" y="3708400"/>
              <a:ext cx="2214563" cy="2462213"/>
              <a:chOff x="2630" y="2328"/>
              <a:chExt cx="1395" cy="1551"/>
            </a:xfrm>
          </p:grpSpPr>
          <p:sp>
            <p:nvSpPr>
              <p:cNvPr id="32242" name="Line 202"/>
              <p:cNvSpPr>
                <a:spLocks noChangeShapeType="1"/>
              </p:cNvSpPr>
              <p:nvPr/>
            </p:nvSpPr>
            <p:spPr bwMode="auto">
              <a:xfrm flipH="1" flipV="1">
                <a:off x="3269" y="2328"/>
                <a:ext cx="0" cy="1551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2243" name="Group 203"/>
              <p:cNvGrpSpPr>
                <a:grpSpLocks/>
              </p:cNvGrpSpPr>
              <p:nvPr/>
            </p:nvGrpSpPr>
            <p:grpSpPr bwMode="auto">
              <a:xfrm>
                <a:off x="3263" y="2409"/>
                <a:ext cx="443" cy="186"/>
                <a:chOff x="1539" y="892"/>
                <a:chExt cx="847" cy="350"/>
              </a:xfrm>
            </p:grpSpPr>
            <p:sp>
              <p:nvSpPr>
                <p:cNvPr id="32258" name="Line 204"/>
                <p:cNvSpPr>
                  <a:spLocks noChangeShapeType="1"/>
                </p:cNvSpPr>
                <p:nvPr/>
              </p:nvSpPr>
              <p:spPr bwMode="auto">
                <a:xfrm flipV="1">
                  <a:off x="2386" y="946"/>
                  <a:ext cx="0" cy="2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259" name="Line 205"/>
                <p:cNvSpPr>
                  <a:spLocks noChangeShapeType="1"/>
                </p:cNvSpPr>
                <p:nvPr/>
              </p:nvSpPr>
              <p:spPr bwMode="auto">
                <a:xfrm>
                  <a:off x="1539" y="1125"/>
                  <a:ext cx="84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sm" len="lg"/>
                  <a:tailEnd type="triangl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2260" name="Group 206"/>
                <p:cNvGrpSpPr>
                  <a:grpSpLocks/>
                </p:cNvGrpSpPr>
                <p:nvPr/>
              </p:nvGrpSpPr>
              <p:grpSpPr bwMode="auto">
                <a:xfrm>
                  <a:off x="1772" y="892"/>
                  <a:ext cx="373" cy="350"/>
                  <a:chOff x="3137" y="2266"/>
                  <a:chExt cx="265" cy="250"/>
                </a:xfrm>
              </p:grpSpPr>
              <p:sp>
                <p:nvSpPr>
                  <p:cNvPr id="32261" name="Rectangle 207"/>
                  <p:cNvSpPr>
                    <a:spLocks noChangeArrowheads="1"/>
                  </p:cNvSpPr>
                  <p:nvPr/>
                </p:nvSpPr>
                <p:spPr bwMode="auto">
                  <a:xfrm>
                    <a:off x="3137" y="2266"/>
                    <a:ext cx="265" cy="25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  <p:grpSp>
                <p:nvGrpSpPr>
                  <p:cNvPr id="32262" name="Group 208"/>
                  <p:cNvGrpSpPr>
                    <a:grpSpLocks/>
                  </p:cNvGrpSpPr>
                  <p:nvPr/>
                </p:nvGrpSpPr>
                <p:grpSpPr bwMode="auto">
                  <a:xfrm>
                    <a:off x="3156" y="2304"/>
                    <a:ext cx="224" cy="177"/>
                    <a:chOff x="1317" y="779"/>
                    <a:chExt cx="334" cy="206"/>
                  </a:xfrm>
                </p:grpSpPr>
                <p:sp>
                  <p:nvSpPr>
                    <p:cNvPr id="32263" name="WordArt 209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1317" y="779"/>
                      <a:ext cx="229" cy="191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5088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i="1" kern="10">
                          <a:ln w="9525">
                            <a:solidFill>
                              <a:schemeClr val="tx2"/>
                            </a:solidFill>
                            <a:round/>
                            <a:headEnd/>
                            <a:tailEnd/>
                          </a:ln>
                          <a:solidFill>
                            <a:schemeClr val="tx2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lang="zh-CN" altLang="en-US" sz="3600" i="1" kern="10">
                        <a:ln w="9525">
                          <a:solidFill>
                            <a:schemeClr val="tx2"/>
                          </a:solidFill>
                          <a:round/>
                          <a:headEnd/>
                          <a:tailEnd/>
                        </a:ln>
                        <a:solidFill>
                          <a:schemeClr val="tx2"/>
                        </a:solidFill>
                        <a:latin typeface="Times New Roman"/>
                        <a:cs typeface="Times New Roman"/>
                      </a:endParaRPr>
                    </a:p>
                  </p:txBody>
                </p:sp>
                <p:sp>
                  <p:nvSpPr>
                    <p:cNvPr id="32264" name="WordArt 210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1590" y="881"/>
                      <a:ext cx="61" cy="104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宋体"/>
                          <a:ea typeface="宋体"/>
                        </a:rPr>
                        <a:t>1</a:t>
                      </a:r>
                      <a:endParaRPr lang="zh-CN" altLang="en-US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endParaRPr>
                    </a:p>
                  </p:txBody>
                </p:sp>
              </p:grpSp>
            </p:grpSp>
          </p:grpSp>
          <p:grpSp>
            <p:nvGrpSpPr>
              <p:cNvPr id="32244" name="Group 211"/>
              <p:cNvGrpSpPr>
                <a:grpSpLocks/>
              </p:cNvGrpSpPr>
              <p:nvPr/>
            </p:nvGrpSpPr>
            <p:grpSpPr bwMode="auto">
              <a:xfrm>
                <a:off x="2630" y="2606"/>
                <a:ext cx="192" cy="634"/>
                <a:chOff x="327" y="1264"/>
                <a:chExt cx="367" cy="1198"/>
              </a:xfrm>
            </p:grpSpPr>
            <p:sp>
              <p:nvSpPr>
                <p:cNvPr id="32250" name="Line 212"/>
                <p:cNvSpPr>
                  <a:spLocks noChangeShapeType="1"/>
                </p:cNvSpPr>
                <p:nvPr/>
              </p:nvSpPr>
              <p:spPr bwMode="auto">
                <a:xfrm flipH="1">
                  <a:off x="331" y="1264"/>
                  <a:ext cx="3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251" name="Line 213"/>
                <p:cNvSpPr>
                  <a:spLocks noChangeShapeType="1"/>
                </p:cNvSpPr>
                <p:nvPr/>
              </p:nvSpPr>
              <p:spPr bwMode="auto">
                <a:xfrm flipH="1">
                  <a:off x="327" y="2458"/>
                  <a:ext cx="3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252" name="Line 214"/>
                <p:cNvSpPr>
                  <a:spLocks noChangeShapeType="1"/>
                </p:cNvSpPr>
                <p:nvPr/>
              </p:nvSpPr>
              <p:spPr bwMode="auto">
                <a:xfrm>
                  <a:off x="492" y="1264"/>
                  <a:ext cx="1" cy="119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sm" len="lg"/>
                  <a:tailEnd type="triangl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2253" name="Group 215"/>
                <p:cNvGrpSpPr>
                  <a:grpSpLocks/>
                </p:cNvGrpSpPr>
                <p:nvPr/>
              </p:nvGrpSpPr>
              <p:grpSpPr bwMode="auto">
                <a:xfrm>
                  <a:off x="353" y="1687"/>
                  <a:ext cx="341" cy="414"/>
                  <a:chOff x="426" y="1091"/>
                  <a:chExt cx="256" cy="296"/>
                </a:xfrm>
              </p:grpSpPr>
              <p:sp>
                <p:nvSpPr>
                  <p:cNvPr id="32254" name="Rectangle 216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1091"/>
                    <a:ext cx="250" cy="2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  <p:grpSp>
                <p:nvGrpSpPr>
                  <p:cNvPr id="32255" name="Group 217"/>
                  <p:cNvGrpSpPr>
                    <a:grpSpLocks/>
                  </p:cNvGrpSpPr>
                  <p:nvPr/>
                </p:nvGrpSpPr>
                <p:grpSpPr bwMode="auto">
                  <a:xfrm>
                    <a:off x="426" y="1131"/>
                    <a:ext cx="244" cy="170"/>
                    <a:chOff x="1316" y="1111"/>
                    <a:chExt cx="346" cy="191"/>
                  </a:xfrm>
                </p:grpSpPr>
                <p:sp>
                  <p:nvSpPr>
                    <p:cNvPr id="32256" name="WordArt 218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1316" y="1111"/>
                      <a:ext cx="230" cy="191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5088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i="1" kern="10">
                          <a:ln w="9525">
                            <a:solidFill>
                              <a:schemeClr val="tx2"/>
                            </a:solidFill>
                            <a:round/>
                            <a:headEnd/>
                            <a:tailEnd/>
                          </a:ln>
                          <a:solidFill>
                            <a:schemeClr val="tx2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lang="zh-CN" altLang="en-US" sz="3600" i="1" kern="10">
                        <a:ln w="9525">
                          <a:solidFill>
                            <a:schemeClr val="tx2"/>
                          </a:solidFill>
                          <a:round/>
                          <a:headEnd/>
                          <a:tailEnd/>
                        </a:ln>
                        <a:solidFill>
                          <a:schemeClr val="tx2"/>
                        </a:solidFill>
                        <a:latin typeface="Times New Roman"/>
                        <a:cs typeface="Times New Roman"/>
                      </a:endParaRPr>
                    </a:p>
                  </p:txBody>
                </p:sp>
                <p:sp>
                  <p:nvSpPr>
                    <p:cNvPr id="32257" name="WordArt 219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1593" y="1196"/>
                      <a:ext cx="69" cy="102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宋体"/>
                          <a:ea typeface="宋体"/>
                        </a:rPr>
                        <a:t>2</a:t>
                      </a:r>
                      <a:endParaRPr lang="zh-CN" altLang="en-US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endParaRPr>
                    </a:p>
                  </p:txBody>
                </p:sp>
              </p:grpSp>
            </p:grpSp>
          </p:grpSp>
          <p:sp>
            <p:nvSpPr>
              <p:cNvPr id="32245" name="Rectangle 220"/>
              <p:cNvSpPr>
                <a:spLocks noChangeArrowheads="1"/>
              </p:cNvSpPr>
              <p:nvPr/>
            </p:nvSpPr>
            <p:spPr bwMode="auto">
              <a:xfrm>
                <a:off x="2837" y="2606"/>
                <a:ext cx="869" cy="12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32246" name="Line 221"/>
              <p:cNvSpPr>
                <a:spLocks noChangeShapeType="1"/>
              </p:cNvSpPr>
              <p:nvPr/>
            </p:nvSpPr>
            <p:spPr bwMode="auto">
              <a:xfrm flipV="1">
                <a:off x="2835" y="3243"/>
                <a:ext cx="1190" cy="3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 type="triangl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247" name="WordArt 222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17" y="3302"/>
                <a:ext cx="122" cy="10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800" i="1" kern="10">
                    <a:ln w="9525">
                      <a:solidFill>
                        <a:srgbClr val="0033CC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Times New Roman"/>
                    <a:cs typeface="Times New Roman"/>
                  </a:rPr>
                  <a:t>X</a:t>
                </a:r>
                <a:endParaRPr lang="zh-CN" altLang="en-US" sz="800" i="1" kern="10">
                  <a:ln w="9525">
                    <a:solidFill>
                      <a:srgbClr val="0033CC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32248" name="WordArt 22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295" y="3266"/>
                <a:ext cx="67" cy="8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8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O</a:t>
                </a:r>
                <a:endParaRPr lang="zh-CN" altLang="en-US" sz="8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32249" name="WordArt 224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34" y="2348"/>
                <a:ext cx="103" cy="11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800" i="1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Times New Roman"/>
                    <a:cs typeface="Times New Roman"/>
                  </a:rPr>
                  <a:t>Y</a:t>
                </a:r>
                <a:endParaRPr lang="zh-CN" altLang="en-US" sz="800" i="1" kern="1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32445" name="Group 303"/>
            <p:cNvGrpSpPr>
              <a:grpSpLocks/>
            </p:cNvGrpSpPr>
            <p:nvPr/>
          </p:nvGrpSpPr>
          <p:grpSpPr bwMode="auto">
            <a:xfrm>
              <a:off x="4425950" y="4252913"/>
              <a:ext cx="687388" cy="935037"/>
              <a:chOff x="3262" y="1505"/>
              <a:chExt cx="829" cy="1112"/>
            </a:xfrm>
          </p:grpSpPr>
          <p:sp>
            <p:nvSpPr>
              <p:cNvPr id="32159" name="Oval 304"/>
              <p:cNvSpPr>
                <a:spLocks noChangeArrowheads="1"/>
              </p:cNvSpPr>
              <p:nvPr/>
            </p:nvSpPr>
            <p:spPr bwMode="auto">
              <a:xfrm flipV="1">
                <a:off x="3262" y="2560"/>
                <a:ext cx="49" cy="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grpSp>
            <p:nvGrpSpPr>
              <p:cNvPr id="32160" name="Group 305"/>
              <p:cNvGrpSpPr>
                <a:grpSpLocks/>
              </p:cNvGrpSpPr>
              <p:nvPr/>
            </p:nvGrpSpPr>
            <p:grpSpPr bwMode="auto">
              <a:xfrm flipV="1">
                <a:off x="3360" y="1976"/>
                <a:ext cx="731" cy="638"/>
                <a:chOff x="800" y="2434"/>
                <a:chExt cx="731" cy="638"/>
              </a:xfrm>
            </p:grpSpPr>
            <p:sp>
              <p:nvSpPr>
                <p:cNvPr id="32166" name="Line 306"/>
                <p:cNvSpPr>
                  <a:spLocks noChangeShapeType="1"/>
                </p:cNvSpPr>
                <p:nvPr/>
              </p:nvSpPr>
              <p:spPr bwMode="auto">
                <a:xfrm flipV="1">
                  <a:off x="828" y="2458"/>
                  <a:ext cx="0" cy="598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167" name="Line 307"/>
                <p:cNvSpPr>
                  <a:spLocks noChangeShapeType="1"/>
                </p:cNvSpPr>
                <p:nvPr/>
              </p:nvSpPr>
              <p:spPr bwMode="auto">
                <a:xfrm flipH="1">
                  <a:off x="815" y="3055"/>
                  <a:ext cx="716" cy="2"/>
                </a:xfrm>
                <a:prstGeom prst="line">
                  <a:avLst/>
                </a:prstGeom>
                <a:noFill/>
                <a:ln w="9525">
                  <a:solidFill>
                    <a:srgbClr val="008000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168" name="Oval 308"/>
                <p:cNvSpPr>
                  <a:spLocks noChangeArrowheads="1"/>
                </p:cNvSpPr>
                <p:nvPr/>
              </p:nvSpPr>
              <p:spPr bwMode="auto">
                <a:xfrm>
                  <a:off x="800" y="2434"/>
                  <a:ext cx="49" cy="5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32169" name="Oval 309"/>
                <p:cNvSpPr>
                  <a:spLocks noChangeArrowheads="1"/>
                </p:cNvSpPr>
                <p:nvPr/>
              </p:nvSpPr>
              <p:spPr bwMode="auto">
                <a:xfrm>
                  <a:off x="803" y="3022"/>
                  <a:ext cx="49" cy="5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32161" name="Group 310"/>
              <p:cNvGrpSpPr>
                <a:grpSpLocks/>
              </p:cNvGrpSpPr>
              <p:nvPr/>
            </p:nvGrpSpPr>
            <p:grpSpPr bwMode="auto">
              <a:xfrm flipV="1">
                <a:off x="3689" y="1505"/>
                <a:ext cx="386" cy="1112"/>
                <a:chOff x="1129" y="2431"/>
                <a:chExt cx="386" cy="1112"/>
              </a:xfrm>
            </p:grpSpPr>
            <p:sp>
              <p:nvSpPr>
                <p:cNvPr id="32162" name="Line 311"/>
                <p:cNvSpPr>
                  <a:spLocks noChangeShapeType="1"/>
                </p:cNvSpPr>
                <p:nvPr/>
              </p:nvSpPr>
              <p:spPr bwMode="auto">
                <a:xfrm flipH="1" flipV="1">
                  <a:off x="1156" y="3517"/>
                  <a:ext cx="359" cy="1"/>
                </a:xfrm>
                <a:prstGeom prst="line">
                  <a:avLst/>
                </a:prstGeom>
                <a:noFill/>
                <a:ln w="9525">
                  <a:solidFill>
                    <a:srgbClr val="008000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163" name="Line 312"/>
                <p:cNvSpPr>
                  <a:spLocks noChangeShapeType="1"/>
                </p:cNvSpPr>
                <p:nvPr/>
              </p:nvSpPr>
              <p:spPr bwMode="auto">
                <a:xfrm flipH="1" flipV="1">
                  <a:off x="1153" y="2487"/>
                  <a:ext cx="7" cy="1028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164" name="Oval 313"/>
                <p:cNvSpPr>
                  <a:spLocks noChangeArrowheads="1"/>
                </p:cNvSpPr>
                <p:nvPr/>
              </p:nvSpPr>
              <p:spPr bwMode="auto">
                <a:xfrm>
                  <a:off x="1129" y="2431"/>
                  <a:ext cx="49" cy="5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32165" name="Oval 314"/>
                <p:cNvSpPr>
                  <a:spLocks noChangeArrowheads="1"/>
                </p:cNvSpPr>
                <p:nvPr/>
              </p:nvSpPr>
              <p:spPr bwMode="auto">
                <a:xfrm>
                  <a:off x="1129" y="3492"/>
                  <a:ext cx="49" cy="5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</p:grpSp>
        </p:grpSp>
        <p:grpSp>
          <p:nvGrpSpPr>
            <p:cNvPr id="31744" name="Group 315"/>
            <p:cNvGrpSpPr>
              <a:grpSpLocks/>
            </p:cNvGrpSpPr>
            <p:nvPr/>
          </p:nvGrpSpPr>
          <p:grpSpPr bwMode="auto">
            <a:xfrm>
              <a:off x="4508500" y="5154613"/>
              <a:ext cx="646113" cy="1031875"/>
              <a:chOff x="3361" y="2579"/>
              <a:chExt cx="780" cy="1227"/>
            </a:xfrm>
          </p:grpSpPr>
          <p:grpSp>
            <p:nvGrpSpPr>
              <p:cNvPr id="32146" name="Group 316"/>
              <p:cNvGrpSpPr>
                <a:grpSpLocks/>
              </p:cNvGrpSpPr>
              <p:nvPr/>
            </p:nvGrpSpPr>
            <p:grpSpPr bwMode="auto">
              <a:xfrm flipV="1">
                <a:off x="3687" y="2602"/>
                <a:ext cx="451" cy="1056"/>
                <a:chOff x="1127" y="1390"/>
                <a:chExt cx="451" cy="1056"/>
              </a:xfrm>
            </p:grpSpPr>
            <p:sp>
              <p:nvSpPr>
                <p:cNvPr id="32154" name="Oval 317"/>
                <p:cNvSpPr>
                  <a:spLocks noChangeArrowheads="1"/>
                </p:cNvSpPr>
                <p:nvPr/>
              </p:nvSpPr>
              <p:spPr bwMode="auto">
                <a:xfrm>
                  <a:off x="1529" y="1391"/>
                  <a:ext cx="49" cy="5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grpSp>
              <p:nvGrpSpPr>
                <p:cNvPr id="32155" name="Group 318"/>
                <p:cNvGrpSpPr>
                  <a:grpSpLocks/>
                </p:cNvGrpSpPr>
                <p:nvPr/>
              </p:nvGrpSpPr>
              <p:grpSpPr bwMode="auto">
                <a:xfrm>
                  <a:off x="1127" y="1390"/>
                  <a:ext cx="386" cy="1056"/>
                  <a:chOff x="2695" y="2717"/>
                  <a:chExt cx="386" cy="1056"/>
                </a:xfrm>
              </p:grpSpPr>
              <p:sp>
                <p:nvSpPr>
                  <p:cNvPr id="32156" name="Line 31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722" y="2742"/>
                    <a:ext cx="359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008000"/>
                    </a:solidFill>
                    <a:prstDash val="sysDot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57" name="Line 32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719" y="2745"/>
                    <a:ext cx="7" cy="1028"/>
                  </a:xfrm>
                  <a:prstGeom prst="line">
                    <a:avLst/>
                  </a:prstGeom>
                  <a:noFill/>
                  <a:ln w="9525">
                    <a:solidFill>
                      <a:schemeClr val="accent2"/>
                    </a:solidFill>
                    <a:prstDash val="sysDot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58" name="Oval 321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695" y="2717"/>
                    <a:ext cx="49" cy="51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rgbClr val="CC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</p:grpSp>
          </p:grpSp>
          <p:grpSp>
            <p:nvGrpSpPr>
              <p:cNvPr id="32147" name="Group 322"/>
              <p:cNvGrpSpPr>
                <a:grpSpLocks/>
              </p:cNvGrpSpPr>
              <p:nvPr/>
            </p:nvGrpSpPr>
            <p:grpSpPr bwMode="auto">
              <a:xfrm flipV="1">
                <a:off x="3361" y="2579"/>
                <a:ext cx="776" cy="626"/>
                <a:chOff x="801" y="1843"/>
                <a:chExt cx="776" cy="626"/>
              </a:xfrm>
            </p:grpSpPr>
            <p:grpSp>
              <p:nvGrpSpPr>
                <p:cNvPr id="32149" name="Group 323"/>
                <p:cNvGrpSpPr>
                  <a:grpSpLocks/>
                </p:cNvGrpSpPr>
                <p:nvPr/>
              </p:nvGrpSpPr>
              <p:grpSpPr bwMode="auto">
                <a:xfrm>
                  <a:off x="801" y="1855"/>
                  <a:ext cx="728" cy="614"/>
                  <a:chOff x="2559" y="3068"/>
                  <a:chExt cx="728" cy="614"/>
                </a:xfrm>
              </p:grpSpPr>
              <p:sp>
                <p:nvSpPr>
                  <p:cNvPr id="32151" name="Line 324"/>
                  <p:cNvSpPr>
                    <a:spLocks noChangeShapeType="1"/>
                  </p:cNvSpPr>
                  <p:nvPr/>
                </p:nvSpPr>
                <p:spPr bwMode="auto">
                  <a:xfrm>
                    <a:off x="2584" y="3084"/>
                    <a:ext cx="0" cy="598"/>
                  </a:xfrm>
                  <a:prstGeom prst="line">
                    <a:avLst/>
                  </a:prstGeom>
                  <a:noFill/>
                  <a:ln w="9525">
                    <a:solidFill>
                      <a:schemeClr val="accent2"/>
                    </a:solidFill>
                    <a:prstDash val="sysDot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52" name="Line 32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571" y="3083"/>
                    <a:ext cx="716" cy="2"/>
                  </a:xfrm>
                  <a:prstGeom prst="line">
                    <a:avLst/>
                  </a:prstGeom>
                  <a:noFill/>
                  <a:ln w="9525">
                    <a:solidFill>
                      <a:srgbClr val="008000"/>
                    </a:solidFill>
                    <a:prstDash val="sysDot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53" name="Oval 326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559" y="3068"/>
                    <a:ext cx="49" cy="5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rgbClr val="CC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</p:grpSp>
            <p:sp>
              <p:nvSpPr>
                <p:cNvPr id="32150" name="Oval 327"/>
                <p:cNvSpPr>
                  <a:spLocks noChangeArrowheads="1"/>
                </p:cNvSpPr>
                <p:nvPr/>
              </p:nvSpPr>
              <p:spPr bwMode="auto">
                <a:xfrm>
                  <a:off x="1522" y="1843"/>
                  <a:ext cx="55" cy="52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</p:grpSp>
          <p:sp>
            <p:nvSpPr>
              <p:cNvPr id="32148" name="Oval 328"/>
              <p:cNvSpPr>
                <a:spLocks noChangeArrowheads="1"/>
              </p:cNvSpPr>
              <p:nvPr/>
            </p:nvSpPr>
            <p:spPr bwMode="auto">
              <a:xfrm flipV="1">
                <a:off x="4092" y="3756"/>
                <a:ext cx="49" cy="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</p:grpSp>
        <p:grpSp>
          <p:nvGrpSpPr>
            <p:cNvPr id="31749" name="Group 329"/>
            <p:cNvGrpSpPr>
              <a:grpSpLocks/>
            </p:cNvGrpSpPr>
            <p:nvPr/>
          </p:nvGrpSpPr>
          <p:grpSpPr bwMode="auto">
            <a:xfrm>
              <a:off x="5129213" y="5160963"/>
              <a:ext cx="620712" cy="896937"/>
              <a:chOff x="4109" y="2585"/>
              <a:chExt cx="750" cy="1069"/>
            </a:xfrm>
          </p:grpSpPr>
          <p:grpSp>
            <p:nvGrpSpPr>
              <p:cNvPr id="32138" name="Group 330"/>
              <p:cNvGrpSpPr>
                <a:grpSpLocks/>
              </p:cNvGrpSpPr>
              <p:nvPr/>
            </p:nvGrpSpPr>
            <p:grpSpPr bwMode="auto">
              <a:xfrm flipV="1">
                <a:off x="4109" y="2588"/>
                <a:ext cx="450" cy="1066"/>
                <a:chOff x="2723" y="2659"/>
                <a:chExt cx="450" cy="1066"/>
              </a:xfrm>
            </p:grpSpPr>
            <p:sp>
              <p:nvSpPr>
                <p:cNvPr id="32143" name="Line 331"/>
                <p:cNvSpPr>
                  <a:spLocks noChangeShapeType="1"/>
                </p:cNvSpPr>
                <p:nvPr/>
              </p:nvSpPr>
              <p:spPr bwMode="auto">
                <a:xfrm>
                  <a:off x="3144" y="2683"/>
                  <a:ext cx="0" cy="1042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144" name="Line 332"/>
                <p:cNvSpPr>
                  <a:spLocks noChangeShapeType="1"/>
                </p:cNvSpPr>
                <p:nvPr/>
              </p:nvSpPr>
              <p:spPr bwMode="auto">
                <a:xfrm flipH="1" flipV="1">
                  <a:off x="2723" y="2680"/>
                  <a:ext cx="450" cy="2"/>
                </a:xfrm>
                <a:prstGeom prst="line">
                  <a:avLst/>
                </a:prstGeom>
                <a:noFill/>
                <a:ln w="9525">
                  <a:solidFill>
                    <a:srgbClr val="008000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145" name="Oval 333"/>
                <p:cNvSpPr>
                  <a:spLocks noChangeArrowheads="1"/>
                </p:cNvSpPr>
                <p:nvPr/>
              </p:nvSpPr>
              <p:spPr bwMode="auto">
                <a:xfrm flipV="1">
                  <a:off x="3113" y="2659"/>
                  <a:ext cx="49" cy="5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32139" name="Group 334"/>
              <p:cNvGrpSpPr>
                <a:grpSpLocks/>
              </p:cNvGrpSpPr>
              <p:nvPr/>
            </p:nvGrpSpPr>
            <p:grpSpPr bwMode="auto">
              <a:xfrm flipV="1">
                <a:off x="4124" y="2585"/>
                <a:ext cx="735" cy="613"/>
                <a:chOff x="2550" y="3019"/>
                <a:chExt cx="735" cy="613"/>
              </a:xfrm>
            </p:grpSpPr>
            <p:sp>
              <p:nvSpPr>
                <p:cNvPr id="32140" name="Line 335"/>
                <p:cNvSpPr>
                  <a:spLocks noChangeShapeType="1"/>
                </p:cNvSpPr>
                <p:nvPr/>
              </p:nvSpPr>
              <p:spPr bwMode="auto">
                <a:xfrm>
                  <a:off x="3273" y="3035"/>
                  <a:ext cx="0" cy="597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141" name="Line 336"/>
                <p:cNvSpPr>
                  <a:spLocks noChangeShapeType="1"/>
                </p:cNvSpPr>
                <p:nvPr/>
              </p:nvSpPr>
              <p:spPr bwMode="auto">
                <a:xfrm flipH="1" flipV="1">
                  <a:off x="2550" y="3030"/>
                  <a:ext cx="715" cy="0"/>
                </a:xfrm>
                <a:prstGeom prst="line">
                  <a:avLst/>
                </a:prstGeom>
                <a:noFill/>
                <a:ln w="9525">
                  <a:solidFill>
                    <a:srgbClr val="008000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142" name="Oval 337"/>
                <p:cNvSpPr>
                  <a:spLocks noChangeArrowheads="1"/>
                </p:cNvSpPr>
                <p:nvPr/>
              </p:nvSpPr>
              <p:spPr bwMode="auto">
                <a:xfrm flipV="1">
                  <a:off x="3236" y="3019"/>
                  <a:ext cx="49" cy="5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</p:grpSp>
        </p:grpSp>
        <p:grpSp>
          <p:nvGrpSpPr>
            <p:cNvPr id="31760" name="Group 375"/>
            <p:cNvGrpSpPr>
              <a:grpSpLocks/>
            </p:cNvGrpSpPr>
            <p:nvPr/>
          </p:nvGrpSpPr>
          <p:grpSpPr bwMode="auto">
            <a:xfrm>
              <a:off x="4511675" y="4132263"/>
              <a:ext cx="1785938" cy="1077912"/>
              <a:chOff x="2880" y="2595"/>
              <a:chExt cx="1125" cy="679"/>
            </a:xfrm>
          </p:grpSpPr>
          <p:sp>
            <p:nvSpPr>
              <p:cNvPr id="32064" name="Line 376"/>
              <p:cNvSpPr>
                <a:spLocks noChangeShapeType="1"/>
              </p:cNvSpPr>
              <p:nvPr/>
            </p:nvSpPr>
            <p:spPr bwMode="auto">
              <a:xfrm flipV="1">
                <a:off x="3268" y="2962"/>
                <a:ext cx="1" cy="261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65" name="Rectangle 377"/>
              <p:cNvSpPr>
                <a:spLocks noChangeArrowheads="1"/>
              </p:cNvSpPr>
              <p:nvPr/>
            </p:nvSpPr>
            <p:spPr bwMode="auto">
              <a:xfrm>
                <a:off x="2880" y="3103"/>
                <a:ext cx="355" cy="12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32066" name="WordArt 37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64" y="3136"/>
                <a:ext cx="70" cy="5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5556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Symbol"/>
                  </a:rPr>
                  <a:t>p</a:t>
                </a:r>
                <a:endParaRPr lang="zh-CN" altLang="en-US" sz="3600" i="1" kern="1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Symbol"/>
                </a:endParaRPr>
              </a:p>
            </p:txBody>
          </p:sp>
          <p:sp>
            <p:nvSpPr>
              <p:cNvPr id="32067" name="WordArt 379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00" y="3166"/>
                <a:ext cx="48" cy="5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32068" name="Line 380"/>
              <p:cNvSpPr>
                <a:spLocks noChangeShapeType="1"/>
              </p:cNvSpPr>
              <p:nvPr/>
            </p:nvSpPr>
            <p:spPr bwMode="auto">
              <a:xfrm flipV="1">
                <a:off x="3083" y="3150"/>
                <a:ext cx="80" cy="1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69" name="WordArt 38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98" y="3085"/>
                <a:ext cx="58" cy="4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宋体"/>
                    <a:ea typeface="宋体"/>
                  </a:rPr>
                  <a:t>3</a:t>
                </a:r>
                <a:endParaRPr lang="zh-CN" altLang="en-US" sz="3600" kern="1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宋体"/>
                  <a:ea typeface="宋体"/>
                </a:endParaRPr>
              </a:p>
            </p:txBody>
          </p:sp>
          <p:grpSp>
            <p:nvGrpSpPr>
              <p:cNvPr id="32070" name="Group 382"/>
              <p:cNvGrpSpPr>
                <a:grpSpLocks/>
              </p:cNvGrpSpPr>
              <p:nvPr/>
            </p:nvGrpSpPr>
            <p:grpSpPr bwMode="auto">
              <a:xfrm>
                <a:off x="3018" y="3142"/>
                <a:ext cx="55" cy="27"/>
                <a:chOff x="1260" y="2371"/>
                <a:chExt cx="151" cy="53"/>
              </a:xfrm>
            </p:grpSpPr>
            <p:sp>
              <p:nvSpPr>
                <p:cNvPr id="32100" name="Line 383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1905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101" name="Line 384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1905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071" name="Group 385"/>
              <p:cNvGrpSpPr>
                <a:grpSpLocks/>
              </p:cNvGrpSpPr>
              <p:nvPr/>
            </p:nvGrpSpPr>
            <p:grpSpPr bwMode="auto">
              <a:xfrm>
                <a:off x="2904" y="3116"/>
                <a:ext cx="96" cy="81"/>
                <a:chOff x="2294" y="1955"/>
                <a:chExt cx="252" cy="209"/>
              </a:xfrm>
            </p:grpSpPr>
            <p:sp>
              <p:nvSpPr>
                <p:cNvPr id="32098" name="WordArt 38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477" y="2046"/>
                  <a:ext cx="69" cy="10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  <a:solidFill>
                        <a:srgbClr val="008000"/>
                      </a:solidFill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32099" name="WordArt 38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294" y="1955"/>
                  <a:ext cx="165" cy="20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  <a:solidFill>
                        <a:srgbClr val="008000"/>
                      </a:solidFill>
                      <a:latin typeface="Symbol"/>
                    </a:rPr>
                    <a:t>j</a:t>
                  </a:r>
                  <a:endParaRPr lang="zh-CN" altLang="en-US" sz="3600" i="1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Symbol"/>
                  </a:endParaRPr>
                </a:p>
              </p:txBody>
            </p:sp>
          </p:grpSp>
          <p:grpSp>
            <p:nvGrpSpPr>
              <p:cNvPr id="32072" name="Group 388"/>
              <p:cNvGrpSpPr>
                <a:grpSpLocks/>
              </p:cNvGrpSpPr>
              <p:nvPr/>
            </p:nvGrpSpPr>
            <p:grpSpPr bwMode="auto">
              <a:xfrm flipV="1">
                <a:off x="3243" y="3213"/>
                <a:ext cx="488" cy="61"/>
                <a:chOff x="1500" y="2404"/>
                <a:chExt cx="934" cy="115"/>
              </a:xfrm>
            </p:grpSpPr>
            <p:sp>
              <p:nvSpPr>
                <p:cNvPr id="32095" name="Oval 389"/>
                <p:cNvSpPr>
                  <a:spLocks noChangeArrowheads="1"/>
                </p:cNvSpPr>
                <p:nvPr/>
              </p:nvSpPr>
              <p:spPr bwMode="auto">
                <a:xfrm>
                  <a:off x="1500" y="2410"/>
                  <a:ext cx="92" cy="90"/>
                </a:xfrm>
                <a:prstGeom prst="ellipse">
                  <a:avLst/>
                </a:prstGeom>
                <a:solidFill>
                  <a:schemeClr val="bg1"/>
                </a:solidFill>
                <a:ln w="57150" cmpd="thinThick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32096" name="Oval 390"/>
                <p:cNvSpPr>
                  <a:spLocks noChangeArrowheads="1"/>
                </p:cNvSpPr>
                <p:nvPr/>
              </p:nvSpPr>
              <p:spPr bwMode="auto">
                <a:xfrm>
                  <a:off x="2339" y="2429"/>
                  <a:ext cx="92" cy="90"/>
                </a:xfrm>
                <a:prstGeom prst="ellipse">
                  <a:avLst/>
                </a:prstGeom>
                <a:solidFill>
                  <a:schemeClr val="bg1"/>
                </a:solidFill>
                <a:ln w="57150" cmpd="thinThick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32097" name="Oval 391"/>
                <p:cNvSpPr>
                  <a:spLocks noChangeArrowheads="1"/>
                </p:cNvSpPr>
                <p:nvPr/>
              </p:nvSpPr>
              <p:spPr bwMode="auto">
                <a:xfrm>
                  <a:off x="2342" y="2404"/>
                  <a:ext cx="92" cy="90"/>
                </a:xfrm>
                <a:prstGeom prst="ellipse">
                  <a:avLst/>
                </a:prstGeom>
                <a:solidFill>
                  <a:schemeClr val="bg1"/>
                </a:solidFill>
                <a:ln w="57150" cmpd="thinThick">
                  <a:solidFill>
                    <a:srgbClr val="0033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</p:grpSp>
          <p:sp>
            <p:nvSpPr>
              <p:cNvPr id="32073" name="Rectangle 392"/>
              <p:cNvSpPr>
                <a:spLocks noChangeArrowheads="1"/>
              </p:cNvSpPr>
              <p:nvPr/>
            </p:nvSpPr>
            <p:spPr bwMode="auto">
              <a:xfrm>
                <a:off x="3728" y="3109"/>
                <a:ext cx="277" cy="10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grpSp>
            <p:nvGrpSpPr>
              <p:cNvPr id="32074" name="Group 393"/>
              <p:cNvGrpSpPr>
                <a:grpSpLocks/>
              </p:cNvGrpSpPr>
              <p:nvPr/>
            </p:nvGrpSpPr>
            <p:grpSpPr bwMode="auto">
              <a:xfrm>
                <a:off x="3759" y="3130"/>
                <a:ext cx="92" cy="80"/>
                <a:chOff x="2754" y="806"/>
                <a:chExt cx="244" cy="209"/>
              </a:xfrm>
            </p:grpSpPr>
            <p:sp>
              <p:nvSpPr>
                <p:cNvPr id="32093" name="WordArt 39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754" y="806"/>
                  <a:ext cx="165" cy="20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0033CC"/>
                        </a:solidFill>
                        <a:round/>
                        <a:headEnd/>
                        <a:tailEnd/>
                      </a:ln>
                      <a:solidFill>
                        <a:srgbClr val="0033CC"/>
                      </a:solidFill>
                      <a:latin typeface="Symbol"/>
                    </a:rPr>
                    <a:t>j</a:t>
                  </a:r>
                  <a:endParaRPr lang="zh-CN" altLang="en-US" sz="3600" i="1" kern="10">
                    <a:ln w="9525">
                      <a:solidFill>
                        <a:srgbClr val="0033CC"/>
                      </a:solidFill>
                      <a:round/>
                      <a:headEnd/>
                      <a:tailEnd/>
                    </a:ln>
                    <a:solidFill>
                      <a:srgbClr val="0033CC"/>
                    </a:solidFill>
                    <a:latin typeface="Symbol"/>
                  </a:endParaRPr>
                </a:p>
              </p:txBody>
            </p:sp>
            <p:sp>
              <p:nvSpPr>
                <p:cNvPr id="32094" name="WordArt 39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937" y="908"/>
                  <a:ext cx="61" cy="10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33CC"/>
                        </a:solidFill>
                        <a:round/>
                        <a:headEnd/>
                        <a:tailEnd/>
                      </a:ln>
                      <a:solidFill>
                        <a:srgbClr val="0033CC"/>
                      </a:solidFill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rgbClr val="0033CC"/>
                      </a:solidFill>
                      <a:round/>
                      <a:headEnd/>
                      <a:tailEnd/>
                    </a:ln>
                    <a:solidFill>
                      <a:srgbClr val="0033CC"/>
                    </a:solidFill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32075" name="Group 396"/>
              <p:cNvGrpSpPr>
                <a:grpSpLocks/>
              </p:cNvGrpSpPr>
              <p:nvPr/>
            </p:nvGrpSpPr>
            <p:grpSpPr bwMode="auto">
              <a:xfrm>
                <a:off x="3871" y="3154"/>
                <a:ext cx="55" cy="28"/>
                <a:chOff x="1260" y="2371"/>
                <a:chExt cx="151" cy="53"/>
              </a:xfrm>
            </p:grpSpPr>
            <p:sp>
              <p:nvSpPr>
                <p:cNvPr id="32091" name="Line 397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19050">
                  <a:solidFill>
                    <a:srgbClr val="0033C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092" name="Line 398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19050">
                  <a:solidFill>
                    <a:srgbClr val="0033C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2076" name="WordArt 399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59" y="3124"/>
                <a:ext cx="44" cy="7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1199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33CC"/>
                      </a:solidFill>
                      <a:round/>
                      <a:headEnd/>
                      <a:tailEnd/>
                    </a:ln>
                    <a:solidFill>
                      <a:srgbClr val="0033CC"/>
                    </a:solidFill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rgbClr val="0033CC"/>
                    </a:solidFill>
                    <a:round/>
                    <a:headEnd/>
                    <a:tailEnd/>
                  </a:ln>
                  <a:solidFill>
                    <a:srgbClr val="0033CC"/>
                  </a:solidFill>
                  <a:latin typeface="宋体"/>
                  <a:ea typeface="宋体"/>
                </a:endParaRPr>
              </a:p>
            </p:txBody>
          </p:sp>
          <p:grpSp>
            <p:nvGrpSpPr>
              <p:cNvPr id="32077" name="Group 400"/>
              <p:cNvGrpSpPr>
                <a:grpSpLocks/>
              </p:cNvGrpSpPr>
              <p:nvPr/>
            </p:nvGrpSpPr>
            <p:grpSpPr bwMode="auto">
              <a:xfrm>
                <a:off x="3256" y="2595"/>
                <a:ext cx="414" cy="665"/>
                <a:chOff x="4084" y="1361"/>
                <a:chExt cx="794" cy="1256"/>
              </a:xfrm>
            </p:grpSpPr>
            <p:sp>
              <p:nvSpPr>
                <p:cNvPr id="32078" name="Oval 401"/>
                <p:cNvSpPr>
                  <a:spLocks noChangeArrowheads="1"/>
                </p:cNvSpPr>
                <p:nvPr/>
              </p:nvSpPr>
              <p:spPr bwMode="auto">
                <a:xfrm flipV="1">
                  <a:off x="4091" y="1361"/>
                  <a:ext cx="49" cy="5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grpSp>
              <p:nvGrpSpPr>
                <p:cNvPr id="32079" name="Group 402"/>
                <p:cNvGrpSpPr>
                  <a:grpSpLocks/>
                </p:cNvGrpSpPr>
                <p:nvPr/>
              </p:nvGrpSpPr>
              <p:grpSpPr bwMode="auto">
                <a:xfrm flipV="1">
                  <a:off x="4084" y="1968"/>
                  <a:ext cx="794" cy="649"/>
                  <a:chOff x="1524" y="2431"/>
                  <a:chExt cx="794" cy="649"/>
                </a:xfrm>
              </p:grpSpPr>
              <p:sp>
                <p:nvSpPr>
                  <p:cNvPr id="32086" name="Line 40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290" y="2453"/>
                    <a:ext cx="0" cy="597"/>
                  </a:xfrm>
                  <a:prstGeom prst="line">
                    <a:avLst/>
                  </a:prstGeom>
                  <a:noFill/>
                  <a:ln w="9525">
                    <a:solidFill>
                      <a:schemeClr val="accent2"/>
                    </a:solidFill>
                    <a:prstDash val="sysDot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87" name="Line 40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567" y="3055"/>
                    <a:ext cx="715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8000"/>
                    </a:solidFill>
                    <a:prstDash val="sysDot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88" name="Oval 405"/>
                  <p:cNvSpPr>
                    <a:spLocks noChangeArrowheads="1"/>
                  </p:cNvSpPr>
                  <p:nvPr/>
                </p:nvSpPr>
                <p:spPr bwMode="auto">
                  <a:xfrm>
                    <a:off x="1524" y="3028"/>
                    <a:ext cx="55" cy="5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rgbClr val="008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32089" name="Oval 406"/>
                  <p:cNvSpPr>
                    <a:spLocks noChangeArrowheads="1"/>
                  </p:cNvSpPr>
                  <p:nvPr/>
                </p:nvSpPr>
                <p:spPr bwMode="auto">
                  <a:xfrm>
                    <a:off x="2269" y="2431"/>
                    <a:ext cx="49" cy="5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32090" name="Oval 407"/>
                  <p:cNvSpPr>
                    <a:spLocks noChangeArrowheads="1"/>
                  </p:cNvSpPr>
                  <p:nvPr/>
                </p:nvSpPr>
                <p:spPr bwMode="auto">
                  <a:xfrm>
                    <a:off x="2253" y="3015"/>
                    <a:ext cx="49" cy="51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rgbClr val="CC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</p:grpSp>
            <p:grpSp>
              <p:nvGrpSpPr>
                <p:cNvPr id="32080" name="Group 408"/>
                <p:cNvGrpSpPr>
                  <a:grpSpLocks/>
                </p:cNvGrpSpPr>
                <p:nvPr/>
              </p:nvGrpSpPr>
              <p:grpSpPr bwMode="auto">
                <a:xfrm flipV="1">
                  <a:off x="4089" y="1509"/>
                  <a:ext cx="472" cy="1104"/>
                  <a:chOff x="1529" y="2435"/>
                  <a:chExt cx="472" cy="1104"/>
                </a:xfrm>
              </p:grpSpPr>
              <p:sp>
                <p:nvSpPr>
                  <p:cNvPr id="32081" name="Line 40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72" y="2473"/>
                    <a:ext cx="0" cy="1042"/>
                  </a:xfrm>
                  <a:prstGeom prst="line">
                    <a:avLst/>
                  </a:prstGeom>
                  <a:noFill/>
                  <a:ln w="9525">
                    <a:solidFill>
                      <a:schemeClr val="accent2"/>
                    </a:solidFill>
                    <a:prstDash val="sysDot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82" name="Line 41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551" y="3516"/>
                    <a:ext cx="450" cy="2"/>
                  </a:xfrm>
                  <a:prstGeom prst="line">
                    <a:avLst/>
                  </a:prstGeom>
                  <a:noFill/>
                  <a:ln w="9525">
                    <a:solidFill>
                      <a:srgbClr val="008000"/>
                    </a:solidFill>
                    <a:prstDash val="sysDot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83" name="Oval 411"/>
                  <p:cNvSpPr>
                    <a:spLocks noChangeArrowheads="1"/>
                  </p:cNvSpPr>
                  <p:nvPr/>
                </p:nvSpPr>
                <p:spPr bwMode="auto">
                  <a:xfrm>
                    <a:off x="1941" y="3489"/>
                    <a:ext cx="49" cy="5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rgbClr val="CC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32084" name="Oval 412"/>
                  <p:cNvSpPr>
                    <a:spLocks noChangeArrowheads="1"/>
                  </p:cNvSpPr>
                  <p:nvPr/>
                </p:nvSpPr>
                <p:spPr bwMode="auto">
                  <a:xfrm>
                    <a:off x="1529" y="3483"/>
                    <a:ext cx="49" cy="5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rgbClr val="008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32085" name="Oval 413"/>
                  <p:cNvSpPr>
                    <a:spLocks noChangeArrowheads="1"/>
                  </p:cNvSpPr>
                  <p:nvPr/>
                </p:nvSpPr>
                <p:spPr bwMode="auto">
                  <a:xfrm>
                    <a:off x="1946" y="2435"/>
                    <a:ext cx="53" cy="5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</p:grpSp>
          </p:grpSp>
        </p:grpSp>
        <p:grpSp>
          <p:nvGrpSpPr>
            <p:cNvPr id="31769" name="Group 414"/>
            <p:cNvGrpSpPr>
              <a:grpSpLocks/>
            </p:cNvGrpSpPr>
            <p:nvPr/>
          </p:nvGrpSpPr>
          <p:grpSpPr bwMode="auto">
            <a:xfrm>
              <a:off x="4295775" y="6335713"/>
              <a:ext cx="1690688" cy="277812"/>
              <a:chOff x="2744" y="3983"/>
              <a:chExt cx="1065" cy="175"/>
            </a:xfrm>
          </p:grpSpPr>
          <p:grpSp>
            <p:nvGrpSpPr>
              <p:cNvPr id="32044" name="Group 415"/>
              <p:cNvGrpSpPr>
                <a:grpSpLocks/>
              </p:cNvGrpSpPr>
              <p:nvPr/>
            </p:nvGrpSpPr>
            <p:grpSpPr bwMode="auto">
              <a:xfrm>
                <a:off x="2744" y="4024"/>
                <a:ext cx="124" cy="108"/>
                <a:chOff x="2294" y="1955"/>
                <a:chExt cx="252" cy="209"/>
              </a:xfrm>
            </p:grpSpPr>
            <p:sp>
              <p:nvSpPr>
                <p:cNvPr id="32062" name="WordArt 41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477" y="2046"/>
                  <a:ext cx="69" cy="10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32063" name="WordArt 41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294" y="1955"/>
                  <a:ext cx="165" cy="20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Symbol"/>
                    </a:rPr>
                    <a:t>j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endParaRPr>
                </a:p>
              </p:txBody>
            </p:sp>
          </p:grpSp>
          <p:sp>
            <p:nvSpPr>
              <p:cNvPr id="32045" name="Line 418"/>
              <p:cNvSpPr>
                <a:spLocks noChangeShapeType="1"/>
              </p:cNvSpPr>
              <p:nvPr/>
            </p:nvSpPr>
            <p:spPr bwMode="auto">
              <a:xfrm>
                <a:off x="2889" y="4063"/>
                <a:ext cx="7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2046" name="Group 419"/>
              <p:cNvGrpSpPr>
                <a:grpSpLocks/>
              </p:cNvGrpSpPr>
              <p:nvPr/>
            </p:nvGrpSpPr>
            <p:grpSpPr bwMode="auto">
              <a:xfrm>
                <a:off x="2991" y="4019"/>
                <a:ext cx="120" cy="108"/>
                <a:chOff x="2754" y="806"/>
                <a:chExt cx="244" cy="209"/>
              </a:xfrm>
            </p:grpSpPr>
            <p:sp>
              <p:nvSpPr>
                <p:cNvPr id="32060" name="WordArt 42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754" y="806"/>
                  <a:ext cx="165" cy="20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Symbol"/>
                    </a:rPr>
                    <a:t>j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endParaRPr>
                </a:p>
              </p:txBody>
            </p:sp>
            <p:sp>
              <p:nvSpPr>
                <p:cNvPr id="32061" name="WordArt 42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937" y="908"/>
                  <a:ext cx="61" cy="10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32047" name="Group 422"/>
              <p:cNvGrpSpPr>
                <a:grpSpLocks/>
              </p:cNvGrpSpPr>
              <p:nvPr/>
            </p:nvGrpSpPr>
            <p:grpSpPr bwMode="auto">
              <a:xfrm>
                <a:off x="3138" y="4052"/>
                <a:ext cx="77" cy="34"/>
                <a:chOff x="1260" y="2371"/>
                <a:chExt cx="151" cy="53"/>
              </a:xfrm>
            </p:grpSpPr>
            <p:sp>
              <p:nvSpPr>
                <p:cNvPr id="32058" name="Line 423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059" name="Line 424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2048" name="WordArt 425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24" y="4045"/>
                <a:ext cx="85" cy="6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5556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Symbol"/>
                  </a:rPr>
                  <a:t>p</a:t>
                </a:r>
                <a:endParaRPr lang="zh-CN" altLang="en-US" sz="36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Symbol"/>
                </a:endParaRPr>
              </a:p>
            </p:txBody>
          </p:sp>
          <p:sp>
            <p:nvSpPr>
              <p:cNvPr id="32049" name="Line 426"/>
              <p:cNvSpPr>
                <a:spLocks noChangeShapeType="1"/>
              </p:cNvSpPr>
              <p:nvPr/>
            </p:nvSpPr>
            <p:spPr bwMode="auto">
              <a:xfrm>
                <a:off x="3563" y="4067"/>
                <a:ext cx="5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50" name="WordArt 42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343" y="4042"/>
                <a:ext cx="93" cy="6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5556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Symbol"/>
                  </a:rPr>
                  <a:t>p</a:t>
                </a:r>
                <a:endParaRPr lang="zh-CN" altLang="en-US" sz="36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Symbol"/>
                </a:endParaRPr>
              </a:p>
            </p:txBody>
          </p:sp>
          <p:sp>
            <p:nvSpPr>
              <p:cNvPr id="32051" name="WordArt 42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265" y="4090"/>
                <a:ext cx="59" cy="5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32052" name="Line 429"/>
              <p:cNvSpPr>
                <a:spLocks noChangeShapeType="1"/>
              </p:cNvSpPr>
              <p:nvPr/>
            </p:nvSpPr>
            <p:spPr bwMode="auto">
              <a:xfrm flipV="1">
                <a:off x="3248" y="4069"/>
                <a:ext cx="97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53" name="WordArt 43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262" y="3988"/>
                <a:ext cx="65" cy="6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3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32054" name="Text Box 431"/>
              <p:cNvSpPr txBox="1">
                <a:spLocks noChangeArrowheads="1"/>
              </p:cNvSpPr>
              <p:nvPr/>
            </p:nvSpPr>
            <p:spPr bwMode="auto">
              <a:xfrm>
                <a:off x="3389" y="3985"/>
                <a:ext cx="14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200">
                    <a:latin typeface="Calibri" pitchFamily="34" charset="0"/>
                    <a:ea typeface="华文中宋" pitchFamily="2" charset="-122"/>
                  </a:rPr>
                  <a:t>或</a:t>
                </a:r>
              </a:p>
            </p:txBody>
          </p:sp>
          <p:sp>
            <p:nvSpPr>
              <p:cNvPr id="32055" name="Line 432"/>
              <p:cNvSpPr>
                <a:spLocks noChangeShapeType="1"/>
              </p:cNvSpPr>
              <p:nvPr/>
            </p:nvSpPr>
            <p:spPr bwMode="auto">
              <a:xfrm>
                <a:off x="3637" y="4064"/>
                <a:ext cx="77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56" name="WordArt 43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646" y="4089"/>
                <a:ext cx="57" cy="5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32057" name="WordArt 434"/>
              <p:cNvSpPr>
                <a:spLocks noChangeArrowheads="1" noChangeShapeType="1" noTextEdit="1"/>
              </p:cNvSpPr>
              <p:nvPr/>
            </p:nvSpPr>
            <p:spPr bwMode="auto">
              <a:xfrm>
                <a:off x="3658" y="3983"/>
                <a:ext cx="33" cy="5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4049524" y="785019"/>
            <a:ext cx="2166938" cy="2768600"/>
            <a:chOff x="6642100" y="874713"/>
            <a:chExt cx="2166938" cy="2768600"/>
          </a:xfrm>
        </p:grpSpPr>
        <p:grpSp>
          <p:nvGrpSpPr>
            <p:cNvPr id="55336" name="Group 459"/>
            <p:cNvGrpSpPr>
              <a:grpSpLocks/>
            </p:cNvGrpSpPr>
            <p:nvPr/>
          </p:nvGrpSpPr>
          <p:grpSpPr bwMode="auto">
            <a:xfrm>
              <a:off x="6642100" y="874713"/>
              <a:ext cx="2166938" cy="2476500"/>
              <a:chOff x="4222" y="544"/>
              <a:chExt cx="1365" cy="1560"/>
            </a:xfrm>
          </p:grpSpPr>
          <p:sp>
            <p:nvSpPr>
              <p:cNvPr id="31998" name="Line 460"/>
              <p:cNvSpPr>
                <a:spLocks noChangeShapeType="1"/>
              </p:cNvSpPr>
              <p:nvPr/>
            </p:nvSpPr>
            <p:spPr bwMode="auto">
              <a:xfrm flipH="1" flipV="1">
                <a:off x="4866" y="544"/>
                <a:ext cx="0" cy="156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1999" name="Group 461"/>
              <p:cNvGrpSpPr>
                <a:grpSpLocks/>
              </p:cNvGrpSpPr>
              <p:nvPr/>
            </p:nvGrpSpPr>
            <p:grpSpPr bwMode="auto">
              <a:xfrm>
                <a:off x="4860" y="626"/>
                <a:ext cx="446" cy="186"/>
                <a:chOff x="1539" y="892"/>
                <a:chExt cx="847" cy="350"/>
              </a:xfrm>
            </p:grpSpPr>
            <p:sp>
              <p:nvSpPr>
                <p:cNvPr id="32014" name="Line 462"/>
                <p:cNvSpPr>
                  <a:spLocks noChangeShapeType="1"/>
                </p:cNvSpPr>
                <p:nvPr/>
              </p:nvSpPr>
              <p:spPr bwMode="auto">
                <a:xfrm flipV="1">
                  <a:off x="2386" y="946"/>
                  <a:ext cx="0" cy="2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015" name="Line 463"/>
                <p:cNvSpPr>
                  <a:spLocks noChangeShapeType="1"/>
                </p:cNvSpPr>
                <p:nvPr/>
              </p:nvSpPr>
              <p:spPr bwMode="auto">
                <a:xfrm>
                  <a:off x="1539" y="1125"/>
                  <a:ext cx="84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sm" len="lg"/>
                  <a:tailEnd type="triangl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2016" name="Group 464"/>
                <p:cNvGrpSpPr>
                  <a:grpSpLocks/>
                </p:cNvGrpSpPr>
                <p:nvPr/>
              </p:nvGrpSpPr>
              <p:grpSpPr bwMode="auto">
                <a:xfrm>
                  <a:off x="1772" y="892"/>
                  <a:ext cx="373" cy="350"/>
                  <a:chOff x="3137" y="2266"/>
                  <a:chExt cx="265" cy="250"/>
                </a:xfrm>
              </p:grpSpPr>
              <p:sp>
                <p:nvSpPr>
                  <p:cNvPr id="32017" name="Rectangle 465"/>
                  <p:cNvSpPr>
                    <a:spLocks noChangeArrowheads="1"/>
                  </p:cNvSpPr>
                  <p:nvPr/>
                </p:nvSpPr>
                <p:spPr bwMode="auto">
                  <a:xfrm>
                    <a:off x="3137" y="2266"/>
                    <a:ext cx="265" cy="25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  <p:grpSp>
                <p:nvGrpSpPr>
                  <p:cNvPr id="32018" name="Group 466"/>
                  <p:cNvGrpSpPr>
                    <a:grpSpLocks/>
                  </p:cNvGrpSpPr>
                  <p:nvPr/>
                </p:nvGrpSpPr>
                <p:grpSpPr bwMode="auto">
                  <a:xfrm>
                    <a:off x="3156" y="2304"/>
                    <a:ext cx="224" cy="177"/>
                    <a:chOff x="1317" y="779"/>
                    <a:chExt cx="334" cy="206"/>
                  </a:xfrm>
                </p:grpSpPr>
                <p:sp>
                  <p:nvSpPr>
                    <p:cNvPr id="32019" name="WordArt 467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1317" y="779"/>
                      <a:ext cx="229" cy="191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5088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i="1" kern="10">
                          <a:ln w="9525">
                            <a:solidFill>
                              <a:schemeClr val="tx2"/>
                            </a:solidFill>
                            <a:round/>
                            <a:headEnd/>
                            <a:tailEnd/>
                          </a:ln>
                          <a:solidFill>
                            <a:schemeClr val="tx2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lang="zh-CN" altLang="en-US" sz="3600" i="1" kern="10">
                        <a:ln w="9525">
                          <a:solidFill>
                            <a:schemeClr val="tx2"/>
                          </a:solidFill>
                          <a:round/>
                          <a:headEnd/>
                          <a:tailEnd/>
                        </a:ln>
                        <a:solidFill>
                          <a:schemeClr val="tx2"/>
                        </a:solidFill>
                        <a:latin typeface="Times New Roman"/>
                        <a:cs typeface="Times New Roman"/>
                      </a:endParaRPr>
                    </a:p>
                  </p:txBody>
                </p:sp>
                <p:sp>
                  <p:nvSpPr>
                    <p:cNvPr id="32020" name="WordArt 468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1590" y="881"/>
                      <a:ext cx="61" cy="104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宋体"/>
                          <a:ea typeface="宋体"/>
                        </a:rPr>
                        <a:t>1</a:t>
                      </a:r>
                      <a:endParaRPr lang="zh-CN" altLang="en-US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endParaRPr>
                    </a:p>
                  </p:txBody>
                </p:sp>
              </p:grpSp>
            </p:grpSp>
          </p:grpSp>
          <p:grpSp>
            <p:nvGrpSpPr>
              <p:cNvPr id="32000" name="Group 469"/>
              <p:cNvGrpSpPr>
                <a:grpSpLocks/>
              </p:cNvGrpSpPr>
              <p:nvPr/>
            </p:nvGrpSpPr>
            <p:grpSpPr bwMode="auto">
              <a:xfrm>
                <a:off x="4222" y="824"/>
                <a:ext cx="193" cy="638"/>
                <a:chOff x="327" y="1264"/>
                <a:chExt cx="367" cy="1198"/>
              </a:xfrm>
            </p:grpSpPr>
            <p:sp>
              <p:nvSpPr>
                <p:cNvPr id="32006" name="Line 470"/>
                <p:cNvSpPr>
                  <a:spLocks noChangeShapeType="1"/>
                </p:cNvSpPr>
                <p:nvPr/>
              </p:nvSpPr>
              <p:spPr bwMode="auto">
                <a:xfrm flipH="1">
                  <a:off x="331" y="1264"/>
                  <a:ext cx="3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007" name="Line 471"/>
                <p:cNvSpPr>
                  <a:spLocks noChangeShapeType="1"/>
                </p:cNvSpPr>
                <p:nvPr/>
              </p:nvSpPr>
              <p:spPr bwMode="auto">
                <a:xfrm flipH="1">
                  <a:off x="327" y="2458"/>
                  <a:ext cx="3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008" name="Line 472"/>
                <p:cNvSpPr>
                  <a:spLocks noChangeShapeType="1"/>
                </p:cNvSpPr>
                <p:nvPr/>
              </p:nvSpPr>
              <p:spPr bwMode="auto">
                <a:xfrm>
                  <a:off x="492" y="1264"/>
                  <a:ext cx="1" cy="119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sm" len="lg"/>
                  <a:tailEnd type="triangl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2009" name="Group 473"/>
                <p:cNvGrpSpPr>
                  <a:grpSpLocks/>
                </p:cNvGrpSpPr>
                <p:nvPr/>
              </p:nvGrpSpPr>
              <p:grpSpPr bwMode="auto">
                <a:xfrm>
                  <a:off x="353" y="1687"/>
                  <a:ext cx="341" cy="414"/>
                  <a:chOff x="426" y="1091"/>
                  <a:chExt cx="256" cy="296"/>
                </a:xfrm>
              </p:grpSpPr>
              <p:sp>
                <p:nvSpPr>
                  <p:cNvPr id="32010" name="Rectangle 474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1091"/>
                    <a:ext cx="250" cy="2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  <p:grpSp>
                <p:nvGrpSpPr>
                  <p:cNvPr id="32011" name="Group 475"/>
                  <p:cNvGrpSpPr>
                    <a:grpSpLocks/>
                  </p:cNvGrpSpPr>
                  <p:nvPr/>
                </p:nvGrpSpPr>
                <p:grpSpPr bwMode="auto">
                  <a:xfrm>
                    <a:off x="426" y="1131"/>
                    <a:ext cx="244" cy="170"/>
                    <a:chOff x="1316" y="1111"/>
                    <a:chExt cx="346" cy="191"/>
                  </a:xfrm>
                </p:grpSpPr>
                <p:sp>
                  <p:nvSpPr>
                    <p:cNvPr id="32012" name="WordArt 476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1316" y="1111"/>
                      <a:ext cx="230" cy="191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5088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i="1" kern="10">
                          <a:ln w="9525">
                            <a:solidFill>
                              <a:schemeClr val="tx2"/>
                            </a:solidFill>
                            <a:round/>
                            <a:headEnd/>
                            <a:tailEnd/>
                          </a:ln>
                          <a:solidFill>
                            <a:schemeClr val="tx2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lang="zh-CN" altLang="en-US" sz="3600" i="1" kern="10">
                        <a:ln w="9525">
                          <a:solidFill>
                            <a:schemeClr val="tx2"/>
                          </a:solidFill>
                          <a:round/>
                          <a:headEnd/>
                          <a:tailEnd/>
                        </a:ln>
                        <a:solidFill>
                          <a:schemeClr val="tx2"/>
                        </a:solidFill>
                        <a:latin typeface="Times New Roman"/>
                        <a:cs typeface="Times New Roman"/>
                      </a:endParaRPr>
                    </a:p>
                  </p:txBody>
                </p:sp>
                <p:sp>
                  <p:nvSpPr>
                    <p:cNvPr id="32013" name="WordArt 477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1593" y="1196"/>
                      <a:ext cx="69" cy="102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宋体"/>
                          <a:ea typeface="宋体"/>
                        </a:rPr>
                        <a:t>2</a:t>
                      </a:r>
                      <a:endParaRPr lang="zh-CN" altLang="en-US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endParaRPr>
                    </a:p>
                  </p:txBody>
                </p:sp>
              </p:grpSp>
            </p:grpSp>
          </p:grpSp>
          <p:sp>
            <p:nvSpPr>
              <p:cNvPr id="32001" name="Rectangle 478"/>
              <p:cNvSpPr>
                <a:spLocks noChangeArrowheads="1"/>
              </p:cNvSpPr>
              <p:nvPr/>
            </p:nvSpPr>
            <p:spPr bwMode="auto">
              <a:xfrm>
                <a:off x="4431" y="824"/>
                <a:ext cx="875" cy="12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32002" name="Line 479"/>
              <p:cNvSpPr>
                <a:spLocks noChangeShapeType="1"/>
              </p:cNvSpPr>
              <p:nvPr/>
            </p:nvSpPr>
            <p:spPr bwMode="auto">
              <a:xfrm flipV="1">
                <a:off x="4431" y="1458"/>
                <a:ext cx="1156" cy="3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 type="triangl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03" name="WordArt 480"/>
              <p:cNvSpPr>
                <a:spLocks noChangeArrowheads="1" noChangeShapeType="1" noTextEdit="1"/>
              </p:cNvSpPr>
              <p:nvPr/>
            </p:nvSpPr>
            <p:spPr bwMode="auto">
              <a:xfrm>
                <a:off x="5402" y="1515"/>
                <a:ext cx="124" cy="10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800" i="1" kern="10">
                    <a:ln w="9525">
                      <a:solidFill>
                        <a:srgbClr val="0033CC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Times New Roman"/>
                    <a:cs typeface="Times New Roman"/>
                  </a:rPr>
                  <a:t>X</a:t>
                </a:r>
                <a:endParaRPr lang="zh-CN" altLang="en-US" sz="800" i="1" kern="10">
                  <a:ln w="9525">
                    <a:solidFill>
                      <a:srgbClr val="0033CC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32004" name="WordArt 481"/>
              <p:cNvSpPr>
                <a:spLocks noChangeArrowheads="1" noChangeShapeType="1" noTextEdit="1"/>
              </p:cNvSpPr>
              <p:nvPr/>
            </p:nvSpPr>
            <p:spPr bwMode="auto">
              <a:xfrm>
                <a:off x="4892" y="1488"/>
                <a:ext cx="68" cy="8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8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O</a:t>
                </a:r>
                <a:endParaRPr lang="zh-CN" altLang="en-US" sz="8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32005" name="WordArt 482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30" y="564"/>
                <a:ext cx="104" cy="12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800" i="1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Times New Roman"/>
                    <a:cs typeface="Times New Roman"/>
                  </a:rPr>
                  <a:t>Y</a:t>
                </a:r>
                <a:endParaRPr lang="zh-CN" altLang="en-US" sz="800" i="1" kern="1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55343" name="Group 483"/>
            <p:cNvGrpSpPr>
              <a:grpSpLocks/>
            </p:cNvGrpSpPr>
            <p:nvPr/>
          </p:nvGrpSpPr>
          <p:grpSpPr bwMode="auto">
            <a:xfrm>
              <a:off x="7115175" y="1147763"/>
              <a:ext cx="685800" cy="2178050"/>
              <a:chOff x="854" y="1191"/>
              <a:chExt cx="822" cy="2577"/>
            </a:xfrm>
          </p:grpSpPr>
          <p:sp>
            <p:nvSpPr>
              <p:cNvPr id="31996" name="Arc 484"/>
              <p:cNvSpPr>
                <a:spLocks/>
              </p:cNvSpPr>
              <p:nvPr/>
            </p:nvSpPr>
            <p:spPr bwMode="auto">
              <a:xfrm rot="6936142">
                <a:off x="-11" y="2082"/>
                <a:ext cx="2577" cy="796"/>
              </a:xfrm>
              <a:custGeom>
                <a:avLst/>
                <a:gdLst>
                  <a:gd name="T0" fmla="*/ 0 w 43200"/>
                  <a:gd name="T1" fmla="*/ 0 h 25749"/>
                  <a:gd name="T2" fmla="*/ 0 w 43200"/>
                  <a:gd name="T3" fmla="*/ 0 h 25749"/>
                  <a:gd name="T4" fmla="*/ 0 w 43200"/>
                  <a:gd name="T5" fmla="*/ 0 h 25749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5749"/>
                  <a:gd name="T11" fmla="*/ 43200 w 43200"/>
                  <a:gd name="T12" fmla="*/ 25749 h 2574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5749" fill="none" extrusionOk="0">
                    <a:moveTo>
                      <a:pt x="42797" y="0"/>
                    </a:moveTo>
                    <a:cubicBezTo>
                      <a:pt x="43065" y="1366"/>
                      <a:pt x="43200" y="2756"/>
                      <a:pt x="43200" y="4149"/>
                    </a:cubicBezTo>
                    <a:cubicBezTo>
                      <a:pt x="43200" y="16078"/>
                      <a:pt x="33529" y="25749"/>
                      <a:pt x="21600" y="25749"/>
                    </a:cubicBezTo>
                    <a:cubicBezTo>
                      <a:pt x="9670" y="25749"/>
                      <a:pt x="0" y="16078"/>
                      <a:pt x="0" y="4149"/>
                    </a:cubicBezTo>
                    <a:cubicBezTo>
                      <a:pt x="-1" y="4045"/>
                      <a:pt x="0" y="3941"/>
                      <a:pt x="2" y="3838"/>
                    </a:cubicBezTo>
                  </a:path>
                  <a:path w="43200" h="25749" stroke="0" extrusionOk="0">
                    <a:moveTo>
                      <a:pt x="42797" y="0"/>
                    </a:moveTo>
                    <a:cubicBezTo>
                      <a:pt x="43065" y="1366"/>
                      <a:pt x="43200" y="2756"/>
                      <a:pt x="43200" y="4149"/>
                    </a:cubicBezTo>
                    <a:cubicBezTo>
                      <a:pt x="43200" y="16078"/>
                      <a:pt x="33529" y="25749"/>
                      <a:pt x="21600" y="25749"/>
                    </a:cubicBezTo>
                    <a:cubicBezTo>
                      <a:pt x="9670" y="25749"/>
                      <a:pt x="0" y="16078"/>
                      <a:pt x="0" y="4149"/>
                    </a:cubicBezTo>
                    <a:cubicBezTo>
                      <a:pt x="-1" y="4045"/>
                      <a:pt x="0" y="3941"/>
                      <a:pt x="2" y="3838"/>
                    </a:cubicBezTo>
                    <a:lnTo>
                      <a:pt x="21600" y="4149"/>
                    </a:lnTo>
                    <a:close/>
                  </a:path>
                </a:pathLst>
              </a:cu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31997" name="Line 485"/>
              <p:cNvSpPr>
                <a:spLocks noChangeShapeType="1"/>
              </p:cNvSpPr>
              <p:nvPr/>
            </p:nvSpPr>
            <p:spPr bwMode="auto">
              <a:xfrm flipV="1">
                <a:off x="854" y="2222"/>
                <a:ext cx="106" cy="223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 type="triangl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5344" name="Group 486"/>
            <p:cNvGrpSpPr>
              <a:grpSpLocks/>
            </p:cNvGrpSpPr>
            <p:nvPr/>
          </p:nvGrpSpPr>
          <p:grpSpPr bwMode="auto">
            <a:xfrm>
              <a:off x="7434263" y="1673225"/>
              <a:ext cx="911225" cy="1822450"/>
              <a:chOff x="1238" y="1812"/>
              <a:chExt cx="1090" cy="2157"/>
            </a:xfrm>
          </p:grpSpPr>
          <p:sp>
            <p:nvSpPr>
              <p:cNvPr id="31993" name="Arc 487"/>
              <p:cNvSpPr>
                <a:spLocks/>
              </p:cNvSpPr>
              <p:nvPr/>
            </p:nvSpPr>
            <p:spPr bwMode="auto">
              <a:xfrm rot="6936142">
                <a:off x="576" y="2474"/>
                <a:ext cx="2157" cy="834"/>
              </a:xfrm>
              <a:custGeom>
                <a:avLst/>
                <a:gdLst>
                  <a:gd name="T0" fmla="*/ 0 w 36198"/>
                  <a:gd name="T1" fmla="*/ 0 h 27080"/>
                  <a:gd name="T2" fmla="*/ 0 w 36198"/>
                  <a:gd name="T3" fmla="*/ 0 h 27080"/>
                  <a:gd name="T4" fmla="*/ 0 w 36198"/>
                  <a:gd name="T5" fmla="*/ 0 h 27080"/>
                  <a:gd name="T6" fmla="*/ 0 60000 65536"/>
                  <a:gd name="T7" fmla="*/ 0 60000 65536"/>
                  <a:gd name="T8" fmla="*/ 0 60000 65536"/>
                  <a:gd name="T9" fmla="*/ 0 w 36198"/>
                  <a:gd name="T10" fmla="*/ 0 h 27080"/>
                  <a:gd name="T11" fmla="*/ 36198 w 36198"/>
                  <a:gd name="T12" fmla="*/ 27080 h 270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198" h="27080" fill="none" extrusionOk="0">
                    <a:moveTo>
                      <a:pt x="0" y="5679"/>
                    </a:moveTo>
                    <a:cubicBezTo>
                      <a:pt x="3984" y="2026"/>
                      <a:pt x="9192" y="-1"/>
                      <a:pt x="14598" y="0"/>
                    </a:cubicBezTo>
                    <a:cubicBezTo>
                      <a:pt x="26527" y="0"/>
                      <a:pt x="36198" y="9670"/>
                      <a:pt x="36198" y="21600"/>
                    </a:cubicBezTo>
                    <a:cubicBezTo>
                      <a:pt x="36198" y="23449"/>
                      <a:pt x="35960" y="25291"/>
                      <a:pt x="35491" y="27080"/>
                    </a:cubicBezTo>
                  </a:path>
                  <a:path w="36198" h="27080" stroke="0" extrusionOk="0">
                    <a:moveTo>
                      <a:pt x="0" y="5679"/>
                    </a:moveTo>
                    <a:cubicBezTo>
                      <a:pt x="3984" y="2026"/>
                      <a:pt x="9192" y="-1"/>
                      <a:pt x="14598" y="0"/>
                    </a:cubicBezTo>
                    <a:cubicBezTo>
                      <a:pt x="26527" y="0"/>
                      <a:pt x="36198" y="9670"/>
                      <a:pt x="36198" y="21600"/>
                    </a:cubicBezTo>
                    <a:cubicBezTo>
                      <a:pt x="36198" y="23449"/>
                      <a:pt x="35960" y="25291"/>
                      <a:pt x="35491" y="27080"/>
                    </a:cubicBezTo>
                    <a:lnTo>
                      <a:pt x="14598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31994" name="Line 488"/>
              <p:cNvSpPr>
                <a:spLocks noChangeShapeType="1"/>
              </p:cNvSpPr>
              <p:nvPr/>
            </p:nvSpPr>
            <p:spPr bwMode="auto">
              <a:xfrm flipH="1">
                <a:off x="2276" y="2210"/>
                <a:ext cx="52" cy="259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95" name="Line 489"/>
              <p:cNvSpPr>
                <a:spLocks noChangeShapeType="1"/>
              </p:cNvSpPr>
              <p:nvPr/>
            </p:nvSpPr>
            <p:spPr bwMode="auto">
              <a:xfrm flipH="1">
                <a:off x="1667" y="3365"/>
                <a:ext cx="137" cy="152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 type="triangl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5786" name="Arc 490"/>
            <p:cNvSpPr>
              <a:spLocks/>
            </p:cNvSpPr>
            <p:nvPr/>
          </p:nvSpPr>
          <p:spPr bwMode="auto">
            <a:xfrm rot="6936142">
              <a:off x="7505700" y="1674813"/>
              <a:ext cx="1089025" cy="485775"/>
            </a:xfrm>
            <a:custGeom>
              <a:avLst/>
              <a:gdLst>
                <a:gd name="T0" fmla="*/ 2147483647 w 21600"/>
                <a:gd name="T1" fmla="*/ 2147483647 h 18770"/>
                <a:gd name="T2" fmla="*/ 2147483647 w 21600"/>
                <a:gd name="T3" fmla="*/ 0 h 18770"/>
                <a:gd name="T4" fmla="*/ 2147483647 w 21600"/>
                <a:gd name="T5" fmla="*/ 2147483647 h 18770"/>
                <a:gd name="T6" fmla="*/ 0 60000 65536"/>
                <a:gd name="T7" fmla="*/ 0 60000 65536"/>
                <a:gd name="T8" fmla="*/ 0 60000 65536"/>
                <a:gd name="T9" fmla="*/ 0 w 21600"/>
                <a:gd name="T10" fmla="*/ 0 h 18770"/>
                <a:gd name="T11" fmla="*/ 21600 w 21600"/>
                <a:gd name="T12" fmla="*/ 18770 h 187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8770" fill="none" extrusionOk="0">
                  <a:moveTo>
                    <a:pt x="211" y="18769"/>
                  </a:moveTo>
                  <a:cubicBezTo>
                    <a:pt x="70" y="17771"/>
                    <a:pt x="0" y="16765"/>
                    <a:pt x="0" y="15757"/>
                  </a:cubicBezTo>
                  <a:cubicBezTo>
                    <a:pt x="-1" y="9787"/>
                    <a:pt x="2470" y="4083"/>
                    <a:pt x="6825" y="-1"/>
                  </a:cubicBezTo>
                </a:path>
                <a:path w="21600" h="18770" stroke="0" extrusionOk="0">
                  <a:moveTo>
                    <a:pt x="211" y="18769"/>
                  </a:moveTo>
                  <a:cubicBezTo>
                    <a:pt x="70" y="17771"/>
                    <a:pt x="0" y="16765"/>
                    <a:pt x="0" y="15757"/>
                  </a:cubicBezTo>
                  <a:cubicBezTo>
                    <a:pt x="-1" y="9787"/>
                    <a:pt x="2470" y="4083"/>
                    <a:pt x="6825" y="-1"/>
                  </a:cubicBezTo>
                  <a:lnTo>
                    <a:pt x="21600" y="15757"/>
                  </a:lnTo>
                  <a:close/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grpSp>
          <p:nvGrpSpPr>
            <p:cNvPr id="55345" name="Group 491"/>
            <p:cNvGrpSpPr>
              <a:grpSpLocks/>
            </p:cNvGrpSpPr>
            <p:nvPr/>
          </p:nvGrpSpPr>
          <p:grpSpPr bwMode="auto">
            <a:xfrm>
              <a:off x="7058025" y="3452813"/>
              <a:ext cx="1244600" cy="190500"/>
              <a:chOff x="788" y="3919"/>
              <a:chExt cx="1487" cy="225"/>
            </a:xfrm>
          </p:grpSpPr>
          <p:grpSp>
            <p:nvGrpSpPr>
              <p:cNvPr id="31980" name="Group 492"/>
              <p:cNvGrpSpPr>
                <a:grpSpLocks/>
              </p:cNvGrpSpPr>
              <p:nvPr/>
            </p:nvGrpSpPr>
            <p:grpSpPr bwMode="auto">
              <a:xfrm>
                <a:off x="788" y="3938"/>
                <a:ext cx="237" cy="206"/>
                <a:chOff x="2294" y="1955"/>
                <a:chExt cx="252" cy="209"/>
              </a:xfrm>
            </p:grpSpPr>
            <p:sp>
              <p:nvSpPr>
                <p:cNvPr id="31991" name="WordArt 49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477" y="2046"/>
                  <a:ext cx="69" cy="10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31992" name="WordArt 49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294" y="1955"/>
                  <a:ext cx="165" cy="20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Symbol"/>
                    </a:rPr>
                    <a:t>j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endParaRPr>
                </a:p>
              </p:txBody>
            </p:sp>
          </p:grpSp>
          <p:sp>
            <p:nvSpPr>
              <p:cNvPr id="31981" name="Line 495"/>
              <p:cNvSpPr>
                <a:spLocks noChangeShapeType="1"/>
              </p:cNvSpPr>
              <p:nvPr/>
            </p:nvSpPr>
            <p:spPr bwMode="auto">
              <a:xfrm>
                <a:off x="1069" y="4026"/>
                <a:ext cx="16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1982" name="Group 496"/>
              <p:cNvGrpSpPr>
                <a:grpSpLocks/>
              </p:cNvGrpSpPr>
              <p:nvPr/>
            </p:nvGrpSpPr>
            <p:grpSpPr bwMode="auto">
              <a:xfrm>
                <a:off x="1286" y="3938"/>
                <a:ext cx="229" cy="206"/>
                <a:chOff x="2754" y="806"/>
                <a:chExt cx="244" cy="209"/>
              </a:xfrm>
            </p:grpSpPr>
            <p:sp>
              <p:nvSpPr>
                <p:cNvPr id="31989" name="WordArt 49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754" y="806"/>
                  <a:ext cx="165" cy="20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Symbol"/>
                    </a:rPr>
                    <a:t>j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endParaRPr>
                </a:p>
              </p:txBody>
            </p:sp>
            <p:sp>
              <p:nvSpPr>
                <p:cNvPr id="31990" name="WordArt 49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937" y="908"/>
                  <a:ext cx="61" cy="10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31983" name="Group 499"/>
              <p:cNvGrpSpPr>
                <a:grpSpLocks/>
              </p:cNvGrpSpPr>
              <p:nvPr/>
            </p:nvGrpSpPr>
            <p:grpSpPr bwMode="auto">
              <a:xfrm>
                <a:off x="1575" y="3990"/>
                <a:ext cx="182" cy="68"/>
                <a:chOff x="1260" y="2371"/>
                <a:chExt cx="151" cy="53"/>
              </a:xfrm>
            </p:grpSpPr>
            <p:sp>
              <p:nvSpPr>
                <p:cNvPr id="31987" name="Line 500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988" name="Line 501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1984" name="WordArt 502"/>
              <p:cNvSpPr>
                <a:spLocks noChangeArrowheads="1" noChangeShapeType="1" noTextEdit="1"/>
              </p:cNvSpPr>
              <p:nvPr/>
            </p:nvSpPr>
            <p:spPr bwMode="auto">
              <a:xfrm>
                <a:off x="1824" y="3952"/>
                <a:ext cx="204" cy="16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5556"/>
                  </a:avLst>
                </a:prstTxWarp>
              </a:bodyPr>
              <a:lstStyle/>
              <a:p>
                <a:pPr algn="ctr"/>
                <a:r>
                  <a:rPr lang="en-US" altLang="zh-CN" sz="3600" i="1" kern="10" dirty="0" smtClean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Symbol"/>
                  </a:rPr>
                  <a:t>5p</a:t>
                </a:r>
                <a:endParaRPr lang="zh-CN" altLang="en-US" sz="3600" i="1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Symbol"/>
                </a:endParaRPr>
              </a:p>
            </p:txBody>
          </p:sp>
          <p:sp>
            <p:nvSpPr>
              <p:cNvPr id="31985" name="Line 503"/>
              <p:cNvSpPr>
                <a:spLocks noChangeShapeType="1"/>
              </p:cNvSpPr>
              <p:nvPr/>
            </p:nvSpPr>
            <p:spPr bwMode="auto">
              <a:xfrm flipH="1">
                <a:off x="2016" y="3919"/>
                <a:ext cx="136" cy="2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86" name="WordArt 504"/>
              <p:cNvSpPr>
                <a:spLocks noChangeArrowheads="1" noChangeShapeType="1" noTextEdit="1"/>
              </p:cNvSpPr>
              <p:nvPr/>
            </p:nvSpPr>
            <p:spPr bwMode="auto">
              <a:xfrm>
                <a:off x="2170" y="3956"/>
                <a:ext cx="105" cy="15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3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grpSp>
          <p:nvGrpSpPr>
            <p:cNvPr id="55349" name="Group 505"/>
            <p:cNvGrpSpPr>
              <a:grpSpLocks/>
            </p:cNvGrpSpPr>
            <p:nvPr/>
          </p:nvGrpSpPr>
          <p:grpSpPr bwMode="auto">
            <a:xfrm>
              <a:off x="7643813" y="1300163"/>
              <a:ext cx="633412" cy="1060450"/>
              <a:chOff x="1488" y="1370"/>
              <a:chExt cx="758" cy="1256"/>
            </a:xfrm>
          </p:grpSpPr>
          <p:grpSp>
            <p:nvGrpSpPr>
              <p:cNvPr id="31972" name="Group 506"/>
              <p:cNvGrpSpPr>
                <a:grpSpLocks/>
              </p:cNvGrpSpPr>
              <p:nvPr/>
            </p:nvGrpSpPr>
            <p:grpSpPr bwMode="auto">
              <a:xfrm>
                <a:off x="1488" y="1370"/>
                <a:ext cx="477" cy="1226"/>
                <a:chOff x="1488" y="1370"/>
                <a:chExt cx="477" cy="1226"/>
              </a:xfrm>
            </p:grpSpPr>
            <p:sp>
              <p:nvSpPr>
                <p:cNvPr id="31977" name="Oval 507"/>
                <p:cNvSpPr>
                  <a:spLocks noChangeArrowheads="1"/>
                </p:cNvSpPr>
                <p:nvPr/>
              </p:nvSpPr>
              <p:spPr bwMode="auto">
                <a:xfrm>
                  <a:off x="1488" y="1370"/>
                  <a:ext cx="51" cy="5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31978" name="Line 508"/>
                <p:cNvSpPr>
                  <a:spLocks noChangeShapeType="1"/>
                </p:cNvSpPr>
                <p:nvPr/>
              </p:nvSpPr>
              <p:spPr bwMode="auto">
                <a:xfrm>
                  <a:off x="1931" y="1387"/>
                  <a:ext cx="0" cy="1209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979" name="Oval 509"/>
                <p:cNvSpPr>
                  <a:spLocks noChangeArrowheads="1"/>
                </p:cNvSpPr>
                <p:nvPr/>
              </p:nvSpPr>
              <p:spPr bwMode="auto">
                <a:xfrm flipV="1">
                  <a:off x="1911" y="1371"/>
                  <a:ext cx="54" cy="5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31973" name="Group 510"/>
              <p:cNvGrpSpPr>
                <a:grpSpLocks/>
              </p:cNvGrpSpPr>
              <p:nvPr/>
            </p:nvGrpSpPr>
            <p:grpSpPr bwMode="auto">
              <a:xfrm>
                <a:off x="1493" y="1522"/>
                <a:ext cx="753" cy="1104"/>
                <a:chOff x="1493" y="1522"/>
                <a:chExt cx="753" cy="1104"/>
              </a:xfrm>
            </p:grpSpPr>
            <p:sp>
              <p:nvSpPr>
                <p:cNvPr id="31974" name="Line 511"/>
                <p:cNvSpPr>
                  <a:spLocks noChangeShapeType="1"/>
                </p:cNvSpPr>
                <p:nvPr/>
              </p:nvSpPr>
              <p:spPr bwMode="auto">
                <a:xfrm flipV="1">
                  <a:off x="1493" y="1536"/>
                  <a:ext cx="733" cy="0"/>
                </a:xfrm>
                <a:prstGeom prst="line">
                  <a:avLst/>
                </a:prstGeom>
                <a:noFill/>
                <a:ln w="9525">
                  <a:solidFill>
                    <a:srgbClr val="008000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975" name="Line 512"/>
                <p:cNvSpPr>
                  <a:spLocks noChangeShapeType="1"/>
                </p:cNvSpPr>
                <p:nvPr/>
              </p:nvSpPr>
              <p:spPr bwMode="auto">
                <a:xfrm>
                  <a:off x="2233" y="1541"/>
                  <a:ext cx="1" cy="1085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976" name="Oval 513"/>
                <p:cNvSpPr>
                  <a:spLocks noChangeArrowheads="1"/>
                </p:cNvSpPr>
                <p:nvPr/>
              </p:nvSpPr>
              <p:spPr bwMode="auto">
                <a:xfrm flipV="1">
                  <a:off x="2194" y="1522"/>
                  <a:ext cx="52" cy="5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</p:grpSp>
        </p:grpSp>
        <p:grpSp>
          <p:nvGrpSpPr>
            <p:cNvPr id="55353" name="Group 514"/>
            <p:cNvGrpSpPr>
              <a:grpSpLocks/>
            </p:cNvGrpSpPr>
            <p:nvPr/>
          </p:nvGrpSpPr>
          <p:grpSpPr bwMode="auto">
            <a:xfrm>
              <a:off x="6959600" y="2295525"/>
              <a:ext cx="725488" cy="1076325"/>
              <a:chOff x="669" y="2549"/>
              <a:chExt cx="868" cy="1273"/>
            </a:xfrm>
          </p:grpSpPr>
          <p:grpSp>
            <p:nvGrpSpPr>
              <p:cNvPr id="31958" name="Group 515"/>
              <p:cNvGrpSpPr>
                <a:grpSpLocks/>
              </p:cNvGrpSpPr>
              <p:nvPr/>
            </p:nvGrpSpPr>
            <p:grpSpPr bwMode="auto">
              <a:xfrm>
                <a:off x="1074" y="2561"/>
                <a:ext cx="463" cy="1261"/>
                <a:chOff x="1074" y="2561"/>
                <a:chExt cx="463" cy="1261"/>
              </a:xfrm>
            </p:grpSpPr>
            <p:sp>
              <p:nvSpPr>
                <p:cNvPr id="31968" name="Line 516"/>
                <p:cNvSpPr>
                  <a:spLocks noChangeShapeType="1"/>
                </p:cNvSpPr>
                <p:nvPr/>
              </p:nvSpPr>
              <p:spPr bwMode="auto">
                <a:xfrm flipV="1">
                  <a:off x="1100" y="2623"/>
                  <a:ext cx="1" cy="1180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969" name="Oval 517"/>
                <p:cNvSpPr>
                  <a:spLocks noChangeArrowheads="1"/>
                </p:cNvSpPr>
                <p:nvPr/>
              </p:nvSpPr>
              <p:spPr bwMode="auto">
                <a:xfrm>
                  <a:off x="1077" y="2561"/>
                  <a:ext cx="49" cy="5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31970" name="Oval 518"/>
                <p:cNvSpPr>
                  <a:spLocks noChangeArrowheads="1"/>
                </p:cNvSpPr>
                <p:nvPr/>
              </p:nvSpPr>
              <p:spPr bwMode="auto">
                <a:xfrm>
                  <a:off x="1074" y="3762"/>
                  <a:ext cx="53" cy="5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31971" name="Oval 519"/>
                <p:cNvSpPr>
                  <a:spLocks noChangeArrowheads="1"/>
                </p:cNvSpPr>
                <p:nvPr/>
              </p:nvSpPr>
              <p:spPr bwMode="auto">
                <a:xfrm>
                  <a:off x="1479" y="3766"/>
                  <a:ext cx="58" cy="5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31959" name="Group 520"/>
              <p:cNvGrpSpPr>
                <a:grpSpLocks/>
              </p:cNvGrpSpPr>
              <p:nvPr/>
            </p:nvGrpSpPr>
            <p:grpSpPr bwMode="auto">
              <a:xfrm>
                <a:off x="669" y="2564"/>
                <a:ext cx="815" cy="656"/>
                <a:chOff x="669" y="2564"/>
                <a:chExt cx="815" cy="656"/>
              </a:xfrm>
            </p:grpSpPr>
            <p:sp>
              <p:nvSpPr>
                <p:cNvPr id="31965" name="Oval 521"/>
                <p:cNvSpPr>
                  <a:spLocks noChangeArrowheads="1"/>
                </p:cNvSpPr>
                <p:nvPr/>
              </p:nvSpPr>
              <p:spPr bwMode="auto">
                <a:xfrm>
                  <a:off x="669" y="2564"/>
                  <a:ext cx="49" cy="5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31966" name="Line 522"/>
                <p:cNvSpPr>
                  <a:spLocks noChangeShapeType="1"/>
                </p:cNvSpPr>
                <p:nvPr/>
              </p:nvSpPr>
              <p:spPr bwMode="auto">
                <a:xfrm flipH="1" flipV="1">
                  <a:off x="671" y="3199"/>
                  <a:ext cx="813" cy="1"/>
                </a:xfrm>
                <a:prstGeom prst="line">
                  <a:avLst/>
                </a:prstGeom>
                <a:noFill/>
                <a:ln w="9525">
                  <a:solidFill>
                    <a:srgbClr val="008000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967" name="Oval 523"/>
                <p:cNvSpPr>
                  <a:spLocks noChangeArrowheads="1"/>
                </p:cNvSpPr>
                <p:nvPr/>
              </p:nvSpPr>
              <p:spPr bwMode="auto">
                <a:xfrm>
                  <a:off x="669" y="3170"/>
                  <a:ext cx="49" cy="5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31960" name="Group 524"/>
              <p:cNvGrpSpPr>
                <a:grpSpLocks/>
              </p:cNvGrpSpPr>
              <p:nvPr/>
            </p:nvGrpSpPr>
            <p:grpSpPr bwMode="auto">
              <a:xfrm>
                <a:off x="780" y="2549"/>
                <a:ext cx="739" cy="1116"/>
                <a:chOff x="780" y="2549"/>
                <a:chExt cx="739" cy="1116"/>
              </a:xfrm>
            </p:grpSpPr>
            <p:sp>
              <p:nvSpPr>
                <p:cNvPr id="31961" name="Line 525"/>
                <p:cNvSpPr>
                  <a:spLocks noChangeShapeType="1"/>
                </p:cNvSpPr>
                <p:nvPr/>
              </p:nvSpPr>
              <p:spPr bwMode="auto">
                <a:xfrm>
                  <a:off x="819" y="3644"/>
                  <a:ext cx="700" cy="1"/>
                </a:xfrm>
                <a:prstGeom prst="line">
                  <a:avLst/>
                </a:prstGeom>
                <a:noFill/>
                <a:ln w="9525">
                  <a:solidFill>
                    <a:srgbClr val="008000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962" name="Line 526"/>
                <p:cNvSpPr>
                  <a:spLocks noChangeShapeType="1"/>
                </p:cNvSpPr>
                <p:nvPr/>
              </p:nvSpPr>
              <p:spPr bwMode="auto">
                <a:xfrm flipH="1">
                  <a:off x="806" y="2549"/>
                  <a:ext cx="1" cy="1106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963" name="Oval 527"/>
                <p:cNvSpPr>
                  <a:spLocks noChangeArrowheads="1"/>
                </p:cNvSpPr>
                <p:nvPr/>
              </p:nvSpPr>
              <p:spPr bwMode="auto">
                <a:xfrm>
                  <a:off x="780" y="2568"/>
                  <a:ext cx="54" cy="5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31964" name="Oval 528"/>
                <p:cNvSpPr>
                  <a:spLocks noChangeArrowheads="1"/>
                </p:cNvSpPr>
                <p:nvPr/>
              </p:nvSpPr>
              <p:spPr bwMode="auto">
                <a:xfrm>
                  <a:off x="787" y="3612"/>
                  <a:ext cx="52" cy="53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</p:grpSp>
        </p:grpSp>
        <p:grpSp>
          <p:nvGrpSpPr>
            <p:cNvPr id="55357" name="Group 529"/>
            <p:cNvGrpSpPr>
              <a:grpSpLocks/>
            </p:cNvGrpSpPr>
            <p:nvPr/>
          </p:nvGrpSpPr>
          <p:grpSpPr bwMode="auto">
            <a:xfrm>
              <a:off x="7050088" y="1423988"/>
              <a:ext cx="639762" cy="935037"/>
              <a:chOff x="778" y="1517"/>
              <a:chExt cx="764" cy="1106"/>
            </a:xfrm>
          </p:grpSpPr>
          <p:grpSp>
            <p:nvGrpSpPr>
              <p:cNvPr id="31952" name="Group 530"/>
              <p:cNvGrpSpPr>
                <a:grpSpLocks/>
              </p:cNvGrpSpPr>
              <p:nvPr/>
            </p:nvGrpSpPr>
            <p:grpSpPr bwMode="auto">
              <a:xfrm>
                <a:off x="1065" y="1967"/>
                <a:ext cx="435" cy="607"/>
                <a:chOff x="1065" y="1967"/>
                <a:chExt cx="435" cy="607"/>
              </a:xfrm>
            </p:grpSpPr>
            <p:sp>
              <p:nvSpPr>
                <p:cNvPr id="31955" name="Line 531"/>
                <p:cNvSpPr>
                  <a:spLocks noChangeShapeType="1"/>
                </p:cNvSpPr>
                <p:nvPr/>
              </p:nvSpPr>
              <p:spPr bwMode="auto">
                <a:xfrm flipH="1" flipV="1">
                  <a:off x="1094" y="1988"/>
                  <a:ext cx="406" cy="2"/>
                </a:xfrm>
                <a:prstGeom prst="line">
                  <a:avLst/>
                </a:prstGeom>
                <a:noFill/>
                <a:ln w="9525">
                  <a:solidFill>
                    <a:srgbClr val="008000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956" name="Line 532"/>
                <p:cNvSpPr>
                  <a:spLocks noChangeShapeType="1"/>
                </p:cNvSpPr>
                <p:nvPr/>
              </p:nvSpPr>
              <p:spPr bwMode="auto">
                <a:xfrm>
                  <a:off x="1090" y="2015"/>
                  <a:ext cx="1" cy="559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957" name="Oval 533"/>
                <p:cNvSpPr>
                  <a:spLocks noChangeArrowheads="1"/>
                </p:cNvSpPr>
                <p:nvPr/>
              </p:nvSpPr>
              <p:spPr bwMode="auto">
                <a:xfrm flipV="1">
                  <a:off x="1065" y="1967"/>
                  <a:ext cx="55" cy="5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</p:grpSp>
          <p:sp>
            <p:nvSpPr>
              <p:cNvPr id="31953" name="Oval 534"/>
              <p:cNvSpPr>
                <a:spLocks noChangeArrowheads="1"/>
              </p:cNvSpPr>
              <p:nvPr/>
            </p:nvSpPr>
            <p:spPr bwMode="auto">
              <a:xfrm flipV="1">
                <a:off x="1484" y="1517"/>
                <a:ext cx="58" cy="5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31954" name="Oval 535"/>
              <p:cNvSpPr>
                <a:spLocks noChangeArrowheads="1"/>
              </p:cNvSpPr>
              <p:nvPr/>
            </p:nvSpPr>
            <p:spPr bwMode="auto">
              <a:xfrm>
                <a:off x="778" y="2567"/>
                <a:ext cx="54" cy="5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</p:grpSp>
        <p:grpSp>
          <p:nvGrpSpPr>
            <p:cNvPr id="55375" name="Group 591"/>
            <p:cNvGrpSpPr>
              <a:grpSpLocks/>
            </p:cNvGrpSpPr>
            <p:nvPr/>
          </p:nvGrpSpPr>
          <p:grpSpPr bwMode="auto">
            <a:xfrm>
              <a:off x="7623175" y="1719263"/>
              <a:ext cx="1182688" cy="1533525"/>
              <a:chOff x="4840" y="1076"/>
              <a:chExt cx="745" cy="966"/>
            </a:xfrm>
          </p:grpSpPr>
          <p:grpSp>
            <p:nvGrpSpPr>
              <p:cNvPr id="31872" name="Group 592"/>
              <p:cNvGrpSpPr>
                <a:grpSpLocks/>
              </p:cNvGrpSpPr>
              <p:nvPr/>
            </p:nvGrpSpPr>
            <p:grpSpPr bwMode="auto">
              <a:xfrm>
                <a:off x="4853" y="1446"/>
                <a:ext cx="256" cy="358"/>
                <a:chOff x="1487" y="2563"/>
                <a:chExt cx="486" cy="671"/>
              </a:xfrm>
            </p:grpSpPr>
            <p:sp>
              <p:nvSpPr>
                <p:cNvPr id="31900" name="Line 593"/>
                <p:cNvSpPr>
                  <a:spLocks noChangeShapeType="1"/>
                </p:cNvSpPr>
                <p:nvPr/>
              </p:nvSpPr>
              <p:spPr bwMode="auto">
                <a:xfrm flipH="1" flipV="1">
                  <a:off x="1934" y="2593"/>
                  <a:ext cx="0" cy="641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901" name="Line 594"/>
                <p:cNvSpPr>
                  <a:spLocks noChangeShapeType="1"/>
                </p:cNvSpPr>
                <p:nvPr/>
              </p:nvSpPr>
              <p:spPr bwMode="auto">
                <a:xfrm flipH="1">
                  <a:off x="1522" y="3197"/>
                  <a:ext cx="427" cy="0"/>
                </a:xfrm>
                <a:prstGeom prst="line">
                  <a:avLst/>
                </a:prstGeom>
                <a:noFill/>
                <a:ln w="9525">
                  <a:solidFill>
                    <a:srgbClr val="008000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902" name="Oval 595"/>
                <p:cNvSpPr>
                  <a:spLocks noChangeArrowheads="1"/>
                </p:cNvSpPr>
                <p:nvPr/>
              </p:nvSpPr>
              <p:spPr bwMode="auto">
                <a:xfrm>
                  <a:off x="1487" y="3178"/>
                  <a:ext cx="55" cy="52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31903" name="Oval 596"/>
                <p:cNvSpPr>
                  <a:spLocks noChangeArrowheads="1"/>
                </p:cNvSpPr>
                <p:nvPr/>
              </p:nvSpPr>
              <p:spPr bwMode="auto">
                <a:xfrm>
                  <a:off x="1908" y="2563"/>
                  <a:ext cx="53" cy="53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31904" name="Oval 597"/>
                <p:cNvSpPr>
                  <a:spLocks noChangeArrowheads="1"/>
                </p:cNvSpPr>
                <p:nvPr/>
              </p:nvSpPr>
              <p:spPr bwMode="auto">
                <a:xfrm>
                  <a:off x="1919" y="3178"/>
                  <a:ext cx="54" cy="5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</p:grpSp>
          <p:sp>
            <p:nvSpPr>
              <p:cNvPr id="31873" name="Line 598"/>
              <p:cNvSpPr>
                <a:spLocks noChangeShapeType="1"/>
              </p:cNvSpPr>
              <p:nvPr/>
            </p:nvSpPr>
            <p:spPr bwMode="auto">
              <a:xfrm flipH="1" flipV="1">
                <a:off x="4866" y="1140"/>
                <a:ext cx="450" cy="0"/>
              </a:xfrm>
              <a:prstGeom prst="line">
                <a:avLst/>
              </a:prstGeom>
              <a:noFill/>
              <a:ln w="9525">
                <a:solidFill>
                  <a:srgbClr val="008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74" name="Rectangle 599"/>
              <p:cNvSpPr>
                <a:spLocks noChangeArrowheads="1"/>
              </p:cNvSpPr>
              <p:nvPr/>
            </p:nvSpPr>
            <p:spPr bwMode="auto">
              <a:xfrm>
                <a:off x="4906" y="1086"/>
                <a:ext cx="279" cy="10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grpSp>
            <p:nvGrpSpPr>
              <p:cNvPr id="31875" name="Group 600"/>
              <p:cNvGrpSpPr>
                <a:grpSpLocks/>
              </p:cNvGrpSpPr>
              <p:nvPr/>
            </p:nvGrpSpPr>
            <p:grpSpPr bwMode="auto">
              <a:xfrm>
                <a:off x="5030" y="1132"/>
                <a:ext cx="56" cy="28"/>
                <a:chOff x="1260" y="2371"/>
                <a:chExt cx="151" cy="53"/>
              </a:xfrm>
            </p:grpSpPr>
            <p:sp>
              <p:nvSpPr>
                <p:cNvPr id="31898" name="Line 601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1905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99" name="Line 602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1905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876" name="Group 603"/>
              <p:cNvGrpSpPr>
                <a:grpSpLocks/>
              </p:cNvGrpSpPr>
              <p:nvPr/>
            </p:nvGrpSpPr>
            <p:grpSpPr bwMode="auto">
              <a:xfrm>
                <a:off x="4915" y="1103"/>
                <a:ext cx="97" cy="81"/>
                <a:chOff x="2294" y="1955"/>
                <a:chExt cx="252" cy="209"/>
              </a:xfrm>
            </p:grpSpPr>
            <p:sp>
              <p:nvSpPr>
                <p:cNvPr id="31896" name="WordArt 60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477" y="2046"/>
                  <a:ext cx="69" cy="10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  <a:solidFill>
                        <a:srgbClr val="008000"/>
                      </a:solidFill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31897" name="WordArt 60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294" y="1955"/>
                  <a:ext cx="165" cy="20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  <a:solidFill>
                        <a:srgbClr val="008000"/>
                      </a:solidFill>
                      <a:latin typeface="Symbol"/>
                    </a:rPr>
                    <a:t>j</a:t>
                  </a:r>
                  <a:endParaRPr lang="zh-CN" altLang="en-US" sz="3600" i="1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Symbol"/>
                  </a:endParaRPr>
                </a:p>
              </p:txBody>
            </p:sp>
          </p:grpSp>
          <p:sp>
            <p:nvSpPr>
              <p:cNvPr id="31877" name="WordArt 606"/>
              <p:cNvSpPr>
                <a:spLocks noChangeArrowheads="1" noChangeShapeType="1" noTextEdit="1"/>
              </p:cNvSpPr>
              <p:nvPr/>
            </p:nvSpPr>
            <p:spPr bwMode="auto">
              <a:xfrm>
                <a:off x="5108" y="1076"/>
                <a:ext cx="76" cy="5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5556"/>
                  </a:avLst>
                </a:prstTxWarp>
              </a:bodyPr>
              <a:lstStyle/>
              <a:p>
                <a:pPr algn="ctr"/>
                <a:r>
                  <a:rPr lang="en-US" altLang="zh-CN" sz="3600" i="1" kern="10" dirty="0" smtClean="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Symbol"/>
                  </a:rPr>
                  <a:t>5p</a:t>
                </a:r>
                <a:endParaRPr lang="zh-CN" altLang="en-US" sz="3600" i="1" kern="10" dirty="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Symbol"/>
                </a:endParaRPr>
              </a:p>
            </p:txBody>
          </p:sp>
          <p:sp>
            <p:nvSpPr>
              <p:cNvPr id="31878" name="Line 607"/>
              <p:cNvSpPr>
                <a:spLocks noChangeShapeType="1"/>
              </p:cNvSpPr>
              <p:nvPr/>
            </p:nvSpPr>
            <p:spPr bwMode="auto">
              <a:xfrm flipH="1" flipV="1">
                <a:off x="5094" y="1147"/>
                <a:ext cx="87" cy="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79" name="WordArt 608"/>
              <p:cNvSpPr>
                <a:spLocks noChangeArrowheads="1" noChangeShapeType="1" noTextEdit="1"/>
              </p:cNvSpPr>
              <p:nvPr/>
            </p:nvSpPr>
            <p:spPr bwMode="auto">
              <a:xfrm>
                <a:off x="5113" y="1163"/>
                <a:ext cx="52" cy="6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宋体"/>
                    <a:ea typeface="宋体"/>
                  </a:rPr>
                  <a:t>3</a:t>
                </a:r>
                <a:endParaRPr lang="zh-CN" altLang="en-US" sz="3600" kern="1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31880" name="Oval 609"/>
              <p:cNvSpPr>
                <a:spLocks noChangeArrowheads="1"/>
              </p:cNvSpPr>
              <p:nvPr/>
            </p:nvSpPr>
            <p:spPr bwMode="auto">
              <a:xfrm>
                <a:off x="4840" y="1115"/>
                <a:ext cx="50" cy="50"/>
              </a:xfrm>
              <a:prstGeom prst="ellipse">
                <a:avLst/>
              </a:prstGeom>
              <a:solidFill>
                <a:schemeClr val="bg1"/>
              </a:solidFill>
              <a:ln w="57150" cmpd="thinThick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31881" name="Oval 610"/>
              <p:cNvSpPr>
                <a:spLocks noChangeArrowheads="1"/>
              </p:cNvSpPr>
              <p:nvPr/>
            </p:nvSpPr>
            <p:spPr bwMode="auto">
              <a:xfrm>
                <a:off x="5279" y="1112"/>
                <a:ext cx="49" cy="50"/>
              </a:xfrm>
              <a:prstGeom prst="ellipse">
                <a:avLst/>
              </a:prstGeom>
              <a:solidFill>
                <a:schemeClr val="bg1"/>
              </a:solidFill>
              <a:ln w="57150" cmpd="thinThick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31882" name="Oval 611"/>
              <p:cNvSpPr>
                <a:spLocks noChangeArrowheads="1"/>
              </p:cNvSpPr>
              <p:nvPr/>
            </p:nvSpPr>
            <p:spPr bwMode="auto">
              <a:xfrm>
                <a:off x="5281" y="143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57150" cmpd="thinThick">
                <a:solidFill>
                  <a:srgbClr val="0033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31883" name="Rectangle 612"/>
              <p:cNvSpPr>
                <a:spLocks noChangeArrowheads="1"/>
              </p:cNvSpPr>
              <p:nvPr/>
            </p:nvSpPr>
            <p:spPr bwMode="auto">
              <a:xfrm>
                <a:off x="5326" y="1321"/>
                <a:ext cx="259" cy="10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grpSp>
            <p:nvGrpSpPr>
              <p:cNvPr id="31884" name="Group 613"/>
              <p:cNvGrpSpPr>
                <a:grpSpLocks/>
              </p:cNvGrpSpPr>
              <p:nvPr/>
            </p:nvGrpSpPr>
            <p:grpSpPr bwMode="auto">
              <a:xfrm>
                <a:off x="5338" y="1342"/>
                <a:ext cx="92" cy="81"/>
                <a:chOff x="2754" y="806"/>
                <a:chExt cx="244" cy="209"/>
              </a:xfrm>
            </p:grpSpPr>
            <p:sp>
              <p:nvSpPr>
                <p:cNvPr id="31894" name="WordArt 61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754" y="806"/>
                  <a:ext cx="165" cy="20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0033CC"/>
                        </a:solidFill>
                        <a:round/>
                        <a:headEnd/>
                        <a:tailEnd/>
                      </a:ln>
                      <a:solidFill>
                        <a:srgbClr val="0033CC"/>
                      </a:solidFill>
                      <a:latin typeface="Symbol"/>
                    </a:rPr>
                    <a:t>j</a:t>
                  </a:r>
                  <a:endParaRPr lang="zh-CN" altLang="en-US" sz="3600" i="1" kern="10">
                    <a:ln w="9525">
                      <a:solidFill>
                        <a:srgbClr val="0033CC"/>
                      </a:solidFill>
                      <a:round/>
                      <a:headEnd/>
                      <a:tailEnd/>
                    </a:ln>
                    <a:solidFill>
                      <a:srgbClr val="0033CC"/>
                    </a:solidFill>
                    <a:latin typeface="Symbol"/>
                  </a:endParaRPr>
                </a:p>
              </p:txBody>
            </p:sp>
            <p:sp>
              <p:nvSpPr>
                <p:cNvPr id="31895" name="WordArt 61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937" y="908"/>
                  <a:ext cx="61" cy="10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33CC"/>
                        </a:solidFill>
                        <a:round/>
                        <a:headEnd/>
                        <a:tailEnd/>
                      </a:ln>
                      <a:solidFill>
                        <a:srgbClr val="0033CC"/>
                      </a:solidFill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rgbClr val="0033CC"/>
                      </a:solidFill>
                      <a:round/>
                      <a:headEnd/>
                      <a:tailEnd/>
                    </a:ln>
                    <a:solidFill>
                      <a:srgbClr val="0033CC"/>
                    </a:solidFill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31885" name="Group 616"/>
              <p:cNvGrpSpPr>
                <a:grpSpLocks/>
              </p:cNvGrpSpPr>
              <p:nvPr/>
            </p:nvGrpSpPr>
            <p:grpSpPr bwMode="auto">
              <a:xfrm>
                <a:off x="5450" y="1367"/>
                <a:ext cx="56" cy="27"/>
                <a:chOff x="1260" y="2371"/>
                <a:chExt cx="151" cy="53"/>
              </a:xfrm>
            </p:grpSpPr>
            <p:sp>
              <p:nvSpPr>
                <p:cNvPr id="31892" name="Line 617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19050">
                  <a:solidFill>
                    <a:srgbClr val="0033C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93" name="Line 618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19050">
                  <a:solidFill>
                    <a:srgbClr val="0033C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1886" name="WordArt 619"/>
              <p:cNvSpPr>
                <a:spLocks noChangeArrowheads="1" noChangeShapeType="1" noTextEdit="1"/>
              </p:cNvSpPr>
              <p:nvPr/>
            </p:nvSpPr>
            <p:spPr bwMode="auto">
              <a:xfrm>
                <a:off x="5529" y="1342"/>
                <a:ext cx="47" cy="8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1199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33CC"/>
                      </a:solidFill>
                      <a:round/>
                      <a:headEnd/>
                      <a:tailEnd/>
                    </a:ln>
                    <a:solidFill>
                      <a:srgbClr val="0033CC"/>
                    </a:solidFill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rgbClr val="0033CC"/>
                    </a:solidFill>
                    <a:round/>
                    <a:headEnd/>
                    <a:tailEnd/>
                  </a:ln>
                  <a:solidFill>
                    <a:srgbClr val="0033CC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31887" name="Line 620"/>
              <p:cNvSpPr>
                <a:spLocks noChangeShapeType="1"/>
              </p:cNvSpPr>
              <p:nvPr/>
            </p:nvSpPr>
            <p:spPr bwMode="auto">
              <a:xfrm flipH="1">
                <a:off x="4866" y="1198"/>
                <a:ext cx="0" cy="198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 type="triangl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1888" name="Group 621"/>
              <p:cNvGrpSpPr>
                <a:grpSpLocks/>
              </p:cNvGrpSpPr>
              <p:nvPr/>
            </p:nvGrpSpPr>
            <p:grpSpPr bwMode="auto">
              <a:xfrm>
                <a:off x="4852" y="1445"/>
                <a:ext cx="412" cy="29"/>
                <a:chOff x="1485" y="2560"/>
                <a:chExt cx="782" cy="55"/>
              </a:xfrm>
            </p:grpSpPr>
            <p:sp>
              <p:nvSpPr>
                <p:cNvPr id="31890" name="Oval 622"/>
                <p:cNvSpPr>
                  <a:spLocks noChangeArrowheads="1"/>
                </p:cNvSpPr>
                <p:nvPr/>
              </p:nvSpPr>
              <p:spPr bwMode="auto">
                <a:xfrm>
                  <a:off x="1485" y="2563"/>
                  <a:ext cx="55" cy="52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31891" name="Oval 623"/>
                <p:cNvSpPr>
                  <a:spLocks noChangeArrowheads="1"/>
                </p:cNvSpPr>
                <p:nvPr/>
              </p:nvSpPr>
              <p:spPr bwMode="auto">
                <a:xfrm>
                  <a:off x="2213" y="2560"/>
                  <a:ext cx="54" cy="5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</p:grpSp>
          <p:sp>
            <p:nvSpPr>
              <p:cNvPr id="31889" name="Oval 624"/>
              <p:cNvSpPr>
                <a:spLocks noChangeArrowheads="1"/>
              </p:cNvSpPr>
              <p:nvPr/>
            </p:nvSpPr>
            <p:spPr bwMode="auto">
              <a:xfrm>
                <a:off x="4854" y="2015"/>
                <a:ext cx="26" cy="2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6577679" y="796208"/>
            <a:ext cx="2139950" cy="2767792"/>
            <a:chOff x="6577679" y="796208"/>
            <a:chExt cx="2139950" cy="2767792"/>
          </a:xfrm>
        </p:grpSpPr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6577679" y="796208"/>
              <a:ext cx="2139950" cy="2471737"/>
              <a:chOff x="978" y="535"/>
              <a:chExt cx="1348" cy="1557"/>
            </a:xfrm>
          </p:grpSpPr>
          <p:sp>
            <p:nvSpPr>
              <p:cNvPr id="32386" name="Line 27"/>
              <p:cNvSpPr>
                <a:spLocks noChangeShapeType="1"/>
              </p:cNvSpPr>
              <p:nvPr/>
            </p:nvSpPr>
            <p:spPr bwMode="auto">
              <a:xfrm flipH="1" flipV="1">
                <a:off x="1615" y="535"/>
                <a:ext cx="0" cy="1557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2387" name="Group 28"/>
              <p:cNvGrpSpPr>
                <a:grpSpLocks/>
              </p:cNvGrpSpPr>
              <p:nvPr/>
            </p:nvGrpSpPr>
            <p:grpSpPr bwMode="auto">
              <a:xfrm>
                <a:off x="1609" y="617"/>
                <a:ext cx="441" cy="186"/>
                <a:chOff x="1539" y="892"/>
                <a:chExt cx="847" cy="350"/>
              </a:xfrm>
            </p:grpSpPr>
            <p:sp>
              <p:nvSpPr>
                <p:cNvPr id="32402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2386" y="946"/>
                  <a:ext cx="0" cy="2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403" name="Line 30"/>
                <p:cNvSpPr>
                  <a:spLocks noChangeShapeType="1"/>
                </p:cNvSpPr>
                <p:nvPr/>
              </p:nvSpPr>
              <p:spPr bwMode="auto">
                <a:xfrm>
                  <a:off x="1539" y="1125"/>
                  <a:ext cx="84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sm" len="lg"/>
                  <a:tailEnd type="triangl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7" name="Group 31"/>
                <p:cNvGrpSpPr>
                  <a:grpSpLocks/>
                </p:cNvGrpSpPr>
                <p:nvPr/>
              </p:nvGrpSpPr>
              <p:grpSpPr bwMode="auto">
                <a:xfrm>
                  <a:off x="1772" y="892"/>
                  <a:ext cx="373" cy="350"/>
                  <a:chOff x="3137" y="2266"/>
                  <a:chExt cx="265" cy="250"/>
                </a:xfrm>
              </p:grpSpPr>
              <p:sp>
                <p:nvSpPr>
                  <p:cNvPr id="32405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3137" y="2266"/>
                    <a:ext cx="265" cy="25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  <p:grpSp>
                <p:nvGrpSpPr>
                  <p:cNvPr id="32406" name="Group 33"/>
                  <p:cNvGrpSpPr>
                    <a:grpSpLocks/>
                  </p:cNvGrpSpPr>
                  <p:nvPr/>
                </p:nvGrpSpPr>
                <p:grpSpPr bwMode="auto">
                  <a:xfrm>
                    <a:off x="3156" y="2304"/>
                    <a:ext cx="224" cy="177"/>
                    <a:chOff x="1317" y="779"/>
                    <a:chExt cx="334" cy="206"/>
                  </a:xfrm>
                </p:grpSpPr>
                <p:sp>
                  <p:nvSpPr>
                    <p:cNvPr id="32407" name="WordArt 34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1317" y="779"/>
                      <a:ext cx="229" cy="191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5088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i="1" kern="10">
                          <a:ln w="9525">
                            <a:solidFill>
                              <a:schemeClr val="tx2"/>
                            </a:solidFill>
                            <a:round/>
                            <a:headEnd/>
                            <a:tailEnd/>
                          </a:ln>
                          <a:solidFill>
                            <a:schemeClr val="tx2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lang="zh-CN" altLang="en-US" sz="3600" i="1" kern="10">
                        <a:ln w="9525">
                          <a:solidFill>
                            <a:schemeClr val="tx2"/>
                          </a:solidFill>
                          <a:round/>
                          <a:headEnd/>
                          <a:tailEnd/>
                        </a:ln>
                        <a:solidFill>
                          <a:schemeClr val="tx2"/>
                        </a:solidFill>
                        <a:latin typeface="Times New Roman"/>
                        <a:cs typeface="Times New Roman"/>
                      </a:endParaRPr>
                    </a:p>
                  </p:txBody>
                </p:sp>
                <p:sp>
                  <p:nvSpPr>
                    <p:cNvPr id="32408" name="WordArt 35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1590" y="881"/>
                      <a:ext cx="61" cy="104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宋体"/>
                          <a:ea typeface="宋体"/>
                        </a:rPr>
                        <a:t>1</a:t>
                      </a:r>
                      <a:endParaRPr lang="zh-CN" altLang="en-US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endParaRPr>
                    </a:p>
                  </p:txBody>
                </p:sp>
              </p:grpSp>
            </p:grpSp>
          </p:grpSp>
          <p:grpSp>
            <p:nvGrpSpPr>
              <p:cNvPr id="32388" name="Group 36"/>
              <p:cNvGrpSpPr>
                <a:grpSpLocks/>
              </p:cNvGrpSpPr>
              <p:nvPr/>
            </p:nvGrpSpPr>
            <p:grpSpPr bwMode="auto">
              <a:xfrm>
                <a:off x="978" y="814"/>
                <a:ext cx="191" cy="637"/>
                <a:chOff x="327" y="1264"/>
                <a:chExt cx="367" cy="1198"/>
              </a:xfrm>
            </p:grpSpPr>
            <p:sp>
              <p:nvSpPr>
                <p:cNvPr id="32394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331" y="1264"/>
                  <a:ext cx="3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395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327" y="2458"/>
                  <a:ext cx="3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396" name="Line 39"/>
                <p:cNvSpPr>
                  <a:spLocks noChangeShapeType="1"/>
                </p:cNvSpPr>
                <p:nvPr/>
              </p:nvSpPr>
              <p:spPr bwMode="auto">
                <a:xfrm>
                  <a:off x="492" y="1264"/>
                  <a:ext cx="1" cy="119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sm" len="lg"/>
                  <a:tailEnd type="triangl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2397" name="Group 40"/>
                <p:cNvGrpSpPr>
                  <a:grpSpLocks/>
                </p:cNvGrpSpPr>
                <p:nvPr/>
              </p:nvGrpSpPr>
              <p:grpSpPr bwMode="auto">
                <a:xfrm>
                  <a:off x="353" y="1687"/>
                  <a:ext cx="341" cy="414"/>
                  <a:chOff x="426" y="1091"/>
                  <a:chExt cx="256" cy="296"/>
                </a:xfrm>
              </p:grpSpPr>
              <p:sp>
                <p:nvSpPr>
                  <p:cNvPr id="32398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1091"/>
                    <a:ext cx="250" cy="2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  <p:grpSp>
                <p:nvGrpSpPr>
                  <p:cNvPr id="32399" name="Group 42"/>
                  <p:cNvGrpSpPr>
                    <a:grpSpLocks/>
                  </p:cNvGrpSpPr>
                  <p:nvPr/>
                </p:nvGrpSpPr>
                <p:grpSpPr bwMode="auto">
                  <a:xfrm>
                    <a:off x="426" y="1131"/>
                    <a:ext cx="244" cy="170"/>
                    <a:chOff x="1316" y="1111"/>
                    <a:chExt cx="346" cy="191"/>
                  </a:xfrm>
                </p:grpSpPr>
                <p:sp>
                  <p:nvSpPr>
                    <p:cNvPr id="32400" name="WordArt 43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1316" y="1111"/>
                      <a:ext cx="230" cy="191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5088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i="1" kern="10">
                          <a:ln w="9525">
                            <a:solidFill>
                              <a:schemeClr val="tx2"/>
                            </a:solidFill>
                            <a:round/>
                            <a:headEnd/>
                            <a:tailEnd/>
                          </a:ln>
                          <a:solidFill>
                            <a:schemeClr val="tx2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lang="zh-CN" altLang="en-US" sz="3600" i="1" kern="10">
                        <a:ln w="9525">
                          <a:solidFill>
                            <a:schemeClr val="tx2"/>
                          </a:solidFill>
                          <a:round/>
                          <a:headEnd/>
                          <a:tailEnd/>
                        </a:ln>
                        <a:solidFill>
                          <a:schemeClr val="tx2"/>
                        </a:solidFill>
                        <a:latin typeface="Times New Roman"/>
                        <a:cs typeface="Times New Roman"/>
                      </a:endParaRPr>
                    </a:p>
                  </p:txBody>
                </p:sp>
                <p:sp>
                  <p:nvSpPr>
                    <p:cNvPr id="32401" name="WordArt 44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1593" y="1196"/>
                      <a:ext cx="69" cy="102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宋体"/>
                          <a:ea typeface="宋体"/>
                        </a:rPr>
                        <a:t>2</a:t>
                      </a:r>
                      <a:endParaRPr lang="zh-CN" altLang="en-US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endParaRPr>
                    </a:p>
                  </p:txBody>
                </p:sp>
              </p:grpSp>
            </p:grpSp>
          </p:grpSp>
          <p:sp>
            <p:nvSpPr>
              <p:cNvPr id="32389" name="Rectangle 45"/>
              <p:cNvSpPr>
                <a:spLocks noChangeArrowheads="1"/>
              </p:cNvSpPr>
              <p:nvPr/>
            </p:nvSpPr>
            <p:spPr bwMode="auto">
              <a:xfrm>
                <a:off x="1185" y="814"/>
                <a:ext cx="865" cy="127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32390" name="Line 46"/>
              <p:cNvSpPr>
                <a:spLocks noChangeShapeType="1"/>
              </p:cNvSpPr>
              <p:nvPr/>
            </p:nvSpPr>
            <p:spPr bwMode="auto">
              <a:xfrm>
                <a:off x="1185" y="1450"/>
                <a:ext cx="1141" cy="0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 type="triangl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391" name="WordArt 4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128" y="1501"/>
                <a:ext cx="122" cy="10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800" i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Times New Roman"/>
                    <a:cs typeface="Times New Roman"/>
                  </a:rPr>
                  <a:t>X</a:t>
                </a:r>
                <a:endParaRPr lang="zh-CN" altLang="en-US" sz="800" i="1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32392" name="WordArt 48"/>
              <p:cNvSpPr>
                <a:spLocks noChangeArrowheads="1" noChangeShapeType="1" noTextEdit="1"/>
              </p:cNvSpPr>
              <p:nvPr/>
            </p:nvSpPr>
            <p:spPr bwMode="auto">
              <a:xfrm>
                <a:off x="1641" y="1477"/>
                <a:ext cx="66" cy="8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8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O</a:t>
                </a:r>
                <a:endParaRPr lang="zh-CN" altLang="en-US" sz="8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32393" name="WordArt 49"/>
              <p:cNvSpPr>
                <a:spLocks noChangeArrowheads="1" noChangeShapeType="1" noTextEdit="1"/>
              </p:cNvSpPr>
              <p:nvPr/>
            </p:nvSpPr>
            <p:spPr bwMode="auto">
              <a:xfrm>
                <a:off x="1480" y="555"/>
                <a:ext cx="103" cy="12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800" i="1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Times New Roman"/>
                    <a:cs typeface="Times New Roman"/>
                  </a:rPr>
                  <a:t>Y</a:t>
                </a:r>
                <a:endParaRPr lang="zh-CN" altLang="en-US" sz="800" i="1" kern="1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7" name="Group 50"/>
            <p:cNvGrpSpPr>
              <a:grpSpLocks/>
            </p:cNvGrpSpPr>
            <p:nvPr/>
          </p:nvGrpSpPr>
          <p:grpSpPr bwMode="auto">
            <a:xfrm>
              <a:off x="6893592" y="1248645"/>
              <a:ext cx="1373187" cy="2020888"/>
              <a:chOff x="714" y="1280"/>
              <a:chExt cx="1662" cy="2396"/>
            </a:xfrm>
          </p:grpSpPr>
          <p:grpSp>
            <p:nvGrpSpPr>
              <p:cNvPr id="32382" name="Group 51"/>
              <p:cNvGrpSpPr>
                <a:grpSpLocks/>
              </p:cNvGrpSpPr>
              <p:nvPr/>
            </p:nvGrpSpPr>
            <p:grpSpPr bwMode="auto">
              <a:xfrm>
                <a:off x="714" y="1280"/>
                <a:ext cx="1662" cy="2396"/>
                <a:chOff x="674" y="863"/>
                <a:chExt cx="1250" cy="1713"/>
              </a:xfrm>
            </p:grpSpPr>
            <p:sp>
              <p:nvSpPr>
                <p:cNvPr id="32384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674" y="863"/>
                  <a:ext cx="1250" cy="1713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385" name="Line 53"/>
                <p:cNvSpPr>
                  <a:spLocks noChangeShapeType="1"/>
                </p:cNvSpPr>
                <p:nvPr/>
              </p:nvSpPr>
              <p:spPr bwMode="auto">
                <a:xfrm flipH="1">
                  <a:off x="1676" y="1104"/>
                  <a:ext cx="76" cy="104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triangl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2383" name="Line 54"/>
              <p:cNvSpPr>
                <a:spLocks noChangeShapeType="1"/>
              </p:cNvSpPr>
              <p:nvPr/>
            </p:nvSpPr>
            <p:spPr bwMode="auto">
              <a:xfrm flipH="1">
                <a:off x="1299" y="2676"/>
                <a:ext cx="108" cy="156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5351" name="Oval 55"/>
            <p:cNvSpPr>
              <a:spLocks noChangeArrowheads="1"/>
            </p:cNvSpPr>
            <p:nvPr/>
          </p:nvSpPr>
          <p:spPr bwMode="auto">
            <a:xfrm>
              <a:off x="7571454" y="2226545"/>
              <a:ext cx="41275" cy="428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grpSp>
          <p:nvGrpSpPr>
            <p:cNvPr id="19" name="Group 56"/>
            <p:cNvGrpSpPr>
              <a:grpSpLocks/>
            </p:cNvGrpSpPr>
            <p:nvPr/>
          </p:nvGrpSpPr>
          <p:grpSpPr bwMode="auto">
            <a:xfrm>
              <a:off x="7241254" y="2224958"/>
              <a:ext cx="374650" cy="546100"/>
              <a:chOff x="979" y="1698"/>
              <a:chExt cx="341" cy="464"/>
            </a:xfrm>
          </p:grpSpPr>
          <p:sp>
            <p:nvSpPr>
              <p:cNvPr id="32377" name="Oval 57"/>
              <p:cNvSpPr>
                <a:spLocks noChangeArrowheads="1"/>
              </p:cNvSpPr>
              <p:nvPr/>
            </p:nvSpPr>
            <p:spPr bwMode="auto">
              <a:xfrm>
                <a:off x="979" y="1698"/>
                <a:ext cx="37" cy="3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32378" name="Oval 58"/>
              <p:cNvSpPr>
                <a:spLocks noChangeArrowheads="1"/>
              </p:cNvSpPr>
              <p:nvPr/>
            </p:nvSpPr>
            <p:spPr bwMode="auto">
              <a:xfrm>
                <a:off x="1274" y="2126"/>
                <a:ext cx="37" cy="3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32379" name="Line 59"/>
              <p:cNvSpPr>
                <a:spLocks noChangeShapeType="1"/>
              </p:cNvSpPr>
              <p:nvPr/>
            </p:nvSpPr>
            <p:spPr bwMode="auto">
              <a:xfrm flipV="1">
                <a:off x="997" y="1738"/>
                <a:ext cx="0" cy="38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380" name="Line 60"/>
              <p:cNvSpPr>
                <a:spLocks noChangeShapeType="1"/>
              </p:cNvSpPr>
              <p:nvPr/>
            </p:nvSpPr>
            <p:spPr bwMode="auto">
              <a:xfrm flipH="1">
                <a:off x="981" y="2145"/>
                <a:ext cx="339" cy="1"/>
              </a:xfrm>
              <a:prstGeom prst="line">
                <a:avLst/>
              </a:prstGeom>
              <a:noFill/>
              <a:ln w="9525">
                <a:solidFill>
                  <a:srgbClr val="008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381" name="Oval 61"/>
              <p:cNvSpPr>
                <a:spLocks noChangeArrowheads="1"/>
              </p:cNvSpPr>
              <p:nvPr/>
            </p:nvSpPr>
            <p:spPr bwMode="auto">
              <a:xfrm>
                <a:off x="979" y="2115"/>
                <a:ext cx="37" cy="3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</p:grpSp>
        <p:grpSp>
          <p:nvGrpSpPr>
            <p:cNvPr id="20" name="Group 62"/>
            <p:cNvGrpSpPr>
              <a:grpSpLocks/>
            </p:cNvGrpSpPr>
            <p:nvPr/>
          </p:nvGrpSpPr>
          <p:grpSpPr bwMode="auto">
            <a:xfrm>
              <a:off x="6968204" y="2226545"/>
              <a:ext cx="654050" cy="927100"/>
              <a:chOff x="731" y="1700"/>
              <a:chExt cx="595" cy="786"/>
            </a:xfrm>
          </p:grpSpPr>
          <p:sp>
            <p:nvSpPr>
              <p:cNvPr id="32372" name="Oval 63"/>
              <p:cNvSpPr>
                <a:spLocks noChangeArrowheads="1"/>
              </p:cNvSpPr>
              <p:nvPr/>
            </p:nvSpPr>
            <p:spPr bwMode="auto">
              <a:xfrm>
                <a:off x="1279" y="2450"/>
                <a:ext cx="37" cy="3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32373" name="Oval 64"/>
              <p:cNvSpPr>
                <a:spLocks noChangeArrowheads="1"/>
              </p:cNvSpPr>
              <p:nvPr/>
            </p:nvSpPr>
            <p:spPr bwMode="auto">
              <a:xfrm>
                <a:off x="739" y="2445"/>
                <a:ext cx="37" cy="3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32374" name="Line 65"/>
              <p:cNvSpPr>
                <a:spLocks noChangeShapeType="1"/>
              </p:cNvSpPr>
              <p:nvPr/>
            </p:nvSpPr>
            <p:spPr bwMode="auto">
              <a:xfrm flipV="1">
                <a:off x="746" y="1723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375" name="Line 66"/>
              <p:cNvSpPr>
                <a:spLocks noChangeShapeType="1"/>
              </p:cNvSpPr>
              <p:nvPr/>
            </p:nvSpPr>
            <p:spPr bwMode="auto">
              <a:xfrm flipH="1">
                <a:off x="771" y="2459"/>
                <a:ext cx="555" cy="5"/>
              </a:xfrm>
              <a:prstGeom prst="line">
                <a:avLst/>
              </a:prstGeom>
              <a:noFill/>
              <a:ln w="9525">
                <a:solidFill>
                  <a:srgbClr val="008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376" name="Oval 67"/>
              <p:cNvSpPr>
                <a:spLocks noChangeArrowheads="1"/>
              </p:cNvSpPr>
              <p:nvPr/>
            </p:nvSpPr>
            <p:spPr bwMode="auto">
              <a:xfrm>
                <a:off x="731" y="1700"/>
                <a:ext cx="37" cy="3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</p:grpSp>
        <p:grpSp>
          <p:nvGrpSpPr>
            <p:cNvPr id="21" name="Group 68"/>
            <p:cNvGrpSpPr>
              <a:grpSpLocks/>
            </p:cNvGrpSpPr>
            <p:nvPr/>
          </p:nvGrpSpPr>
          <p:grpSpPr bwMode="auto">
            <a:xfrm>
              <a:off x="6890417" y="2226545"/>
              <a:ext cx="719137" cy="1057275"/>
              <a:chOff x="659" y="1700"/>
              <a:chExt cx="655" cy="897"/>
            </a:xfrm>
          </p:grpSpPr>
          <p:sp>
            <p:nvSpPr>
              <p:cNvPr id="32369" name="Oval 69"/>
              <p:cNvSpPr>
                <a:spLocks noChangeArrowheads="1"/>
              </p:cNvSpPr>
              <p:nvPr/>
            </p:nvSpPr>
            <p:spPr bwMode="auto">
              <a:xfrm>
                <a:off x="1277" y="2561"/>
                <a:ext cx="37" cy="3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32370" name="Oval 70"/>
              <p:cNvSpPr>
                <a:spLocks noChangeArrowheads="1"/>
              </p:cNvSpPr>
              <p:nvPr/>
            </p:nvSpPr>
            <p:spPr bwMode="auto">
              <a:xfrm>
                <a:off x="664" y="2555"/>
                <a:ext cx="37" cy="3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32371" name="Oval 71"/>
              <p:cNvSpPr>
                <a:spLocks noChangeArrowheads="1"/>
              </p:cNvSpPr>
              <p:nvPr/>
            </p:nvSpPr>
            <p:spPr bwMode="auto">
              <a:xfrm>
                <a:off x="659" y="1700"/>
                <a:ext cx="37" cy="3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</p:grpSp>
        <p:sp>
          <p:nvSpPr>
            <p:cNvPr id="55368" name="Line 72"/>
            <p:cNvSpPr>
              <a:spLocks noChangeShapeType="1"/>
            </p:cNvSpPr>
            <p:nvPr/>
          </p:nvSpPr>
          <p:spPr bwMode="auto">
            <a:xfrm flipV="1">
              <a:off x="6939629" y="2832970"/>
              <a:ext cx="188913" cy="268288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prstDash val="dash"/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" name="Group 73"/>
            <p:cNvGrpSpPr>
              <a:grpSpLocks/>
            </p:cNvGrpSpPr>
            <p:nvPr/>
          </p:nvGrpSpPr>
          <p:grpSpPr bwMode="auto">
            <a:xfrm>
              <a:off x="7134892" y="3361608"/>
              <a:ext cx="931862" cy="192087"/>
              <a:chOff x="882" y="2662"/>
              <a:chExt cx="848" cy="163"/>
            </a:xfrm>
          </p:grpSpPr>
          <p:grpSp>
            <p:nvGrpSpPr>
              <p:cNvPr id="32358" name="Group 74"/>
              <p:cNvGrpSpPr>
                <a:grpSpLocks/>
              </p:cNvGrpSpPr>
              <p:nvPr/>
            </p:nvGrpSpPr>
            <p:grpSpPr bwMode="auto">
              <a:xfrm>
                <a:off x="882" y="2678"/>
                <a:ext cx="178" cy="147"/>
                <a:chOff x="2294" y="1955"/>
                <a:chExt cx="252" cy="209"/>
              </a:xfrm>
            </p:grpSpPr>
            <p:sp>
              <p:nvSpPr>
                <p:cNvPr id="32367" name="WordArt 7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477" y="2046"/>
                  <a:ext cx="69" cy="10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32368" name="WordArt 7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294" y="1955"/>
                  <a:ext cx="165" cy="20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Symbol"/>
                    </a:rPr>
                    <a:t>j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endParaRPr>
                </a:p>
              </p:txBody>
            </p:sp>
          </p:grpSp>
          <p:sp>
            <p:nvSpPr>
              <p:cNvPr id="32359" name="Line 77"/>
              <p:cNvSpPr>
                <a:spLocks noChangeShapeType="1"/>
              </p:cNvSpPr>
              <p:nvPr/>
            </p:nvSpPr>
            <p:spPr bwMode="auto">
              <a:xfrm>
                <a:off x="1094" y="2729"/>
                <a:ext cx="1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2360" name="Group 78"/>
              <p:cNvGrpSpPr>
                <a:grpSpLocks/>
              </p:cNvGrpSpPr>
              <p:nvPr/>
            </p:nvGrpSpPr>
            <p:grpSpPr bwMode="auto">
              <a:xfrm>
                <a:off x="1257" y="2662"/>
                <a:ext cx="172" cy="147"/>
                <a:chOff x="2754" y="806"/>
                <a:chExt cx="244" cy="209"/>
              </a:xfrm>
            </p:grpSpPr>
            <p:sp>
              <p:nvSpPr>
                <p:cNvPr id="32365" name="WordArt 7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754" y="806"/>
                  <a:ext cx="165" cy="20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Symbol"/>
                    </a:rPr>
                    <a:t>j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endParaRPr>
                </a:p>
              </p:txBody>
            </p:sp>
            <p:sp>
              <p:nvSpPr>
                <p:cNvPr id="32366" name="WordArt 8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937" y="908"/>
                  <a:ext cx="61" cy="10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32361" name="Group 81"/>
              <p:cNvGrpSpPr>
                <a:grpSpLocks/>
              </p:cNvGrpSpPr>
              <p:nvPr/>
            </p:nvGrpSpPr>
            <p:grpSpPr bwMode="auto">
              <a:xfrm>
                <a:off x="1474" y="2704"/>
                <a:ext cx="137" cy="49"/>
                <a:chOff x="1260" y="2371"/>
                <a:chExt cx="151" cy="53"/>
              </a:xfrm>
            </p:grpSpPr>
            <p:sp>
              <p:nvSpPr>
                <p:cNvPr id="32363" name="Line 82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364" name="Line 83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2362" name="WordArt 84"/>
              <p:cNvSpPr>
                <a:spLocks noChangeArrowheads="1" noChangeShapeType="1" noTextEdit="1"/>
              </p:cNvSpPr>
              <p:nvPr/>
            </p:nvSpPr>
            <p:spPr bwMode="auto">
              <a:xfrm>
                <a:off x="1648" y="2673"/>
                <a:ext cx="82" cy="12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1199"/>
                  </a:avLst>
                </a:prstTxWarp>
              </a:bodyPr>
              <a:lstStyle/>
              <a:p>
                <a:pPr algn="ctr"/>
                <a:r>
                  <a:rPr lang="en-US" altLang="zh-CN" sz="3600" kern="10" dirty="0" smtClean="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grpSp>
          <p:nvGrpSpPr>
            <p:cNvPr id="26" name="Group 85"/>
            <p:cNvGrpSpPr>
              <a:grpSpLocks/>
            </p:cNvGrpSpPr>
            <p:nvPr/>
          </p:nvGrpSpPr>
          <p:grpSpPr bwMode="auto">
            <a:xfrm>
              <a:off x="7565104" y="1347070"/>
              <a:ext cx="658813" cy="919163"/>
              <a:chOff x="1274" y="954"/>
              <a:chExt cx="599" cy="780"/>
            </a:xfrm>
          </p:grpSpPr>
          <p:sp>
            <p:nvSpPr>
              <p:cNvPr id="32353" name="Line 86"/>
              <p:cNvSpPr>
                <a:spLocks noChangeShapeType="1"/>
              </p:cNvSpPr>
              <p:nvPr/>
            </p:nvSpPr>
            <p:spPr bwMode="auto">
              <a:xfrm flipH="1">
                <a:off x="1274" y="968"/>
                <a:ext cx="555" cy="5"/>
              </a:xfrm>
              <a:prstGeom prst="line">
                <a:avLst/>
              </a:prstGeom>
              <a:noFill/>
              <a:ln w="9525">
                <a:solidFill>
                  <a:srgbClr val="008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354" name="Line 87"/>
              <p:cNvSpPr>
                <a:spLocks noChangeShapeType="1"/>
              </p:cNvSpPr>
              <p:nvPr/>
            </p:nvSpPr>
            <p:spPr bwMode="auto">
              <a:xfrm flipV="1">
                <a:off x="1852" y="1009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355" name="Oval 88"/>
              <p:cNvSpPr>
                <a:spLocks noChangeArrowheads="1"/>
              </p:cNvSpPr>
              <p:nvPr/>
            </p:nvSpPr>
            <p:spPr bwMode="auto">
              <a:xfrm>
                <a:off x="1825" y="960"/>
                <a:ext cx="37" cy="3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32356" name="Oval 89"/>
              <p:cNvSpPr>
                <a:spLocks noChangeArrowheads="1"/>
              </p:cNvSpPr>
              <p:nvPr/>
            </p:nvSpPr>
            <p:spPr bwMode="auto">
              <a:xfrm>
                <a:off x="1279" y="954"/>
                <a:ext cx="37" cy="3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32357" name="Oval 90"/>
              <p:cNvSpPr>
                <a:spLocks noChangeArrowheads="1"/>
              </p:cNvSpPr>
              <p:nvPr/>
            </p:nvSpPr>
            <p:spPr bwMode="auto">
              <a:xfrm>
                <a:off x="1836" y="1698"/>
                <a:ext cx="37" cy="3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</p:grpSp>
        <p:grpSp>
          <p:nvGrpSpPr>
            <p:cNvPr id="27" name="Group 91"/>
            <p:cNvGrpSpPr>
              <a:grpSpLocks/>
            </p:cNvGrpSpPr>
            <p:nvPr/>
          </p:nvGrpSpPr>
          <p:grpSpPr bwMode="auto">
            <a:xfrm>
              <a:off x="7568279" y="1740770"/>
              <a:ext cx="392113" cy="530225"/>
              <a:chOff x="1276" y="1287"/>
              <a:chExt cx="357" cy="451"/>
            </a:xfrm>
          </p:grpSpPr>
          <p:sp>
            <p:nvSpPr>
              <p:cNvPr id="32348" name="Line 92"/>
              <p:cNvSpPr>
                <a:spLocks noChangeShapeType="1"/>
              </p:cNvSpPr>
              <p:nvPr/>
            </p:nvSpPr>
            <p:spPr bwMode="auto">
              <a:xfrm flipV="1">
                <a:off x="1613" y="1316"/>
                <a:ext cx="0" cy="38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349" name="Line 93"/>
              <p:cNvSpPr>
                <a:spLocks noChangeShapeType="1"/>
              </p:cNvSpPr>
              <p:nvPr/>
            </p:nvSpPr>
            <p:spPr bwMode="auto">
              <a:xfrm flipH="1">
                <a:off x="1283" y="1303"/>
                <a:ext cx="339" cy="1"/>
              </a:xfrm>
              <a:prstGeom prst="line">
                <a:avLst/>
              </a:prstGeom>
              <a:noFill/>
              <a:ln w="9525">
                <a:solidFill>
                  <a:srgbClr val="008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350" name="Oval 94"/>
              <p:cNvSpPr>
                <a:spLocks noChangeArrowheads="1"/>
              </p:cNvSpPr>
              <p:nvPr/>
            </p:nvSpPr>
            <p:spPr bwMode="auto">
              <a:xfrm>
                <a:off x="1276" y="1287"/>
                <a:ext cx="37" cy="3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32351" name="Oval 95"/>
              <p:cNvSpPr>
                <a:spLocks noChangeArrowheads="1"/>
              </p:cNvSpPr>
              <p:nvPr/>
            </p:nvSpPr>
            <p:spPr bwMode="auto">
              <a:xfrm>
                <a:off x="1578" y="1289"/>
                <a:ext cx="37" cy="3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32352" name="Oval 96"/>
              <p:cNvSpPr>
                <a:spLocks noChangeArrowheads="1"/>
              </p:cNvSpPr>
              <p:nvPr/>
            </p:nvSpPr>
            <p:spPr bwMode="auto">
              <a:xfrm>
                <a:off x="1593" y="1701"/>
                <a:ext cx="40" cy="3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</p:grpSp>
        <p:sp>
          <p:nvSpPr>
            <p:cNvPr id="808" name="WordArt 560"/>
            <p:cNvSpPr>
              <a:spLocks noChangeArrowheads="1" noChangeShapeType="1" noTextEdit="1"/>
            </p:cNvSpPr>
            <p:nvPr/>
          </p:nvSpPr>
          <p:spPr bwMode="auto">
            <a:xfrm>
              <a:off x="8100000" y="3384000"/>
              <a:ext cx="144000" cy="18000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5556"/>
                </a:avLst>
              </a:prstTxWarp>
            </a:bodyPr>
            <a:lstStyle/>
            <a:p>
              <a:pPr algn="ctr"/>
              <a:r>
                <a:rPr lang="en-US" altLang="zh-CN" sz="3600" i="1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Symbol"/>
                </a:rPr>
                <a:t>p</a:t>
              </a:r>
              <a:endParaRPr lang="zh-CN" altLang="en-US" sz="3600" i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Symbol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6909508" y="1153622"/>
              <a:ext cx="1738170" cy="1149933"/>
              <a:chOff x="6621825" y="4632391"/>
              <a:chExt cx="1738170" cy="1149933"/>
            </a:xfrm>
          </p:grpSpPr>
          <p:grpSp>
            <p:nvGrpSpPr>
              <p:cNvPr id="32326" name="Group 98"/>
              <p:cNvGrpSpPr>
                <a:grpSpLocks/>
              </p:cNvGrpSpPr>
              <p:nvPr/>
            </p:nvGrpSpPr>
            <p:grpSpPr bwMode="auto">
              <a:xfrm>
                <a:off x="7264567" y="4695043"/>
                <a:ext cx="765559" cy="1087281"/>
                <a:chOff x="1506" y="1213"/>
                <a:chExt cx="926" cy="1289"/>
              </a:xfrm>
            </p:grpSpPr>
            <p:sp>
              <p:nvSpPr>
                <p:cNvPr id="32345" name="Oval 99"/>
                <p:cNvSpPr>
                  <a:spLocks noChangeArrowheads="1"/>
                </p:cNvSpPr>
                <p:nvPr/>
              </p:nvSpPr>
              <p:spPr bwMode="auto">
                <a:xfrm>
                  <a:off x="1506" y="1213"/>
                  <a:ext cx="92" cy="90"/>
                </a:xfrm>
                <a:prstGeom prst="ellipse">
                  <a:avLst/>
                </a:prstGeom>
                <a:solidFill>
                  <a:schemeClr val="bg1"/>
                </a:solidFill>
                <a:ln w="57150" cmpd="thinThick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32346" name="Oval 100"/>
                <p:cNvSpPr>
                  <a:spLocks noChangeArrowheads="1"/>
                </p:cNvSpPr>
                <p:nvPr/>
              </p:nvSpPr>
              <p:spPr bwMode="auto">
                <a:xfrm>
                  <a:off x="2338" y="1223"/>
                  <a:ext cx="92" cy="90"/>
                </a:xfrm>
                <a:prstGeom prst="ellipse">
                  <a:avLst/>
                </a:prstGeom>
                <a:solidFill>
                  <a:schemeClr val="bg1"/>
                </a:solidFill>
                <a:ln w="57150" cmpd="thinThick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32347" name="Oval 101"/>
                <p:cNvSpPr>
                  <a:spLocks noChangeArrowheads="1"/>
                </p:cNvSpPr>
                <p:nvPr/>
              </p:nvSpPr>
              <p:spPr bwMode="auto">
                <a:xfrm>
                  <a:off x="2340" y="2412"/>
                  <a:ext cx="92" cy="90"/>
                </a:xfrm>
                <a:prstGeom prst="ellipse">
                  <a:avLst/>
                </a:prstGeom>
                <a:solidFill>
                  <a:schemeClr val="bg1"/>
                </a:solidFill>
                <a:ln w="57150" cmpd="thinThick">
                  <a:solidFill>
                    <a:srgbClr val="0033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32327" name="Group 102"/>
              <p:cNvGrpSpPr>
                <a:grpSpLocks/>
              </p:cNvGrpSpPr>
              <p:nvPr/>
            </p:nvGrpSpPr>
            <p:grpSpPr bwMode="auto">
              <a:xfrm>
                <a:off x="6621825" y="4632391"/>
                <a:ext cx="438171" cy="200755"/>
                <a:chOff x="882" y="1162"/>
                <a:chExt cx="530" cy="238"/>
              </a:xfrm>
            </p:grpSpPr>
            <p:sp>
              <p:nvSpPr>
                <p:cNvPr id="32337" name="Rectangle 103"/>
                <p:cNvSpPr>
                  <a:spLocks noChangeArrowheads="1"/>
                </p:cNvSpPr>
                <p:nvPr/>
              </p:nvSpPr>
              <p:spPr bwMode="auto">
                <a:xfrm>
                  <a:off x="882" y="1162"/>
                  <a:ext cx="530" cy="20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grpSp>
              <p:nvGrpSpPr>
                <p:cNvPr id="32338" name="Group 104"/>
                <p:cNvGrpSpPr>
                  <a:grpSpLocks/>
                </p:cNvGrpSpPr>
                <p:nvPr/>
              </p:nvGrpSpPr>
              <p:grpSpPr bwMode="auto">
                <a:xfrm>
                  <a:off x="1163" y="1248"/>
                  <a:ext cx="106" cy="52"/>
                  <a:chOff x="1260" y="2371"/>
                  <a:chExt cx="151" cy="53"/>
                </a:xfrm>
              </p:grpSpPr>
              <p:sp>
                <p:nvSpPr>
                  <p:cNvPr id="32343" name="Line 105"/>
                  <p:cNvSpPr>
                    <a:spLocks noChangeShapeType="1"/>
                  </p:cNvSpPr>
                  <p:nvPr/>
                </p:nvSpPr>
                <p:spPr bwMode="auto">
                  <a:xfrm>
                    <a:off x="1260" y="2371"/>
                    <a:ext cx="151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44" name="Line 106"/>
                  <p:cNvSpPr>
                    <a:spLocks noChangeShapeType="1"/>
                  </p:cNvSpPr>
                  <p:nvPr/>
                </p:nvSpPr>
                <p:spPr bwMode="auto">
                  <a:xfrm>
                    <a:off x="1260" y="2424"/>
                    <a:ext cx="151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2339" name="Group 107"/>
                <p:cNvGrpSpPr>
                  <a:grpSpLocks/>
                </p:cNvGrpSpPr>
                <p:nvPr/>
              </p:nvGrpSpPr>
              <p:grpSpPr bwMode="auto">
                <a:xfrm>
                  <a:off x="952" y="1201"/>
                  <a:ext cx="184" cy="152"/>
                  <a:chOff x="2294" y="1955"/>
                  <a:chExt cx="252" cy="209"/>
                </a:xfrm>
              </p:grpSpPr>
              <p:sp>
                <p:nvSpPr>
                  <p:cNvPr id="32341" name="WordArt 108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477" y="2046"/>
                    <a:ext cx="69" cy="102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 dirty="0">
                        <a:ln w="9525">
                          <a:solidFill>
                            <a:srgbClr val="008000"/>
                          </a:solidFill>
                          <a:round/>
                          <a:headEnd/>
                          <a:tailEnd/>
                        </a:ln>
                        <a:solidFill>
                          <a:srgbClr val="008000"/>
                        </a:solidFill>
                        <a:latin typeface="宋体"/>
                        <a:ea typeface="宋体"/>
                      </a:rPr>
                      <a:t>2</a:t>
                    </a:r>
                    <a:endParaRPr lang="zh-CN" altLang="en-US" sz="3600" kern="10" dirty="0">
                      <a:ln w="9525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  <a:solidFill>
                        <a:srgbClr val="008000"/>
                      </a:solidFill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32342" name="WordArt 109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294" y="1955"/>
                    <a:ext cx="165" cy="209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 dirty="0">
                        <a:ln w="9525">
                          <a:solidFill>
                            <a:srgbClr val="008000"/>
                          </a:solidFill>
                          <a:round/>
                          <a:headEnd/>
                          <a:tailEnd/>
                        </a:ln>
                        <a:solidFill>
                          <a:srgbClr val="008000"/>
                        </a:solidFill>
                        <a:latin typeface="Symbol"/>
                      </a:rPr>
                      <a:t>j</a:t>
                    </a:r>
                    <a:endParaRPr lang="zh-CN" altLang="en-US" sz="3600" i="1" kern="10" dirty="0">
                      <a:ln w="9525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  <a:solidFill>
                        <a:srgbClr val="008000"/>
                      </a:solidFill>
                      <a:latin typeface="Symbol"/>
                    </a:endParaRPr>
                  </a:p>
                </p:txBody>
              </p:sp>
            </p:grpSp>
            <p:sp>
              <p:nvSpPr>
                <p:cNvPr id="32340" name="WordArt 11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288" y="1200"/>
                  <a:ext cx="64" cy="20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1199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 dirty="0" smtClean="0">
                      <a:ln w="9525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  <a:solidFill>
                        <a:srgbClr val="008000"/>
                      </a:solidFill>
                      <a:latin typeface="宋体"/>
                      <a:ea typeface="宋体"/>
                    </a:rPr>
                    <a:t>2</a:t>
                  </a:r>
                  <a:endParaRPr lang="zh-CN" altLang="en-US" sz="3600" kern="10" dirty="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32328" name="Group 111"/>
              <p:cNvGrpSpPr>
                <a:grpSpLocks/>
              </p:cNvGrpSpPr>
              <p:nvPr/>
            </p:nvGrpSpPr>
            <p:grpSpPr bwMode="auto">
              <a:xfrm>
                <a:off x="7921824" y="5479505"/>
                <a:ext cx="438171" cy="172919"/>
                <a:chOff x="2301" y="2143"/>
                <a:chExt cx="530" cy="205"/>
              </a:xfrm>
            </p:grpSpPr>
            <p:sp>
              <p:nvSpPr>
                <p:cNvPr id="32329" name="Rectangle 112"/>
                <p:cNvSpPr>
                  <a:spLocks noChangeArrowheads="1"/>
                </p:cNvSpPr>
                <p:nvPr/>
              </p:nvSpPr>
              <p:spPr bwMode="auto">
                <a:xfrm>
                  <a:off x="2301" y="2143"/>
                  <a:ext cx="530" cy="20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grpSp>
              <p:nvGrpSpPr>
                <p:cNvPr id="32330" name="Group 113"/>
                <p:cNvGrpSpPr>
                  <a:grpSpLocks/>
                </p:cNvGrpSpPr>
                <p:nvPr/>
              </p:nvGrpSpPr>
              <p:grpSpPr bwMode="auto">
                <a:xfrm>
                  <a:off x="2361" y="2183"/>
                  <a:ext cx="176" cy="152"/>
                  <a:chOff x="2754" y="806"/>
                  <a:chExt cx="244" cy="209"/>
                </a:xfrm>
              </p:grpSpPr>
              <p:sp>
                <p:nvSpPr>
                  <p:cNvPr id="32335" name="WordArt 114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754" y="806"/>
                    <a:ext cx="165" cy="209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rgbClr val="0033CC"/>
                          </a:solidFill>
                          <a:round/>
                          <a:headEnd/>
                          <a:tailEnd/>
                        </a:ln>
                        <a:solidFill>
                          <a:srgbClr val="0033CC"/>
                        </a:solidFill>
                        <a:latin typeface="Symbol"/>
                      </a:rPr>
                      <a:t>j</a:t>
                    </a:r>
                    <a:endParaRPr lang="zh-CN" altLang="en-US" sz="3600" i="1" kern="10">
                      <a:ln w="9525">
                        <a:solidFill>
                          <a:srgbClr val="0033CC"/>
                        </a:solidFill>
                        <a:round/>
                        <a:headEnd/>
                        <a:tailEnd/>
                      </a:ln>
                      <a:solidFill>
                        <a:srgbClr val="0033CC"/>
                      </a:solidFill>
                      <a:latin typeface="Symbol"/>
                    </a:endParaRPr>
                  </a:p>
                </p:txBody>
              </p:sp>
              <p:sp>
                <p:nvSpPr>
                  <p:cNvPr id="32336" name="WordArt 115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937" y="908"/>
                    <a:ext cx="61" cy="10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rgbClr val="0033CC"/>
                          </a:solidFill>
                          <a:round/>
                          <a:headEnd/>
                          <a:tailEnd/>
                        </a:ln>
                        <a:solidFill>
                          <a:srgbClr val="0033CC"/>
                        </a:solidFill>
                        <a:latin typeface="宋体"/>
                        <a:ea typeface="宋体"/>
                      </a:rPr>
                      <a:t>1</a:t>
                    </a:r>
                    <a:endParaRPr lang="zh-CN" altLang="en-US" sz="3600" kern="10">
                      <a:ln w="9525">
                        <a:solidFill>
                          <a:srgbClr val="0033CC"/>
                        </a:solidFill>
                        <a:round/>
                        <a:headEnd/>
                        <a:tailEnd/>
                      </a:ln>
                      <a:solidFill>
                        <a:srgbClr val="0033CC"/>
                      </a:solidFill>
                      <a:latin typeface="宋体"/>
                      <a:ea typeface="宋体"/>
                    </a:endParaRPr>
                  </a:p>
                </p:txBody>
              </p:sp>
            </p:grpSp>
            <p:grpSp>
              <p:nvGrpSpPr>
                <p:cNvPr id="32331" name="Group 116"/>
                <p:cNvGrpSpPr>
                  <a:grpSpLocks/>
                </p:cNvGrpSpPr>
                <p:nvPr/>
              </p:nvGrpSpPr>
              <p:grpSpPr bwMode="auto">
                <a:xfrm>
                  <a:off x="2574" y="2229"/>
                  <a:ext cx="106" cy="52"/>
                  <a:chOff x="1260" y="2371"/>
                  <a:chExt cx="151" cy="53"/>
                </a:xfrm>
              </p:grpSpPr>
              <p:sp>
                <p:nvSpPr>
                  <p:cNvPr id="32333" name="Line 117"/>
                  <p:cNvSpPr>
                    <a:spLocks noChangeShapeType="1"/>
                  </p:cNvSpPr>
                  <p:nvPr/>
                </p:nvSpPr>
                <p:spPr bwMode="auto">
                  <a:xfrm>
                    <a:off x="1260" y="2371"/>
                    <a:ext cx="151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33CC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34" name="Line 118"/>
                  <p:cNvSpPr>
                    <a:spLocks noChangeShapeType="1"/>
                  </p:cNvSpPr>
                  <p:nvPr/>
                </p:nvSpPr>
                <p:spPr bwMode="auto">
                  <a:xfrm>
                    <a:off x="1260" y="2424"/>
                    <a:ext cx="151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33CC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2332" name="WordArt 11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708" y="2188"/>
                  <a:ext cx="84" cy="15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1199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33CC"/>
                        </a:solidFill>
                        <a:round/>
                        <a:headEnd/>
                        <a:tailEnd/>
                      </a:ln>
                      <a:solidFill>
                        <a:srgbClr val="0033CC"/>
                      </a:solidFill>
                      <a:latin typeface="宋体"/>
                      <a:ea typeface="宋体"/>
                    </a:rPr>
                    <a:t>0</a:t>
                  </a:r>
                  <a:endParaRPr lang="zh-CN" altLang="en-US" sz="3600" kern="10">
                    <a:ln w="9525">
                      <a:solidFill>
                        <a:srgbClr val="0033CC"/>
                      </a:solidFill>
                      <a:round/>
                      <a:headEnd/>
                      <a:tailEnd/>
                    </a:ln>
                    <a:solidFill>
                      <a:srgbClr val="0033CC"/>
                    </a:solidFill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809" name="WordArt 560"/>
              <p:cNvSpPr>
                <a:spLocks noChangeArrowheads="1" noChangeShapeType="1" noTextEdit="1"/>
              </p:cNvSpPr>
              <p:nvPr/>
            </p:nvSpPr>
            <p:spPr bwMode="auto">
              <a:xfrm>
                <a:off x="7056000" y="4680000"/>
                <a:ext cx="153649" cy="15570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5556"/>
                  </a:avLst>
                </a:prstTxWarp>
              </a:bodyPr>
              <a:lstStyle/>
              <a:p>
                <a:pPr algn="ctr"/>
                <a:r>
                  <a:rPr lang="en-US" altLang="zh-CN" sz="3600" i="1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CC66"/>
                    </a:solidFill>
                    <a:latin typeface="Symbol"/>
                  </a:rPr>
                  <a:t>p</a:t>
                </a:r>
                <a:endParaRPr lang="zh-CN" altLang="en-US" sz="3600" i="1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CC66"/>
                  </a:solidFill>
                  <a:latin typeface="Symbo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332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93"/>
          <p:cNvSpPr txBox="1">
            <a:spLocks noChangeArrowheads="1"/>
          </p:cNvSpPr>
          <p:nvPr/>
        </p:nvSpPr>
        <p:spPr bwMode="auto">
          <a:xfrm>
            <a:off x="467544" y="836712"/>
            <a:ext cx="8136904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 dirty="0" smtClean="0">
                <a:latin typeface="+mn-ea"/>
                <a:ea typeface="+mn-ea"/>
              </a:rPr>
              <a:t>第六章</a:t>
            </a:r>
            <a:r>
              <a:rPr lang="zh-CN" altLang="en-US" sz="3200" b="1" dirty="0">
                <a:latin typeface="+mn-ea"/>
                <a:ea typeface="+mn-ea"/>
              </a:rPr>
              <a:t>作业：</a:t>
            </a:r>
            <a:endParaRPr lang="en-US" altLang="zh-CN" sz="3200" b="1" dirty="0">
              <a:latin typeface="+mn-ea"/>
              <a:ea typeface="+mn-ea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3200" dirty="0" smtClean="0"/>
              <a:t>14</a:t>
            </a:r>
            <a:r>
              <a:rPr lang="zh-CN" altLang="zh-CN" sz="3200" dirty="0" smtClean="0"/>
              <a:t>、</a:t>
            </a:r>
            <a:r>
              <a:rPr lang="en-US" altLang="zh-CN" sz="3200" dirty="0" smtClean="0"/>
              <a:t>15</a:t>
            </a:r>
            <a:r>
              <a:rPr lang="zh-CN" altLang="zh-CN" sz="3200" dirty="0" smtClean="0"/>
              <a:t>、</a:t>
            </a:r>
            <a:r>
              <a:rPr lang="en-US" altLang="zh-CN" sz="3200" dirty="0" smtClean="0"/>
              <a:t>16</a:t>
            </a:r>
            <a:r>
              <a:rPr lang="zh-CN" altLang="zh-CN" sz="3200" dirty="0" smtClean="0"/>
              <a:t>、</a:t>
            </a:r>
            <a:r>
              <a:rPr lang="en-US" altLang="zh-CN" sz="3200" dirty="0" smtClean="0"/>
              <a:t>17</a:t>
            </a:r>
            <a:r>
              <a:rPr lang="zh-CN" altLang="zh-CN" sz="3200" dirty="0" smtClean="0"/>
              <a:t>（振动相位、振动表达式）</a:t>
            </a:r>
            <a:endParaRPr lang="en-US" altLang="zh-CN" sz="3200" dirty="0" smtClean="0"/>
          </a:p>
          <a:p>
            <a:pPr>
              <a:spcBef>
                <a:spcPts val="0"/>
              </a:spcBef>
              <a:defRPr/>
            </a:pPr>
            <a:r>
              <a:rPr lang="en-US" altLang="zh-CN" sz="3200" dirty="0" smtClean="0"/>
              <a:t>18</a:t>
            </a:r>
            <a:r>
              <a:rPr lang="zh-CN" altLang="zh-CN" sz="3200" dirty="0" smtClean="0"/>
              <a:t>（振动能量）</a:t>
            </a:r>
            <a:endParaRPr lang="en-US" altLang="zh-CN" sz="3200" dirty="0" smtClean="0"/>
          </a:p>
          <a:p>
            <a:pPr>
              <a:spcBef>
                <a:spcPts val="0"/>
              </a:spcBef>
              <a:defRPr/>
            </a:pPr>
            <a:r>
              <a:rPr lang="en-US" altLang="zh-CN" sz="3200" dirty="0" smtClean="0"/>
              <a:t>26</a:t>
            </a:r>
            <a:r>
              <a:rPr lang="zh-CN" altLang="zh-CN" sz="3200" dirty="0" smtClean="0"/>
              <a:t>、</a:t>
            </a:r>
            <a:r>
              <a:rPr lang="en-US" altLang="zh-CN" sz="3200" dirty="0" smtClean="0"/>
              <a:t>27</a:t>
            </a:r>
            <a:r>
              <a:rPr lang="zh-CN" altLang="zh-CN" sz="3200" dirty="0" smtClean="0"/>
              <a:t>、</a:t>
            </a:r>
            <a:r>
              <a:rPr lang="en-US" altLang="zh-CN" sz="3200" dirty="0" smtClean="0"/>
              <a:t>30</a:t>
            </a:r>
            <a:r>
              <a:rPr lang="zh-CN" altLang="zh-CN" sz="3200" dirty="0" smtClean="0"/>
              <a:t>（振动合成）</a:t>
            </a:r>
            <a:r>
              <a:rPr lang="en-US" altLang="zh-CN" sz="3200" dirty="0" smtClean="0"/>
              <a:t> </a:t>
            </a:r>
          </a:p>
          <a:p>
            <a:pPr>
              <a:spcBef>
                <a:spcPts val="0"/>
              </a:spcBef>
              <a:defRPr/>
            </a:pPr>
            <a:r>
              <a:rPr lang="zh-CN" altLang="zh-CN" sz="3200" kern="100" dirty="0">
                <a:solidFill>
                  <a:srgbClr val="0000FF"/>
                </a:solidFill>
                <a:ea typeface="楷体_GB2312"/>
                <a:cs typeface="Times New Roman" panose="02020603050405020304" pitchFamily="18" charset="0"/>
              </a:rPr>
              <a:t>学习</a:t>
            </a:r>
            <a:r>
              <a:rPr lang="zh-CN" altLang="zh-CN" sz="3200" kern="100" dirty="0" smtClean="0">
                <a:solidFill>
                  <a:srgbClr val="0000FF"/>
                </a:solidFill>
                <a:ea typeface="楷体_GB2312"/>
                <a:cs typeface="Times New Roman" panose="02020603050405020304" pitchFamily="18" charset="0"/>
              </a:rPr>
              <a:t>指导</a:t>
            </a:r>
            <a:r>
              <a:rPr lang="zh-CN" altLang="en-US" sz="3200" kern="100" dirty="0" smtClean="0">
                <a:solidFill>
                  <a:srgbClr val="0000FF"/>
                </a:solidFill>
                <a:ea typeface="楷体_GB2312"/>
                <a:cs typeface="Times New Roman" panose="02020603050405020304" pitchFamily="18" charset="0"/>
              </a:rPr>
              <a:t>书</a:t>
            </a:r>
            <a:r>
              <a:rPr lang="zh-CN" altLang="zh-CN" sz="3200" kern="100" dirty="0" smtClean="0">
                <a:solidFill>
                  <a:srgbClr val="0000FF"/>
                </a:solidFill>
                <a:ea typeface="楷体_GB2312"/>
                <a:cs typeface="Times New Roman" panose="02020603050405020304" pitchFamily="18" charset="0"/>
              </a:rPr>
              <a:t>：例题</a:t>
            </a:r>
            <a:r>
              <a:rPr lang="en-US" altLang="zh-CN" sz="3200" kern="100" dirty="0" smtClean="0">
                <a:solidFill>
                  <a:srgbClr val="0000FF"/>
                </a:solidFill>
                <a:ea typeface="楷体_GB2312"/>
                <a:cs typeface="Times New Roman" panose="02020603050405020304" pitchFamily="18" charset="0"/>
              </a:rPr>
              <a:t>6.3</a:t>
            </a:r>
            <a:r>
              <a:rPr lang="zh-CN" altLang="en-US" sz="32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3200" b="1" dirty="0"/>
          </a:p>
          <a:p>
            <a:pPr>
              <a:spcBef>
                <a:spcPts val="0"/>
              </a:spcBef>
              <a:defRPr/>
            </a:pPr>
            <a:r>
              <a:rPr lang="zh-CN" altLang="zh-CN" sz="3200" dirty="0" smtClean="0"/>
              <a:t>（</a:t>
            </a:r>
            <a:r>
              <a:rPr lang="zh-CN" altLang="en-US" sz="3200" dirty="0" smtClean="0"/>
              <a:t>阻尼振动</a:t>
            </a:r>
            <a:r>
              <a:rPr lang="zh-CN" altLang="zh-CN" sz="3200" dirty="0" smtClean="0"/>
              <a:t>、</a:t>
            </a:r>
            <a:r>
              <a:rPr lang="zh-CN" altLang="en-US" sz="3200" dirty="0" smtClean="0"/>
              <a:t>受迫振动和共振不考。</a:t>
            </a:r>
            <a:r>
              <a:rPr lang="zh-CN" altLang="zh-CN" sz="3200" dirty="0" smtClean="0"/>
              <a:t>证明物体做简谐振动并求振动周期类问题不考）</a:t>
            </a:r>
            <a:endParaRPr lang="en-US" altLang="zh-CN" sz="3200" b="1" dirty="0" smtClean="0">
              <a:solidFill>
                <a:srgbClr val="0099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548680"/>
            <a:ext cx="8112151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7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517" y="0"/>
            <a:ext cx="43449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834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36"/>
          <p:cNvSpPr>
            <a:spLocks noGrp="1" noChangeArrowheads="1"/>
          </p:cNvSpPr>
          <p:nvPr>
            <p:ph type="title" idx="4294967295"/>
          </p:nvPr>
        </p:nvSpPr>
        <p:spPr>
          <a:xfrm>
            <a:off x="4492625" y="0"/>
            <a:ext cx="4651375" cy="8509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bg1"/>
                </a:solidFill>
              </a:rPr>
              <a:t>简谐振动</a:t>
            </a:r>
          </a:p>
        </p:txBody>
      </p:sp>
      <p:sp>
        <p:nvSpPr>
          <p:cNvPr id="5123" name="Rectangle 1611" descr="信纸"/>
          <p:cNvSpPr>
            <a:spLocks noChangeArrowheads="1"/>
          </p:cNvSpPr>
          <p:nvPr/>
        </p:nvSpPr>
        <p:spPr bwMode="auto">
          <a:xfrm>
            <a:off x="0" y="6607175"/>
            <a:ext cx="9144000" cy="22701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5124" name="Rectangle 1612" descr="信纸"/>
          <p:cNvSpPr>
            <a:spLocks noChangeArrowheads="1"/>
          </p:cNvSpPr>
          <p:nvPr/>
        </p:nvSpPr>
        <p:spPr bwMode="auto">
          <a:xfrm>
            <a:off x="0" y="0"/>
            <a:ext cx="9144000" cy="26352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grpSp>
        <p:nvGrpSpPr>
          <p:cNvPr id="2" name="Group 1660"/>
          <p:cNvGrpSpPr>
            <a:grpSpLocks/>
          </p:cNvGrpSpPr>
          <p:nvPr/>
        </p:nvGrpSpPr>
        <p:grpSpPr bwMode="auto">
          <a:xfrm>
            <a:off x="754063" y="496888"/>
            <a:ext cx="7743825" cy="895350"/>
            <a:chOff x="475" y="313"/>
            <a:chExt cx="4878" cy="564"/>
          </a:xfrm>
        </p:grpSpPr>
        <p:sp>
          <p:nvSpPr>
            <p:cNvPr id="5139" name="Line 1615"/>
            <p:cNvSpPr>
              <a:spLocks noChangeShapeType="1"/>
            </p:cNvSpPr>
            <p:nvPr/>
          </p:nvSpPr>
          <p:spPr bwMode="auto">
            <a:xfrm>
              <a:off x="1863" y="421"/>
              <a:ext cx="2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0" name="WordArt 1637"/>
            <p:cNvSpPr>
              <a:spLocks noChangeArrowheads="1" noChangeShapeType="1" noTextEdit="1"/>
            </p:cNvSpPr>
            <p:nvPr/>
          </p:nvSpPr>
          <p:spPr bwMode="auto">
            <a:xfrm>
              <a:off x="2247" y="325"/>
              <a:ext cx="3106" cy="223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物体在它的平衡位置附近所作的</a:t>
              </a:r>
            </a:p>
          </p:txBody>
        </p:sp>
        <p:sp>
          <p:nvSpPr>
            <p:cNvPr id="5141" name="WordArt 1639"/>
            <p:cNvSpPr>
              <a:spLocks noChangeArrowheads="1" noChangeShapeType="1" noTextEdit="1"/>
            </p:cNvSpPr>
            <p:nvPr/>
          </p:nvSpPr>
          <p:spPr bwMode="auto">
            <a:xfrm>
              <a:off x="832" y="675"/>
              <a:ext cx="1100" cy="202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往复运动。</a:t>
              </a:r>
            </a:p>
          </p:txBody>
        </p:sp>
        <p:sp>
          <p:nvSpPr>
            <p:cNvPr id="5142" name="WordArt 1641"/>
            <p:cNvSpPr>
              <a:spLocks noChangeArrowheads="1" noChangeShapeType="1" noTextEdit="1"/>
            </p:cNvSpPr>
            <p:nvPr/>
          </p:nvSpPr>
          <p:spPr bwMode="auto">
            <a:xfrm>
              <a:off x="2049" y="650"/>
              <a:ext cx="3010" cy="225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宋体"/>
                  <a:ea typeface="宋体"/>
                </a:rPr>
                <a:t>如声源的振动、钟摆的摆动等。</a:t>
              </a:r>
            </a:p>
          </p:txBody>
        </p:sp>
        <p:sp>
          <p:nvSpPr>
            <p:cNvPr id="5143" name="WordArt 1643"/>
            <p:cNvSpPr>
              <a:spLocks noChangeArrowheads="1" noChangeShapeType="1" noTextEdit="1"/>
            </p:cNvSpPr>
            <p:nvPr/>
          </p:nvSpPr>
          <p:spPr bwMode="auto">
            <a:xfrm>
              <a:off x="475" y="313"/>
              <a:ext cx="1304" cy="236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宋体"/>
                  <a:ea typeface="宋体"/>
                </a:rPr>
                <a:t>机械振动</a:t>
              </a:r>
            </a:p>
          </p:txBody>
        </p:sp>
      </p:grpSp>
      <p:grpSp>
        <p:nvGrpSpPr>
          <p:cNvPr id="3" name="Group 1662"/>
          <p:cNvGrpSpPr>
            <a:grpSpLocks/>
          </p:cNvGrpSpPr>
          <p:nvPr/>
        </p:nvGrpSpPr>
        <p:grpSpPr bwMode="auto">
          <a:xfrm>
            <a:off x="896938" y="4992688"/>
            <a:ext cx="7902575" cy="1063625"/>
            <a:chOff x="565" y="3145"/>
            <a:chExt cx="4978" cy="670"/>
          </a:xfrm>
        </p:grpSpPr>
        <p:sp>
          <p:nvSpPr>
            <p:cNvPr id="18034" name="WordArt 1650"/>
            <p:cNvSpPr>
              <a:spLocks noChangeArrowheads="1" noChangeShapeType="1" noTextEdit="1"/>
            </p:cNvSpPr>
            <p:nvPr/>
          </p:nvSpPr>
          <p:spPr bwMode="auto">
            <a:xfrm>
              <a:off x="565" y="3145"/>
              <a:ext cx="3868" cy="231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600" kern="10" dirty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宋体"/>
                  <a:ea typeface="宋体"/>
                </a:rPr>
                <a:t>简谐振动（</a:t>
              </a:r>
              <a:r>
                <a:rPr lang="en-US" altLang="zh-CN" sz="3600" kern="10" dirty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宋体"/>
                  <a:ea typeface="宋体"/>
                </a:rPr>
                <a:t>simple harmonic vibration)</a:t>
              </a:r>
              <a:endParaRPr lang="zh-CN" altLang="en-US" sz="3600" kern="10" dirty="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宋体"/>
                <a:ea typeface="宋体"/>
              </a:endParaRPr>
            </a:p>
          </p:txBody>
        </p:sp>
        <p:sp>
          <p:nvSpPr>
            <p:cNvPr id="5137" name="WordArt 1651"/>
            <p:cNvSpPr>
              <a:spLocks noChangeArrowheads="1" noChangeShapeType="1" noTextEdit="1"/>
            </p:cNvSpPr>
            <p:nvPr/>
          </p:nvSpPr>
          <p:spPr bwMode="auto">
            <a:xfrm>
              <a:off x="4471" y="3151"/>
              <a:ext cx="996" cy="228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是最简单、</a:t>
              </a:r>
            </a:p>
          </p:txBody>
        </p:sp>
        <p:sp>
          <p:nvSpPr>
            <p:cNvPr id="5138" name="WordArt 1652"/>
            <p:cNvSpPr>
              <a:spLocks noChangeArrowheads="1" noChangeShapeType="1" noTextEdit="1"/>
            </p:cNvSpPr>
            <p:nvPr/>
          </p:nvSpPr>
          <p:spPr bwMode="auto">
            <a:xfrm>
              <a:off x="695" y="3585"/>
              <a:ext cx="4848" cy="230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最基本的振动。它是研究各种复杂振动的重要基础。</a:t>
              </a:r>
            </a:p>
          </p:txBody>
        </p:sp>
      </p:grpSp>
      <p:grpSp>
        <p:nvGrpSpPr>
          <p:cNvPr id="4" name="Group 1661"/>
          <p:cNvGrpSpPr>
            <a:grpSpLocks/>
          </p:cNvGrpSpPr>
          <p:nvPr/>
        </p:nvGrpSpPr>
        <p:grpSpPr bwMode="auto">
          <a:xfrm>
            <a:off x="717550" y="1874838"/>
            <a:ext cx="7526858" cy="2728912"/>
            <a:chOff x="452" y="1181"/>
            <a:chExt cx="4424" cy="1719"/>
          </a:xfrm>
        </p:grpSpPr>
        <p:sp>
          <p:nvSpPr>
            <p:cNvPr id="5128" name="Oval 1621"/>
            <p:cNvSpPr>
              <a:spLocks noChangeArrowheads="1"/>
            </p:cNvSpPr>
            <p:nvPr/>
          </p:nvSpPr>
          <p:spPr bwMode="auto">
            <a:xfrm>
              <a:off x="676" y="1593"/>
              <a:ext cx="143" cy="151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rgbClr val="5E00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5129" name="WordArt 1644"/>
            <p:cNvSpPr>
              <a:spLocks noChangeArrowheads="1" noChangeShapeType="1" noTextEdit="1"/>
            </p:cNvSpPr>
            <p:nvPr/>
          </p:nvSpPr>
          <p:spPr bwMode="auto">
            <a:xfrm>
              <a:off x="452" y="1181"/>
              <a:ext cx="3060" cy="237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宋体"/>
                  <a:ea typeface="宋体"/>
                </a:rPr>
                <a:t>物体发生机械振动的条件：</a:t>
              </a:r>
            </a:p>
          </p:txBody>
        </p:sp>
        <p:sp>
          <p:nvSpPr>
            <p:cNvPr id="5130" name="WordArt 1645"/>
            <p:cNvSpPr>
              <a:spLocks noChangeArrowheads="1" noChangeShapeType="1" noTextEdit="1"/>
            </p:cNvSpPr>
            <p:nvPr/>
          </p:nvSpPr>
          <p:spPr bwMode="auto">
            <a:xfrm>
              <a:off x="917" y="1564"/>
              <a:ext cx="3959" cy="226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物体受到始终指向平衡位置的回复</a:t>
              </a:r>
              <a:r>
                <a:rPr lang="zh-CN" altLang="en-US" sz="3600" kern="10" dirty="0" smtClean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力</a:t>
              </a:r>
              <a:r>
                <a:rPr lang="en-US" altLang="zh-CN" sz="3600" kern="10" dirty="0" smtClean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(</a:t>
              </a:r>
              <a:r>
                <a:rPr lang="zh-CN" altLang="en-US" sz="3600" kern="10" dirty="0" smtClean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力矩</a:t>
              </a:r>
              <a:r>
                <a:rPr lang="en-US" altLang="zh-CN" sz="3600" kern="10" dirty="0" smtClean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)</a:t>
              </a:r>
              <a:endParaRPr lang="zh-CN" alt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  <p:sp>
          <p:nvSpPr>
            <p:cNvPr id="5131" name="Oval 1646"/>
            <p:cNvSpPr>
              <a:spLocks noChangeArrowheads="1"/>
            </p:cNvSpPr>
            <p:nvPr/>
          </p:nvSpPr>
          <p:spPr bwMode="auto">
            <a:xfrm>
              <a:off x="675" y="1933"/>
              <a:ext cx="143" cy="151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rgbClr val="5E00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5132" name="WordArt 1647"/>
            <p:cNvSpPr>
              <a:spLocks noChangeArrowheads="1" noChangeShapeType="1" noTextEdit="1"/>
            </p:cNvSpPr>
            <p:nvPr/>
          </p:nvSpPr>
          <p:spPr bwMode="auto">
            <a:xfrm>
              <a:off x="889" y="1881"/>
              <a:ext cx="1542" cy="226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物体具有惯性。</a:t>
              </a:r>
            </a:p>
          </p:txBody>
        </p:sp>
        <p:grpSp>
          <p:nvGrpSpPr>
            <p:cNvPr id="5133" name="Group 1659"/>
            <p:cNvGrpSpPr>
              <a:grpSpLocks/>
            </p:cNvGrpSpPr>
            <p:nvPr/>
          </p:nvGrpSpPr>
          <p:grpSpPr bwMode="auto">
            <a:xfrm>
              <a:off x="1082" y="2345"/>
              <a:ext cx="3593" cy="555"/>
              <a:chOff x="938" y="2297"/>
              <a:chExt cx="3893" cy="507"/>
            </a:xfrm>
          </p:grpSpPr>
          <p:sp>
            <p:nvSpPr>
              <p:cNvPr id="5134" name="WordArt 1648"/>
              <p:cNvSpPr>
                <a:spLocks noChangeArrowheads="1" noChangeShapeType="1" noTextEdit="1"/>
              </p:cNvSpPr>
              <p:nvPr/>
            </p:nvSpPr>
            <p:spPr bwMode="auto">
              <a:xfrm>
                <a:off x="938" y="2297"/>
                <a:ext cx="3873" cy="180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zh-CN" altLang="en-US" sz="3600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掌握机械振动的基本规律</a:t>
                </a:r>
              </a:p>
            </p:txBody>
          </p:sp>
          <p:sp>
            <p:nvSpPr>
              <p:cNvPr id="5135" name="WordArt 1657"/>
              <p:cNvSpPr>
                <a:spLocks noChangeArrowheads="1" noChangeShapeType="1" noTextEdit="1"/>
              </p:cNvSpPr>
              <p:nvPr/>
            </p:nvSpPr>
            <p:spPr bwMode="auto">
              <a:xfrm>
                <a:off x="958" y="2624"/>
                <a:ext cx="3873" cy="180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zh-CN" altLang="en-US" sz="3600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是研究其它形式振动的基础。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980728"/>
            <a:ext cx="8881691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664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6-16题改正.jpg"/>
          <p:cNvPicPr>
            <a:picLocks noChangeAspect="1"/>
          </p:cNvPicPr>
          <p:nvPr/>
        </p:nvPicPr>
        <p:blipFill>
          <a:blip r:embed="rId2" cstate="print"/>
          <a:srcRect l="11811" t="46949" r="10236" b="30561"/>
          <a:stretch>
            <a:fillRect/>
          </a:stretch>
        </p:blipFill>
        <p:spPr>
          <a:xfrm>
            <a:off x="251520" y="3528392"/>
            <a:ext cx="8706800" cy="3284984"/>
          </a:xfrm>
          <a:prstGeom prst="rect">
            <a:avLst/>
          </a:prstGeom>
        </p:spPr>
      </p:pic>
      <p:sp>
        <p:nvSpPr>
          <p:cNvPr id="3" name="Text Box 93"/>
          <p:cNvSpPr txBox="1">
            <a:spLocks noChangeArrowheads="1"/>
          </p:cNvSpPr>
          <p:nvPr/>
        </p:nvSpPr>
        <p:spPr bwMode="auto">
          <a:xfrm>
            <a:off x="251520" y="3000710"/>
            <a:ext cx="34563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注意：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  <a:ea typeface="+mn-ea"/>
              </a:rPr>
              <a:t>6-</a:t>
            </a:r>
            <a:r>
              <a:rPr lang="en-US" altLang="zh-CN" sz="2800" dirty="0" smtClean="0">
                <a:solidFill>
                  <a:srgbClr val="FF0000"/>
                </a:solidFill>
              </a:rPr>
              <a:t>16</a:t>
            </a:r>
            <a:r>
              <a:rPr lang="zh-CN" altLang="en-US" sz="2800" dirty="0" smtClean="0">
                <a:solidFill>
                  <a:srgbClr val="FF0000"/>
                </a:solidFill>
              </a:rPr>
              <a:t>题改正图</a:t>
            </a:r>
            <a:endParaRPr lang="en-US" altLang="zh-CN" sz="2800" b="1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82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93"/>
          <p:cNvSpPr txBox="1">
            <a:spLocks noChangeArrowheads="1"/>
          </p:cNvSpPr>
          <p:nvPr/>
        </p:nvSpPr>
        <p:spPr bwMode="auto">
          <a:xfrm>
            <a:off x="827584" y="2204864"/>
            <a:ext cx="5884944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800" b="1" dirty="0" smtClean="0">
                <a:latin typeface="+mn-ea"/>
                <a:ea typeface="+mn-ea"/>
              </a:rPr>
              <a:t>期中考试安排</a:t>
            </a:r>
            <a:endParaRPr lang="en-US" altLang="zh-CN" sz="2800" b="1" dirty="0" smtClean="0">
              <a:latin typeface="+mn-ea"/>
              <a:ea typeface="+mn-ea"/>
            </a:endParaRPr>
          </a:p>
          <a:p>
            <a:pPr>
              <a:spcBef>
                <a:spcPts val="0"/>
              </a:spcBef>
              <a:defRPr/>
            </a:pPr>
            <a:endParaRPr lang="en-US" altLang="zh-CN" sz="2800" b="1" dirty="0" smtClean="0">
              <a:latin typeface="+mn-ea"/>
              <a:ea typeface="+mn-ea"/>
            </a:endParaRPr>
          </a:p>
          <a:p>
            <a:pPr lvl="0">
              <a:spcBef>
                <a:spcPts val="0"/>
              </a:spcBef>
              <a:defRPr/>
            </a:pPr>
            <a:r>
              <a:rPr lang="zh-CN" altLang="zh-CN" sz="2800" b="1" dirty="0" smtClean="0"/>
              <a:t>范围：第</a:t>
            </a:r>
            <a:r>
              <a:rPr lang="en-US" altLang="zh-CN" sz="2800" b="1" dirty="0" smtClean="0"/>
              <a:t>1</a:t>
            </a:r>
            <a:r>
              <a:rPr lang="zh-CN" altLang="zh-CN" sz="2800" b="1" dirty="0" smtClean="0"/>
              <a:t>章</a:t>
            </a:r>
            <a:r>
              <a:rPr lang="en-US" altLang="zh-CN" sz="2800" b="1" dirty="0" smtClean="0"/>
              <a:t>~</a:t>
            </a:r>
            <a:r>
              <a:rPr lang="zh-CN" altLang="zh-CN" sz="2800" b="1" dirty="0" smtClean="0"/>
              <a:t>第</a:t>
            </a:r>
            <a:r>
              <a:rPr lang="en-US" altLang="zh-CN" sz="2800" b="1" dirty="0" smtClean="0"/>
              <a:t>4</a:t>
            </a:r>
            <a:r>
              <a:rPr lang="zh-CN" altLang="zh-CN" sz="2800" b="1" dirty="0" smtClean="0"/>
              <a:t>章，第</a:t>
            </a:r>
            <a:r>
              <a:rPr lang="en-US" altLang="zh-CN" sz="2800" b="1" dirty="0" smtClean="0"/>
              <a:t>6</a:t>
            </a:r>
            <a:r>
              <a:rPr lang="zh-CN" altLang="zh-CN" sz="2800" b="1" dirty="0" smtClean="0"/>
              <a:t>章和第</a:t>
            </a:r>
            <a:r>
              <a:rPr lang="en-US" altLang="zh-CN" sz="2800" b="1" dirty="0" smtClean="0"/>
              <a:t>7</a:t>
            </a:r>
            <a:r>
              <a:rPr lang="zh-CN" altLang="zh-CN" sz="2800" b="1" dirty="0" smtClean="0"/>
              <a:t>章</a:t>
            </a:r>
            <a:endParaRPr lang="zh-CN" altLang="zh-CN" sz="2800" dirty="0" smtClean="0"/>
          </a:p>
          <a:p>
            <a:pPr>
              <a:spcBef>
                <a:spcPts val="0"/>
              </a:spcBef>
              <a:defRPr/>
            </a:pPr>
            <a:r>
              <a:rPr lang="zh-CN" altLang="en-US" sz="2800" b="1" dirty="0" smtClean="0"/>
              <a:t>时间：</a:t>
            </a:r>
            <a:r>
              <a:rPr lang="en-US" altLang="zh-CN" sz="2800" b="1" dirty="0"/>
              <a:t>4</a:t>
            </a:r>
            <a:r>
              <a:rPr lang="zh-CN" altLang="zh-CN" sz="2800" b="1" dirty="0"/>
              <a:t>月</a:t>
            </a:r>
            <a:r>
              <a:rPr lang="en-US" altLang="zh-CN" sz="2800" b="1" dirty="0" smtClean="0"/>
              <a:t>10</a:t>
            </a:r>
            <a:r>
              <a:rPr lang="zh-CN" altLang="zh-CN" sz="2800" b="1" dirty="0" smtClean="0"/>
              <a:t>日</a:t>
            </a:r>
            <a:r>
              <a:rPr lang="en-US" altLang="zh-CN" sz="2800" b="1" dirty="0" smtClean="0"/>
              <a:t> </a:t>
            </a:r>
            <a:r>
              <a:rPr lang="zh-CN" altLang="zh-CN" sz="2800" b="1" dirty="0" smtClean="0"/>
              <a:t>第</a:t>
            </a:r>
            <a:r>
              <a:rPr lang="en-US" altLang="zh-CN" sz="2800" b="1" dirty="0" smtClean="0"/>
              <a:t>8</a:t>
            </a:r>
            <a:r>
              <a:rPr lang="zh-CN" altLang="zh-CN" sz="2800" b="1" dirty="0" smtClean="0"/>
              <a:t>周 </a:t>
            </a:r>
            <a:r>
              <a:rPr lang="zh-CN" altLang="en-US" sz="2800" b="1" dirty="0" smtClean="0"/>
              <a:t>星期三 </a:t>
            </a:r>
            <a:r>
              <a:rPr lang="en-US" altLang="zh-CN" sz="2800" b="1" dirty="0" smtClean="0"/>
              <a:t>3-4</a:t>
            </a:r>
            <a:r>
              <a:rPr lang="zh-CN" altLang="en-US" sz="2800" b="1" dirty="0" smtClean="0"/>
              <a:t>节</a:t>
            </a:r>
            <a:endParaRPr lang="en-US" altLang="zh-CN" sz="2800" b="1" dirty="0" smtClean="0"/>
          </a:p>
          <a:p>
            <a:pPr>
              <a:spcBef>
                <a:spcPts val="0"/>
              </a:spcBef>
              <a:defRPr/>
            </a:pPr>
            <a:r>
              <a:rPr lang="zh-CN" altLang="en-US" sz="2800" b="1" dirty="0" smtClean="0"/>
              <a:t>形式：随堂         </a:t>
            </a:r>
            <a:r>
              <a:rPr lang="zh-CN" altLang="en-US" sz="2800" b="1" dirty="0" smtClean="0">
                <a:latin typeface="+mn-ea"/>
                <a:ea typeface="+mn-ea"/>
              </a:rPr>
              <a:t>考试</a:t>
            </a:r>
            <a:endParaRPr lang="en-US" altLang="zh-CN" sz="2800" b="1" dirty="0" smtClean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33513" y="0"/>
            <a:ext cx="8229600" cy="215900"/>
          </a:xfrm>
        </p:spPr>
        <p:txBody>
          <a:bodyPr/>
          <a:lstStyle/>
          <a:p>
            <a:pPr eaLnBrk="1" hangingPunct="1"/>
            <a:r>
              <a:rPr lang="zh-CN" altLang="en-US" sz="800" smtClean="0">
                <a:solidFill>
                  <a:schemeClr val="bg1"/>
                </a:solidFill>
              </a:rPr>
              <a:t>完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3013" name="Rectangle 3" descr="喷泉5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43014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5760" cy="82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43015" name="Rectangle 6"/>
            <p:cNvSpPr>
              <a:spLocks noChangeArrowheads="1"/>
            </p:cNvSpPr>
            <p:nvPr/>
          </p:nvSpPr>
          <p:spPr bwMode="auto">
            <a:xfrm>
              <a:off x="0" y="4238"/>
              <a:ext cx="5760" cy="82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43016" name="Rectangle 7"/>
            <p:cNvSpPr>
              <a:spLocks noChangeArrowheads="1"/>
            </p:cNvSpPr>
            <p:nvPr/>
          </p:nvSpPr>
          <p:spPr bwMode="auto">
            <a:xfrm flipV="1">
              <a:off x="0" y="0"/>
              <a:ext cx="145" cy="4320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43017" name="Rectangle 8"/>
            <p:cNvSpPr>
              <a:spLocks noChangeArrowheads="1"/>
            </p:cNvSpPr>
            <p:nvPr/>
          </p:nvSpPr>
          <p:spPr bwMode="auto">
            <a:xfrm flipV="1">
              <a:off x="5630" y="0"/>
              <a:ext cx="130" cy="4320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43018" name="WordArt 9"/>
            <p:cNvSpPr>
              <a:spLocks noChangeArrowheads="1" noChangeShapeType="1" noTextEdit="1"/>
            </p:cNvSpPr>
            <p:nvPr/>
          </p:nvSpPr>
          <p:spPr bwMode="auto">
            <a:xfrm>
              <a:off x="4284" y="3617"/>
              <a:ext cx="1113" cy="261"/>
            </a:xfrm>
            <a:prstGeom prst="rect">
              <a:avLst/>
            </a:prstGeom>
          </p:spPr>
          <p:txBody>
            <a:bodyPr wrap="none" fromWordArt="1">
              <a:prstTxWarp prst="textCascadeUp">
                <a:avLst>
                  <a:gd name="adj" fmla="val 100000"/>
                </a:avLst>
              </a:prstTxWarp>
              <a:scene3d>
                <a:camera prst="legacyPerspectiveFront">
                  <a:rot lat="20519989" lon="1080000" rev="0"/>
                </a:camera>
                <a:lightRig rig="legacyHarsh2" dir="b"/>
              </a:scene3d>
              <a:sp3d extrusionH="430200" prstMaterial="legacyMatte">
                <a:extrusionClr>
                  <a:srgbClr val="FF6600"/>
                </a:extrusionClr>
              </a:sp3d>
            </a:bodyPr>
            <a:lstStyle/>
            <a:p>
              <a:pPr algn="ctr"/>
              <a:r>
                <a:rPr lang="zh-CN" altLang="en-US" sz="3600" kern="10" dirty="0">
                  <a:ln w="9525"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FFE701"/>
                      </a:gs>
                      <a:gs pos="100000">
                        <a:srgbClr val="FE3E02"/>
                      </a:gs>
                    </a:gsLst>
                    <a:lin ang="5400000" scaled="1"/>
                  </a:gradFill>
                  <a:latin typeface="宋体"/>
                  <a:ea typeface="宋体"/>
                </a:rPr>
                <a:t>本章结束</a:t>
              </a:r>
            </a:p>
          </p:txBody>
        </p:sp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5202" y="4153"/>
              <a:ext cx="546" cy="167"/>
              <a:chOff x="5202" y="4153"/>
              <a:chExt cx="546" cy="167"/>
            </a:xfrm>
          </p:grpSpPr>
          <p:sp>
            <p:nvSpPr>
              <p:cNvPr id="43020" name="AutoShape 13">
                <a:hlinkClick r:id="rId4" action="ppaction://hlinksldjump" highlightClick="1"/>
              </p:cNvPr>
              <p:cNvSpPr>
                <a:spLocks noChangeArrowheads="1"/>
              </p:cNvSpPr>
              <p:nvPr/>
            </p:nvSpPr>
            <p:spPr bwMode="auto">
              <a:xfrm>
                <a:off x="5399" y="4153"/>
                <a:ext cx="179" cy="161"/>
              </a:xfrm>
              <a:prstGeom prst="actionButtonBackPrevious">
                <a:avLst/>
              </a:prstGeom>
              <a:solidFill>
                <a:srgbClr val="FFCC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43021" name="AutoShape 14">
                <a:hlinkClick r:id="rId5" action="ppaction://hlinksldjump" highlightClick="1"/>
              </p:cNvPr>
              <p:cNvSpPr>
                <a:spLocks noChangeArrowheads="1"/>
              </p:cNvSpPr>
              <p:nvPr/>
            </p:nvSpPr>
            <p:spPr bwMode="auto">
              <a:xfrm>
                <a:off x="5202" y="4153"/>
                <a:ext cx="179" cy="167"/>
              </a:xfrm>
              <a:prstGeom prst="actionButtonBeginning">
                <a:avLst/>
              </a:prstGeom>
              <a:solidFill>
                <a:srgbClr val="FFCC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43022" name="AutoShape 15">
                <a:hlinkClick r:id="" action="ppaction://hlinkshowjump?jump=endshow" highlightClick="1"/>
              </p:cNvPr>
              <p:cNvSpPr>
                <a:spLocks noChangeArrowheads="1"/>
              </p:cNvSpPr>
              <p:nvPr/>
            </p:nvSpPr>
            <p:spPr bwMode="auto">
              <a:xfrm>
                <a:off x="5588" y="4153"/>
                <a:ext cx="160" cy="158"/>
              </a:xfrm>
              <a:prstGeom prst="actionButtonEnd">
                <a:avLst/>
              </a:prstGeom>
              <a:solidFill>
                <a:srgbClr val="FFCC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</p:grpSp>
      </p:grpSp>
      <p:sp>
        <p:nvSpPr>
          <p:cNvPr id="137234" name="WordArt 18"/>
          <p:cNvSpPr>
            <a:spLocks noChangeArrowheads="1" noChangeShapeType="1" noTextEdit="1"/>
          </p:cNvSpPr>
          <p:nvPr/>
        </p:nvSpPr>
        <p:spPr bwMode="auto">
          <a:xfrm>
            <a:off x="8458200" y="76200"/>
            <a:ext cx="628650" cy="228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宋体"/>
                <a:ea typeface="宋体"/>
              </a:rPr>
              <a:t>图片来自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宋体"/>
                <a:ea typeface="宋体"/>
              </a:rPr>
              <a:t>Internet</a:t>
            </a:r>
            <a:endParaRPr lang="zh-CN" altLang="en-US" sz="3600" kern="10">
              <a:ln w="9525">
                <a:solidFill>
                  <a:schemeClr val="bg1"/>
                </a:solidFill>
                <a:round/>
                <a:headEnd/>
                <a:tailEnd/>
              </a:ln>
              <a:solidFill>
                <a:schemeClr val="bg1"/>
              </a:solidFill>
              <a:latin typeface="宋体"/>
              <a:ea typeface="宋体"/>
            </a:endParaRP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35"/>
          <p:cNvSpPr>
            <a:spLocks noChangeArrowheads="1"/>
          </p:cNvSpPr>
          <p:nvPr/>
        </p:nvSpPr>
        <p:spPr bwMode="auto">
          <a:xfrm>
            <a:off x="955675" y="1198563"/>
            <a:ext cx="2263775" cy="171291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147" name="Rectangle 736"/>
          <p:cNvSpPr>
            <a:spLocks noChangeArrowheads="1"/>
          </p:cNvSpPr>
          <p:nvPr/>
        </p:nvSpPr>
        <p:spPr bwMode="auto">
          <a:xfrm>
            <a:off x="0" y="1676400"/>
            <a:ext cx="400050" cy="11811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148" name="Line 737"/>
          <p:cNvSpPr>
            <a:spLocks noChangeShapeType="1"/>
          </p:cNvSpPr>
          <p:nvPr/>
        </p:nvSpPr>
        <p:spPr bwMode="auto">
          <a:xfrm>
            <a:off x="658813" y="2297113"/>
            <a:ext cx="3640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9" name="Rectangle 738" descr="深色上对角线"/>
          <p:cNvSpPr>
            <a:spLocks noChangeArrowheads="1"/>
          </p:cNvSpPr>
          <p:nvPr/>
        </p:nvSpPr>
        <p:spPr bwMode="auto">
          <a:xfrm>
            <a:off x="523875" y="2295525"/>
            <a:ext cx="4560888" cy="358775"/>
          </a:xfrm>
          <a:prstGeom prst="rect">
            <a:avLst/>
          </a:prstGeom>
          <a:pattFill prst="dkUpDiag">
            <a:fgClr>
              <a:schemeClr val="folHlink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150" name="Line 739"/>
          <p:cNvSpPr>
            <a:spLocks noChangeShapeType="1"/>
          </p:cNvSpPr>
          <p:nvPr/>
        </p:nvSpPr>
        <p:spPr bwMode="auto">
          <a:xfrm>
            <a:off x="682625" y="2279650"/>
            <a:ext cx="4381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1" name="Line 740"/>
          <p:cNvSpPr>
            <a:spLocks noChangeShapeType="1"/>
          </p:cNvSpPr>
          <p:nvPr/>
        </p:nvSpPr>
        <p:spPr bwMode="auto">
          <a:xfrm>
            <a:off x="5065713" y="2286000"/>
            <a:ext cx="488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152" name="Group 741"/>
          <p:cNvGrpSpPr>
            <a:grpSpLocks/>
          </p:cNvGrpSpPr>
          <p:nvPr/>
        </p:nvGrpSpPr>
        <p:grpSpPr bwMode="auto">
          <a:xfrm>
            <a:off x="3259138" y="2444750"/>
            <a:ext cx="215900" cy="277813"/>
            <a:chOff x="2064" y="1139"/>
            <a:chExt cx="112" cy="139"/>
          </a:xfrm>
        </p:grpSpPr>
        <p:sp>
          <p:nvSpPr>
            <p:cNvPr id="6360" name="WordArt 742"/>
            <p:cNvSpPr>
              <a:spLocks noChangeArrowheads="1" noChangeShapeType="1" noTextEdit="1"/>
            </p:cNvSpPr>
            <p:nvPr/>
          </p:nvSpPr>
          <p:spPr bwMode="auto">
            <a:xfrm>
              <a:off x="2064" y="1140"/>
              <a:ext cx="108" cy="13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800" i="1" kern="10">
                  <a:ln w="76200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Times New Roman"/>
                  <a:cs typeface="Times New Roman"/>
                </a:rPr>
                <a:t>O</a:t>
              </a:r>
              <a:endParaRPr lang="zh-CN" altLang="en-US" sz="800" i="1" kern="10">
                <a:ln w="76200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361" name="WordArt 743"/>
            <p:cNvSpPr>
              <a:spLocks noChangeArrowheads="1" noChangeShapeType="1" noTextEdit="1"/>
            </p:cNvSpPr>
            <p:nvPr/>
          </p:nvSpPr>
          <p:spPr bwMode="auto">
            <a:xfrm>
              <a:off x="2068" y="1139"/>
              <a:ext cx="108" cy="13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8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O</a:t>
              </a:r>
              <a:endParaRPr lang="zh-CN" altLang="en-US" sz="8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6153" name="Rectangle 744" descr="深色上对角线"/>
          <p:cNvSpPr>
            <a:spLocks noChangeArrowheads="1"/>
          </p:cNvSpPr>
          <p:nvPr/>
        </p:nvSpPr>
        <p:spPr bwMode="auto">
          <a:xfrm>
            <a:off x="363538" y="1654175"/>
            <a:ext cx="344487" cy="1006475"/>
          </a:xfrm>
          <a:prstGeom prst="rect">
            <a:avLst/>
          </a:prstGeom>
          <a:pattFill prst="dkUpDiag">
            <a:fgClr>
              <a:schemeClr val="folHlink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154" name="Line 745"/>
          <p:cNvSpPr>
            <a:spLocks noChangeShapeType="1"/>
          </p:cNvSpPr>
          <p:nvPr/>
        </p:nvSpPr>
        <p:spPr bwMode="auto">
          <a:xfrm>
            <a:off x="709613" y="1655763"/>
            <a:ext cx="0" cy="6429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5" name="WordArt 746"/>
          <p:cNvSpPr>
            <a:spLocks noChangeArrowheads="1" noChangeShapeType="1" noTextEdit="1"/>
          </p:cNvSpPr>
          <p:nvPr/>
        </p:nvSpPr>
        <p:spPr bwMode="auto">
          <a:xfrm>
            <a:off x="5275263" y="2424113"/>
            <a:ext cx="263525" cy="2174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rPr>
              <a:t>X</a:t>
            </a:r>
            <a:endParaRPr lang="zh-CN" altLang="en-US" sz="3600" i="1" kern="10">
              <a:ln w="9525">
                <a:solidFill>
                  <a:schemeClr val="tx1"/>
                </a:solidFill>
                <a:round/>
                <a:headEnd/>
                <a:tailEnd/>
              </a:ln>
              <a:latin typeface="Times New Roman"/>
              <a:cs typeface="Times New Roman"/>
            </a:endParaRPr>
          </a:p>
        </p:txBody>
      </p:sp>
      <p:sp>
        <p:nvSpPr>
          <p:cNvPr id="6156" name="Line 747"/>
          <p:cNvSpPr>
            <a:spLocks noChangeShapeType="1"/>
          </p:cNvSpPr>
          <p:nvPr/>
        </p:nvSpPr>
        <p:spPr bwMode="auto">
          <a:xfrm flipV="1">
            <a:off x="3394075" y="2266950"/>
            <a:ext cx="0" cy="133350"/>
          </a:xfrm>
          <a:prstGeom prst="line">
            <a:avLst/>
          </a:prstGeom>
          <a:noFill/>
          <a:ln w="57150">
            <a:solidFill>
              <a:srgbClr val="99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7" name="Line 748"/>
          <p:cNvSpPr>
            <a:spLocks noChangeShapeType="1"/>
          </p:cNvSpPr>
          <p:nvPr/>
        </p:nvSpPr>
        <p:spPr bwMode="auto">
          <a:xfrm flipV="1">
            <a:off x="4559300" y="2254250"/>
            <a:ext cx="0" cy="133350"/>
          </a:xfrm>
          <a:prstGeom prst="line">
            <a:avLst/>
          </a:prstGeom>
          <a:noFill/>
          <a:ln w="57150">
            <a:solidFill>
              <a:srgbClr val="99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8" name="Rectangle 749"/>
          <p:cNvSpPr>
            <a:spLocks noChangeArrowheads="1"/>
          </p:cNvSpPr>
          <p:nvPr/>
        </p:nvSpPr>
        <p:spPr bwMode="auto">
          <a:xfrm>
            <a:off x="723900" y="1771650"/>
            <a:ext cx="13335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82670" name="Line 750"/>
          <p:cNvSpPr>
            <a:spLocks noChangeShapeType="1"/>
          </p:cNvSpPr>
          <p:nvPr/>
        </p:nvSpPr>
        <p:spPr bwMode="auto">
          <a:xfrm flipH="1">
            <a:off x="2292350" y="2274888"/>
            <a:ext cx="1588" cy="85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0" name="Rectangle 724" descr="花束"/>
          <p:cNvSpPr>
            <a:spLocks noChangeArrowheads="1"/>
          </p:cNvSpPr>
          <p:nvPr/>
        </p:nvSpPr>
        <p:spPr bwMode="auto">
          <a:xfrm flipH="1">
            <a:off x="0" y="6751638"/>
            <a:ext cx="9144000" cy="1063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grpSp>
        <p:nvGrpSpPr>
          <p:cNvPr id="3" name="Group 322"/>
          <p:cNvGrpSpPr>
            <a:grpSpLocks/>
          </p:cNvGrpSpPr>
          <p:nvPr/>
        </p:nvGrpSpPr>
        <p:grpSpPr bwMode="auto">
          <a:xfrm>
            <a:off x="568325" y="1871663"/>
            <a:ext cx="4183063" cy="395287"/>
            <a:chOff x="274" y="1911"/>
            <a:chExt cx="2635" cy="249"/>
          </a:xfrm>
        </p:grpSpPr>
        <p:grpSp>
          <p:nvGrpSpPr>
            <p:cNvPr id="6340" name="Group 300"/>
            <p:cNvGrpSpPr>
              <a:grpSpLocks/>
            </p:cNvGrpSpPr>
            <p:nvPr/>
          </p:nvGrpSpPr>
          <p:grpSpPr bwMode="auto">
            <a:xfrm>
              <a:off x="274" y="1911"/>
              <a:ext cx="2346" cy="239"/>
              <a:chOff x="1149" y="1929"/>
              <a:chExt cx="2346" cy="239"/>
            </a:xfrm>
          </p:grpSpPr>
          <p:grpSp>
            <p:nvGrpSpPr>
              <p:cNvPr id="6343" name="Group 301"/>
              <p:cNvGrpSpPr>
                <a:grpSpLocks/>
              </p:cNvGrpSpPr>
              <p:nvPr/>
            </p:nvGrpSpPr>
            <p:grpSpPr bwMode="auto">
              <a:xfrm>
                <a:off x="1728" y="1935"/>
                <a:ext cx="585" cy="232"/>
                <a:chOff x="624" y="912"/>
                <a:chExt cx="960" cy="96"/>
              </a:xfrm>
            </p:grpSpPr>
            <p:sp>
              <p:nvSpPr>
                <p:cNvPr id="6358" name="Freeform 302"/>
                <p:cNvSpPr>
                  <a:spLocks/>
                </p:cNvSpPr>
                <p:nvPr/>
              </p:nvSpPr>
              <p:spPr bwMode="auto">
                <a:xfrm>
                  <a:off x="624" y="912"/>
                  <a:ext cx="480" cy="96"/>
                </a:xfrm>
                <a:custGeom>
                  <a:avLst/>
                  <a:gdLst>
                    <a:gd name="T0" fmla="*/ 0 w 5040"/>
                    <a:gd name="T1" fmla="*/ 0 h 1208"/>
                    <a:gd name="T2" fmla="*/ 0 w 5040"/>
                    <a:gd name="T3" fmla="*/ 0 h 1208"/>
                    <a:gd name="T4" fmla="*/ 0 w 5040"/>
                    <a:gd name="T5" fmla="*/ 0 h 1208"/>
                    <a:gd name="T6" fmla="*/ 0 w 5040"/>
                    <a:gd name="T7" fmla="*/ 0 h 1208"/>
                    <a:gd name="T8" fmla="*/ 0 w 5040"/>
                    <a:gd name="T9" fmla="*/ 0 h 1208"/>
                    <a:gd name="T10" fmla="*/ 0 w 5040"/>
                    <a:gd name="T11" fmla="*/ 0 h 1208"/>
                    <a:gd name="T12" fmla="*/ 0 w 5040"/>
                    <a:gd name="T13" fmla="*/ 0 h 1208"/>
                    <a:gd name="T14" fmla="*/ 0 w 5040"/>
                    <a:gd name="T15" fmla="*/ 0 h 1208"/>
                    <a:gd name="T16" fmla="*/ 0 w 5040"/>
                    <a:gd name="T17" fmla="*/ 0 h 1208"/>
                    <a:gd name="T18" fmla="*/ 0 w 5040"/>
                    <a:gd name="T19" fmla="*/ 0 h 1208"/>
                    <a:gd name="T20" fmla="*/ 0 w 5040"/>
                    <a:gd name="T21" fmla="*/ 0 h 1208"/>
                    <a:gd name="T22" fmla="*/ 0 w 5040"/>
                    <a:gd name="T23" fmla="*/ 0 h 1208"/>
                    <a:gd name="T24" fmla="*/ 0 w 5040"/>
                    <a:gd name="T25" fmla="*/ 0 h 120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5040"/>
                    <a:gd name="T40" fmla="*/ 0 h 1208"/>
                    <a:gd name="T41" fmla="*/ 5040 w 5040"/>
                    <a:gd name="T42" fmla="*/ 1208 h 120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5040" h="1208">
                      <a:moveTo>
                        <a:pt x="0" y="584"/>
                      </a:moveTo>
                      <a:cubicBezTo>
                        <a:pt x="148" y="296"/>
                        <a:pt x="296" y="8"/>
                        <a:pt x="432" y="8"/>
                      </a:cubicBezTo>
                      <a:cubicBezTo>
                        <a:pt x="568" y="8"/>
                        <a:pt x="680" y="384"/>
                        <a:pt x="816" y="584"/>
                      </a:cubicBezTo>
                      <a:cubicBezTo>
                        <a:pt x="952" y="784"/>
                        <a:pt x="1104" y="1208"/>
                        <a:pt x="1248" y="1208"/>
                      </a:cubicBezTo>
                      <a:cubicBezTo>
                        <a:pt x="1392" y="1208"/>
                        <a:pt x="1536" y="784"/>
                        <a:pt x="1680" y="584"/>
                      </a:cubicBezTo>
                      <a:cubicBezTo>
                        <a:pt x="1824" y="384"/>
                        <a:pt x="1968" y="0"/>
                        <a:pt x="2112" y="8"/>
                      </a:cubicBezTo>
                      <a:cubicBezTo>
                        <a:pt x="2256" y="16"/>
                        <a:pt x="2408" y="432"/>
                        <a:pt x="2544" y="632"/>
                      </a:cubicBezTo>
                      <a:cubicBezTo>
                        <a:pt x="2680" y="832"/>
                        <a:pt x="2792" y="1208"/>
                        <a:pt x="2928" y="1208"/>
                      </a:cubicBezTo>
                      <a:cubicBezTo>
                        <a:pt x="3064" y="1208"/>
                        <a:pt x="3216" y="832"/>
                        <a:pt x="3360" y="632"/>
                      </a:cubicBezTo>
                      <a:cubicBezTo>
                        <a:pt x="3504" y="432"/>
                        <a:pt x="3656" y="8"/>
                        <a:pt x="3792" y="8"/>
                      </a:cubicBezTo>
                      <a:cubicBezTo>
                        <a:pt x="3928" y="8"/>
                        <a:pt x="4040" y="432"/>
                        <a:pt x="4176" y="632"/>
                      </a:cubicBezTo>
                      <a:cubicBezTo>
                        <a:pt x="4312" y="832"/>
                        <a:pt x="4464" y="1208"/>
                        <a:pt x="4608" y="1208"/>
                      </a:cubicBezTo>
                      <a:cubicBezTo>
                        <a:pt x="4752" y="1208"/>
                        <a:pt x="4968" y="728"/>
                        <a:pt x="5040" y="632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6359" name="Freeform 303"/>
                <p:cNvSpPr>
                  <a:spLocks/>
                </p:cNvSpPr>
                <p:nvPr/>
              </p:nvSpPr>
              <p:spPr bwMode="auto">
                <a:xfrm>
                  <a:off x="1104" y="912"/>
                  <a:ext cx="480" cy="96"/>
                </a:xfrm>
                <a:custGeom>
                  <a:avLst/>
                  <a:gdLst>
                    <a:gd name="T0" fmla="*/ 0 w 5040"/>
                    <a:gd name="T1" fmla="*/ 0 h 1208"/>
                    <a:gd name="T2" fmla="*/ 0 w 5040"/>
                    <a:gd name="T3" fmla="*/ 0 h 1208"/>
                    <a:gd name="T4" fmla="*/ 0 w 5040"/>
                    <a:gd name="T5" fmla="*/ 0 h 1208"/>
                    <a:gd name="T6" fmla="*/ 0 w 5040"/>
                    <a:gd name="T7" fmla="*/ 0 h 1208"/>
                    <a:gd name="T8" fmla="*/ 0 w 5040"/>
                    <a:gd name="T9" fmla="*/ 0 h 1208"/>
                    <a:gd name="T10" fmla="*/ 0 w 5040"/>
                    <a:gd name="T11" fmla="*/ 0 h 1208"/>
                    <a:gd name="T12" fmla="*/ 0 w 5040"/>
                    <a:gd name="T13" fmla="*/ 0 h 1208"/>
                    <a:gd name="T14" fmla="*/ 0 w 5040"/>
                    <a:gd name="T15" fmla="*/ 0 h 1208"/>
                    <a:gd name="T16" fmla="*/ 0 w 5040"/>
                    <a:gd name="T17" fmla="*/ 0 h 1208"/>
                    <a:gd name="T18" fmla="*/ 0 w 5040"/>
                    <a:gd name="T19" fmla="*/ 0 h 1208"/>
                    <a:gd name="T20" fmla="*/ 0 w 5040"/>
                    <a:gd name="T21" fmla="*/ 0 h 1208"/>
                    <a:gd name="T22" fmla="*/ 0 w 5040"/>
                    <a:gd name="T23" fmla="*/ 0 h 1208"/>
                    <a:gd name="T24" fmla="*/ 0 w 5040"/>
                    <a:gd name="T25" fmla="*/ 0 h 120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5040"/>
                    <a:gd name="T40" fmla="*/ 0 h 1208"/>
                    <a:gd name="T41" fmla="*/ 5040 w 5040"/>
                    <a:gd name="T42" fmla="*/ 1208 h 120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5040" h="1208">
                      <a:moveTo>
                        <a:pt x="0" y="584"/>
                      </a:moveTo>
                      <a:cubicBezTo>
                        <a:pt x="148" y="296"/>
                        <a:pt x="296" y="8"/>
                        <a:pt x="432" y="8"/>
                      </a:cubicBezTo>
                      <a:cubicBezTo>
                        <a:pt x="568" y="8"/>
                        <a:pt x="680" y="384"/>
                        <a:pt x="816" y="584"/>
                      </a:cubicBezTo>
                      <a:cubicBezTo>
                        <a:pt x="952" y="784"/>
                        <a:pt x="1104" y="1208"/>
                        <a:pt x="1248" y="1208"/>
                      </a:cubicBezTo>
                      <a:cubicBezTo>
                        <a:pt x="1392" y="1208"/>
                        <a:pt x="1536" y="784"/>
                        <a:pt x="1680" y="584"/>
                      </a:cubicBezTo>
                      <a:cubicBezTo>
                        <a:pt x="1824" y="384"/>
                        <a:pt x="1968" y="0"/>
                        <a:pt x="2112" y="8"/>
                      </a:cubicBezTo>
                      <a:cubicBezTo>
                        <a:pt x="2256" y="16"/>
                        <a:pt x="2408" y="432"/>
                        <a:pt x="2544" y="632"/>
                      </a:cubicBezTo>
                      <a:cubicBezTo>
                        <a:pt x="2680" y="832"/>
                        <a:pt x="2792" y="1208"/>
                        <a:pt x="2928" y="1208"/>
                      </a:cubicBezTo>
                      <a:cubicBezTo>
                        <a:pt x="3064" y="1208"/>
                        <a:pt x="3216" y="832"/>
                        <a:pt x="3360" y="632"/>
                      </a:cubicBezTo>
                      <a:cubicBezTo>
                        <a:pt x="3504" y="432"/>
                        <a:pt x="3656" y="8"/>
                        <a:pt x="3792" y="8"/>
                      </a:cubicBezTo>
                      <a:cubicBezTo>
                        <a:pt x="3928" y="8"/>
                        <a:pt x="4040" y="432"/>
                        <a:pt x="4176" y="632"/>
                      </a:cubicBezTo>
                      <a:cubicBezTo>
                        <a:pt x="4312" y="832"/>
                        <a:pt x="4464" y="1208"/>
                        <a:pt x="4608" y="1208"/>
                      </a:cubicBezTo>
                      <a:cubicBezTo>
                        <a:pt x="4752" y="1208"/>
                        <a:pt x="4968" y="728"/>
                        <a:pt x="5040" y="632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6344" name="Group 304"/>
              <p:cNvGrpSpPr>
                <a:grpSpLocks/>
              </p:cNvGrpSpPr>
              <p:nvPr/>
            </p:nvGrpSpPr>
            <p:grpSpPr bwMode="auto">
              <a:xfrm>
                <a:off x="2316" y="1933"/>
                <a:ext cx="587" cy="235"/>
                <a:chOff x="624" y="912"/>
                <a:chExt cx="960" cy="96"/>
              </a:xfrm>
            </p:grpSpPr>
            <p:sp>
              <p:nvSpPr>
                <p:cNvPr id="6356" name="Freeform 305"/>
                <p:cNvSpPr>
                  <a:spLocks/>
                </p:cNvSpPr>
                <p:nvPr/>
              </p:nvSpPr>
              <p:spPr bwMode="auto">
                <a:xfrm>
                  <a:off x="624" y="912"/>
                  <a:ext cx="480" cy="96"/>
                </a:xfrm>
                <a:custGeom>
                  <a:avLst/>
                  <a:gdLst>
                    <a:gd name="T0" fmla="*/ 0 w 5040"/>
                    <a:gd name="T1" fmla="*/ 0 h 1208"/>
                    <a:gd name="T2" fmla="*/ 0 w 5040"/>
                    <a:gd name="T3" fmla="*/ 0 h 1208"/>
                    <a:gd name="T4" fmla="*/ 0 w 5040"/>
                    <a:gd name="T5" fmla="*/ 0 h 1208"/>
                    <a:gd name="T6" fmla="*/ 0 w 5040"/>
                    <a:gd name="T7" fmla="*/ 0 h 1208"/>
                    <a:gd name="T8" fmla="*/ 0 w 5040"/>
                    <a:gd name="T9" fmla="*/ 0 h 1208"/>
                    <a:gd name="T10" fmla="*/ 0 w 5040"/>
                    <a:gd name="T11" fmla="*/ 0 h 1208"/>
                    <a:gd name="T12" fmla="*/ 0 w 5040"/>
                    <a:gd name="T13" fmla="*/ 0 h 1208"/>
                    <a:gd name="T14" fmla="*/ 0 w 5040"/>
                    <a:gd name="T15" fmla="*/ 0 h 1208"/>
                    <a:gd name="T16" fmla="*/ 0 w 5040"/>
                    <a:gd name="T17" fmla="*/ 0 h 1208"/>
                    <a:gd name="T18" fmla="*/ 0 w 5040"/>
                    <a:gd name="T19" fmla="*/ 0 h 1208"/>
                    <a:gd name="T20" fmla="*/ 0 w 5040"/>
                    <a:gd name="T21" fmla="*/ 0 h 1208"/>
                    <a:gd name="T22" fmla="*/ 0 w 5040"/>
                    <a:gd name="T23" fmla="*/ 0 h 1208"/>
                    <a:gd name="T24" fmla="*/ 0 w 5040"/>
                    <a:gd name="T25" fmla="*/ 0 h 120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5040"/>
                    <a:gd name="T40" fmla="*/ 0 h 1208"/>
                    <a:gd name="T41" fmla="*/ 5040 w 5040"/>
                    <a:gd name="T42" fmla="*/ 1208 h 120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5040" h="1208">
                      <a:moveTo>
                        <a:pt x="0" y="584"/>
                      </a:moveTo>
                      <a:cubicBezTo>
                        <a:pt x="148" y="296"/>
                        <a:pt x="296" y="8"/>
                        <a:pt x="432" y="8"/>
                      </a:cubicBezTo>
                      <a:cubicBezTo>
                        <a:pt x="568" y="8"/>
                        <a:pt x="680" y="384"/>
                        <a:pt x="816" y="584"/>
                      </a:cubicBezTo>
                      <a:cubicBezTo>
                        <a:pt x="952" y="784"/>
                        <a:pt x="1104" y="1208"/>
                        <a:pt x="1248" y="1208"/>
                      </a:cubicBezTo>
                      <a:cubicBezTo>
                        <a:pt x="1392" y="1208"/>
                        <a:pt x="1536" y="784"/>
                        <a:pt x="1680" y="584"/>
                      </a:cubicBezTo>
                      <a:cubicBezTo>
                        <a:pt x="1824" y="384"/>
                        <a:pt x="1968" y="0"/>
                        <a:pt x="2112" y="8"/>
                      </a:cubicBezTo>
                      <a:cubicBezTo>
                        <a:pt x="2256" y="16"/>
                        <a:pt x="2408" y="432"/>
                        <a:pt x="2544" y="632"/>
                      </a:cubicBezTo>
                      <a:cubicBezTo>
                        <a:pt x="2680" y="832"/>
                        <a:pt x="2792" y="1208"/>
                        <a:pt x="2928" y="1208"/>
                      </a:cubicBezTo>
                      <a:cubicBezTo>
                        <a:pt x="3064" y="1208"/>
                        <a:pt x="3216" y="832"/>
                        <a:pt x="3360" y="632"/>
                      </a:cubicBezTo>
                      <a:cubicBezTo>
                        <a:pt x="3504" y="432"/>
                        <a:pt x="3656" y="8"/>
                        <a:pt x="3792" y="8"/>
                      </a:cubicBezTo>
                      <a:cubicBezTo>
                        <a:pt x="3928" y="8"/>
                        <a:pt x="4040" y="432"/>
                        <a:pt x="4176" y="632"/>
                      </a:cubicBezTo>
                      <a:cubicBezTo>
                        <a:pt x="4312" y="832"/>
                        <a:pt x="4464" y="1208"/>
                        <a:pt x="4608" y="1208"/>
                      </a:cubicBezTo>
                      <a:cubicBezTo>
                        <a:pt x="4752" y="1208"/>
                        <a:pt x="4968" y="728"/>
                        <a:pt x="5040" y="632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6357" name="Freeform 306"/>
                <p:cNvSpPr>
                  <a:spLocks/>
                </p:cNvSpPr>
                <p:nvPr/>
              </p:nvSpPr>
              <p:spPr bwMode="auto">
                <a:xfrm>
                  <a:off x="1104" y="912"/>
                  <a:ext cx="480" cy="96"/>
                </a:xfrm>
                <a:custGeom>
                  <a:avLst/>
                  <a:gdLst>
                    <a:gd name="T0" fmla="*/ 0 w 5040"/>
                    <a:gd name="T1" fmla="*/ 0 h 1208"/>
                    <a:gd name="T2" fmla="*/ 0 w 5040"/>
                    <a:gd name="T3" fmla="*/ 0 h 1208"/>
                    <a:gd name="T4" fmla="*/ 0 w 5040"/>
                    <a:gd name="T5" fmla="*/ 0 h 1208"/>
                    <a:gd name="T6" fmla="*/ 0 w 5040"/>
                    <a:gd name="T7" fmla="*/ 0 h 1208"/>
                    <a:gd name="T8" fmla="*/ 0 w 5040"/>
                    <a:gd name="T9" fmla="*/ 0 h 1208"/>
                    <a:gd name="T10" fmla="*/ 0 w 5040"/>
                    <a:gd name="T11" fmla="*/ 0 h 1208"/>
                    <a:gd name="T12" fmla="*/ 0 w 5040"/>
                    <a:gd name="T13" fmla="*/ 0 h 1208"/>
                    <a:gd name="T14" fmla="*/ 0 w 5040"/>
                    <a:gd name="T15" fmla="*/ 0 h 1208"/>
                    <a:gd name="T16" fmla="*/ 0 w 5040"/>
                    <a:gd name="T17" fmla="*/ 0 h 1208"/>
                    <a:gd name="T18" fmla="*/ 0 w 5040"/>
                    <a:gd name="T19" fmla="*/ 0 h 1208"/>
                    <a:gd name="T20" fmla="*/ 0 w 5040"/>
                    <a:gd name="T21" fmla="*/ 0 h 1208"/>
                    <a:gd name="T22" fmla="*/ 0 w 5040"/>
                    <a:gd name="T23" fmla="*/ 0 h 1208"/>
                    <a:gd name="T24" fmla="*/ 0 w 5040"/>
                    <a:gd name="T25" fmla="*/ 0 h 120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5040"/>
                    <a:gd name="T40" fmla="*/ 0 h 1208"/>
                    <a:gd name="T41" fmla="*/ 5040 w 5040"/>
                    <a:gd name="T42" fmla="*/ 1208 h 120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5040" h="1208">
                      <a:moveTo>
                        <a:pt x="0" y="584"/>
                      </a:moveTo>
                      <a:cubicBezTo>
                        <a:pt x="148" y="296"/>
                        <a:pt x="296" y="8"/>
                        <a:pt x="432" y="8"/>
                      </a:cubicBezTo>
                      <a:cubicBezTo>
                        <a:pt x="568" y="8"/>
                        <a:pt x="680" y="384"/>
                        <a:pt x="816" y="584"/>
                      </a:cubicBezTo>
                      <a:cubicBezTo>
                        <a:pt x="952" y="784"/>
                        <a:pt x="1104" y="1208"/>
                        <a:pt x="1248" y="1208"/>
                      </a:cubicBezTo>
                      <a:cubicBezTo>
                        <a:pt x="1392" y="1208"/>
                        <a:pt x="1536" y="784"/>
                        <a:pt x="1680" y="584"/>
                      </a:cubicBezTo>
                      <a:cubicBezTo>
                        <a:pt x="1824" y="384"/>
                        <a:pt x="1968" y="0"/>
                        <a:pt x="2112" y="8"/>
                      </a:cubicBezTo>
                      <a:cubicBezTo>
                        <a:pt x="2256" y="16"/>
                        <a:pt x="2408" y="432"/>
                        <a:pt x="2544" y="632"/>
                      </a:cubicBezTo>
                      <a:cubicBezTo>
                        <a:pt x="2680" y="832"/>
                        <a:pt x="2792" y="1208"/>
                        <a:pt x="2928" y="1208"/>
                      </a:cubicBezTo>
                      <a:cubicBezTo>
                        <a:pt x="3064" y="1208"/>
                        <a:pt x="3216" y="832"/>
                        <a:pt x="3360" y="632"/>
                      </a:cubicBezTo>
                      <a:cubicBezTo>
                        <a:pt x="3504" y="432"/>
                        <a:pt x="3656" y="8"/>
                        <a:pt x="3792" y="8"/>
                      </a:cubicBezTo>
                      <a:cubicBezTo>
                        <a:pt x="3928" y="8"/>
                        <a:pt x="4040" y="432"/>
                        <a:pt x="4176" y="632"/>
                      </a:cubicBezTo>
                      <a:cubicBezTo>
                        <a:pt x="4312" y="832"/>
                        <a:pt x="4464" y="1208"/>
                        <a:pt x="4608" y="1208"/>
                      </a:cubicBezTo>
                      <a:cubicBezTo>
                        <a:pt x="4752" y="1208"/>
                        <a:pt x="4968" y="728"/>
                        <a:pt x="5040" y="632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6345" name="Group 307"/>
              <p:cNvGrpSpPr>
                <a:grpSpLocks/>
              </p:cNvGrpSpPr>
              <p:nvPr/>
            </p:nvGrpSpPr>
            <p:grpSpPr bwMode="auto">
              <a:xfrm>
                <a:off x="2905" y="1934"/>
                <a:ext cx="590" cy="230"/>
                <a:chOff x="624" y="912"/>
                <a:chExt cx="960" cy="96"/>
              </a:xfrm>
            </p:grpSpPr>
            <p:sp>
              <p:nvSpPr>
                <p:cNvPr id="6354" name="Freeform 308"/>
                <p:cNvSpPr>
                  <a:spLocks/>
                </p:cNvSpPr>
                <p:nvPr/>
              </p:nvSpPr>
              <p:spPr bwMode="auto">
                <a:xfrm>
                  <a:off x="624" y="912"/>
                  <a:ext cx="480" cy="96"/>
                </a:xfrm>
                <a:custGeom>
                  <a:avLst/>
                  <a:gdLst>
                    <a:gd name="T0" fmla="*/ 0 w 5040"/>
                    <a:gd name="T1" fmla="*/ 0 h 1208"/>
                    <a:gd name="T2" fmla="*/ 0 w 5040"/>
                    <a:gd name="T3" fmla="*/ 0 h 1208"/>
                    <a:gd name="T4" fmla="*/ 0 w 5040"/>
                    <a:gd name="T5" fmla="*/ 0 h 1208"/>
                    <a:gd name="T6" fmla="*/ 0 w 5040"/>
                    <a:gd name="T7" fmla="*/ 0 h 1208"/>
                    <a:gd name="T8" fmla="*/ 0 w 5040"/>
                    <a:gd name="T9" fmla="*/ 0 h 1208"/>
                    <a:gd name="T10" fmla="*/ 0 w 5040"/>
                    <a:gd name="T11" fmla="*/ 0 h 1208"/>
                    <a:gd name="T12" fmla="*/ 0 w 5040"/>
                    <a:gd name="T13" fmla="*/ 0 h 1208"/>
                    <a:gd name="T14" fmla="*/ 0 w 5040"/>
                    <a:gd name="T15" fmla="*/ 0 h 1208"/>
                    <a:gd name="T16" fmla="*/ 0 w 5040"/>
                    <a:gd name="T17" fmla="*/ 0 h 1208"/>
                    <a:gd name="T18" fmla="*/ 0 w 5040"/>
                    <a:gd name="T19" fmla="*/ 0 h 1208"/>
                    <a:gd name="T20" fmla="*/ 0 w 5040"/>
                    <a:gd name="T21" fmla="*/ 0 h 1208"/>
                    <a:gd name="T22" fmla="*/ 0 w 5040"/>
                    <a:gd name="T23" fmla="*/ 0 h 1208"/>
                    <a:gd name="T24" fmla="*/ 0 w 5040"/>
                    <a:gd name="T25" fmla="*/ 0 h 120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5040"/>
                    <a:gd name="T40" fmla="*/ 0 h 1208"/>
                    <a:gd name="T41" fmla="*/ 5040 w 5040"/>
                    <a:gd name="T42" fmla="*/ 1208 h 120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5040" h="1208">
                      <a:moveTo>
                        <a:pt x="0" y="584"/>
                      </a:moveTo>
                      <a:cubicBezTo>
                        <a:pt x="148" y="296"/>
                        <a:pt x="296" y="8"/>
                        <a:pt x="432" y="8"/>
                      </a:cubicBezTo>
                      <a:cubicBezTo>
                        <a:pt x="568" y="8"/>
                        <a:pt x="680" y="384"/>
                        <a:pt x="816" y="584"/>
                      </a:cubicBezTo>
                      <a:cubicBezTo>
                        <a:pt x="952" y="784"/>
                        <a:pt x="1104" y="1208"/>
                        <a:pt x="1248" y="1208"/>
                      </a:cubicBezTo>
                      <a:cubicBezTo>
                        <a:pt x="1392" y="1208"/>
                        <a:pt x="1536" y="784"/>
                        <a:pt x="1680" y="584"/>
                      </a:cubicBezTo>
                      <a:cubicBezTo>
                        <a:pt x="1824" y="384"/>
                        <a:pt x="1968" y="0"/>
                        <a:pt x="2112" y="8"/>
                      </a:cubicBezTo>
                      <a:cubicBezTo>
                        <a:pt x="2256" y="16"/>
                        <a:pt x="2408" y="432"/>
                        <a:pt x="2544" y="632"/>
                      </a:cubicBezTo>
                      <a:cubicBezTo>
                        <a:pt x="2680" y="832"/>
                        <a:pt x="2792" y="1208"/>
                        <a:pt x="2928" y="1208"/>
                      </a:cubicBezTo>
                      <a:cubicBezTo>
                        <a:pt x="3064" y="1208"/>
                        <a:pt x="3216" y="832"/>
                        <a:pt x="3360" y="632"/>
                      </a:cubicBezTo>
                      <a:cubicBezTo>
                        <a:pt x="3504" y="432"/>
                        <a:pt x="3656" y="8"/>
                        <a:pt x="3792" y="8"/>
                      </a:cubicBezTo>
                      <a:cubicBezTo>
                        <a:pt x="3928" y="8"/>
                        <a:pt x="4040" y="432"/>
                        <a:pt x="4176" y="632"/>
                      </a:cubicBezTo>
                      <a:cubicBezTo>
                        <a:pt x="4312" y="832"/>
                        <a:pt x="4464" y="1208"/>
                        <a:pt x="4608" y="1208"/>
                      </a:cubicBezTo>
                      <a:cubicBezTo>
                        <a:pt x="4752" y="1208"/>
                        <a:pt x="4968" y="728"/>
                        <a:pt x="5040" y="632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6355" name="Freeform 309"/>
                <p:cNvSpPr>
                  <a:spLocks/>
                </p:cNvSpPr>
                <p:nvPr/>
              </p:nvSpPr>
              <p:spPr bwMode="auto">
                <a:xfrm>
                  <a:off x="1104" y="912"/>
                  <a:ext cx="480" cy="96"/>
                </a:xfrm>
                <a:custGeom>
                  <a:avLst/>
                  <a:gdLst>
                    <a:gd name="T0" fmla="*/ 0 w 5040"/>
                    <a:gd name="T1" fmla="*/ 0 h 1208"/>
                    <a:gd name="T2" fmla="*/ 0 w 5040"/>
                    <a:gd name="T3" fmla="*/ 0 h 1208"/>
                    <a:gd name="T4" fmla="*/ 0 w 5040"/>
                    <a:gd name="T5" fmla="*/ 0 h 1208"/>
                    <a:gd name="T6" fmla="*/ 0 w 5040"/>
                    <a:gd name="T7" fmla="*/ 0 h 1208"/>
                    <a:gd name="T8" fmla="*/ 0 w 5040"/>
                    <a:gd name="T9" fmla="*/ 0 h 1208"/>
                    <a:gd name="T10" fmla="*/ 0 w 5040"/>
                    <a:gd name="T11" fmla="*/ 0 h 1208"/>
                    <a:gd name="T12" fmla="*/ 0 w 5040"/>
                    <a:gd name="T13" fmla="*/ 0 h 1208"/>
                    <a:gd name="T14" fmla="*/ 0 w 5040"/>
                    <a:gd name="T15" fmla="*/ 0 h 1208"/>
                    <a:gd name="T16" fmla="*/ 0 w 5040"/>
                    <a:gd name="T17" fmla="*/ 0 h 1208"/>
                    <a:gd name="T18" fmla="*/ 0 w 5040"/>
                    <a:gd name="T19" fmla="*/ 0 h 1208"/>
                    <a:gd name="T20" fmla="*/ 0 w 5040"/>
                    <a:gd name="T21" fmla="*/ 0 h 1208"/>
                    <a:gd name="T22" fmla="*/ 0 w 5040"/>
                    <a:gd name="T23" fmla="*/ 0 h 1208"/>
                    <a:gd name="T24" fmla="*/ 0 w 5040"/>
                    <a:gd name="T25" fmla="*/ 0 h 120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5040"/>
                    <a:gd name="T40" fmla="*/ 0 h 1208"/>
                    <a:gd name="T41" fmla="*/ 5040 w 5040"/>
                    <a:gd name="T42" fmla="*/ 1208 h 120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5040" h="1208">
                      <a:moveTo>
                        <a:pt x="0" y="584"/>
                      </a:moveTo>
                      <a:cubicBezTo>
                        <a:pt x="148" y="296"/>
                        <a:pt x="296" y="8"/>
                        <a:pt x="432" y="8"/>
                      </a:cubicBezTo>
                      <a:cubicBezTo>
                        <a:pt x="568" y="8"/>
                        <a:pt x="680" y="384"/>
                        <a:pt x="816" y="584"/>
                      </a:cubicBezTo>
                      <a:cubicBezTo>
                        <a:pt x="952" y="784"/>
                        <a:pt x="1104" y="1208"/>
                        <a:pt x="1248" y="1208"/>
                      </a:cubicBezTo>
                      <a:cubicBezTo>
                        <a:pt x="1392" y="1208"/>
                        <a:pt x="1536" y="784"/>
                        <a:pt x="1680" y="584"/>
                      </a:cubicBezTo>
                      <a:cubicBezTo>
                        <a:pt x="1824" y="384"/>
                        <a:pt x="1968" y="0"/>
                        <a:pt x="2112" y="8"/>
                      </a:cubicBezTo>
                      <a:cubicBezTo>
                        <a:pt x="2256" y="16"/>
                        <a:pt x="2408" y="432"/>
                        <a:pt x="2544" y="632"/>
                      </a:cubicBezTo>
                      <a:cubicBezTo>
                        <a:pt x="2680" y="832"/>
                        <a:pt x="2792" y="1208"/>
                        <a:pt x="2928" y="1208"/>
                      </a:cubicBezTo>
                      <a:cubicBezTo>
                        <a:pt x="3064" y="1208"/>
                        <a:pt x="3216" y="832"/>
                        <a:pt x="3360" y="632"/>
                      </a:cubicBezTo>
                      <a:cubicBezTo>
                        <a:pt x="3504" y="432"/>
                        <a:pt x="3656" y="8"/>
                        <a:pt x="3792" y="8"/>
                      </a:cubicBezTo>
                      <a:cubicBezTo>
                        <a:pt x="3928" y="8"/>
                        <a:pt x="4040" y="432"/>
                        <a:pt x="4176" y="632"/>
                      </a:cubicBezTo>
                      <a:cubicBezTo>
                        <a:pt x="4312" y="832"/>
                        <a:pt x="4464" y="1208"/>
                        <a:pt x="4608" y="1208"/>
                      </a:cubicBezTo>
                      <a:cubicBezTo>
                        <a:pt x="4752" y="1208"/>
                        <a:pt x="4968" y="728"/>
                        <a:pt x="5040" y="632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</p:grpSp>
          <p:sp>
            <p:nvSpPr>
              <p:cNvPr id="6346" name="Line 310"/>
              <p:cNvSpPr>
                <a:spLocks noChangeShapeType="1"/>
              </p:cNvSpPr>
              <p:nvPr/>
            </p:nvSpPr>
            <p:spPr bwMode="auto">
              <a:xfrm flipH="1">
                <a:off x="2312" y="2037"/>
                <a:ext cx="5" cy="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47" name="Line 311"/>
              <p:cNvSpPr>
                <a:spLocks noChangeShapeType="1"/>
              </p:cNvSpPr>
              <p:nvPr/>
            </p:nvSpPr>
            <p:spPr bwMode="auto">
              <a:xfrm>
                <a:off x="2610" y="2043"/>
                <a:ext cx="1" cy="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48" name="Line 312"/>
              <p:cNvSpPr>
                <a:spLocks noChangeShapeType="1"/>
              </p:cNvSpPr>
              <p:nvPr/>
            </p:nvSpPr>
            <p:spPr bwMode="auto">
              <a:xfrm flipH="1">
                <a:off x="2904" y="2035"/>
                <a:ext cx="4" cy="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49" name="Line 313"/>
              <p:cNvSpPr>
                <a:spLocks noChangeShapeType="1"/>
              </p:cNvSpPr>
              <p:nvPr/>
            </p:nvSpPr>
            <p:spPr bwMode="auto">
              <a:xfrm flipH="1">
                <a:off x="2019" y="2049"/>
                <a:ext cx="2" cy="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0" name="Line 314"/>
              <p:cNvSpPr>
                <a:spLocks noChangeShapeType="1"/>
              </p:cNvSpPr>
              <p:nvPr/>
            </p:nvSpPr>
            <p:spPr bwMode="auto">
              <a:xfrm>
                <a:off x="3200" y="2041"/>
                <a:ext cx="0" cy="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351" name="Group 315"/>
              <p:cNvGrpSpPr>
                <a:grpSpLocks/>
              </p:cNvGrpSpPr>
              <p:nvPr/>
            </p:nvGrpSpPr>
            <p:grpSpPr bwMode="auto">
              <a:xfrm>
                <a:off x="1149" y="1929"/>
                <a:ext cx="585" cy="232"/>
                <a:chOff x="624" y="912"/>
                <a:chExt cx="960" cy="96"/>
              </a:xfrm>
            </p:grpSpPr>
            <p:sp>
              <p:nvSpPr>
                <p:cNvPr id="6352" name="Freeform 316"/>
                <p:cNvSpPr>
                  <a:spLocks/>
                </p:cNvSpPr>
                <p:nvPr/>
              </p:nvSpPr>
              <p:spPr bwMode="auto">
                <a:xfrm>
                  <a:off x="624" y="912"/>
                  <a:ext cx="480" cy="96"/>
                </a:xfrm>
                <a:custGeom>
                  <a:avLst/>
                  <a:gdLst>
                    <a:gd name="T0" fmla="*/ 0 w 5040"/>
                    <a:gd name="T1" fmla="*/ 0 h 1208"/>
                    <a:gd name="T2" fmla="*/ 0 w 5040"/>
                    <a:gd name="T3" fmla="*/ 0 h 1208"/>
                    <a:gd name="T4" fmla="*/ 0 w 5040"/>
                    <a:gd name="T5" fmla="*/ 0 h 1208"/>
                    <a:gd name="T6" fmla="*/ 0 w 5040"/>
                    <a:gd name="T7" fmla="*/ 0 h 1208"/>
                    <a:gd name="T8" fmla="*/ 0 w 5040"/>
                    <a:gd name="T9" fmla="*/ 0 h 1208"/>
                    <a:gd name="T10" fmla="*/ 0 w 5040"/>
                    <a:gd name="T11" fmla="*/ 0 h 1208"/>
                    <a:gd name="T12" fmla="*/ 0 w 5040"/>
                    <a:gd name="T13" fmla="*/ 0 h 1208"/>
                    <a:gd name="T14" fmla="*/ 0 w 5040"/>
                    <a:gd name="T15" fmla="*/ 0 h 1208"/>
                    <a:gd name="T16" fmla="*/ 0 w 5040"/>
                    <a:gd name="T17" fmla="*/ 0 h 1208"/>
                    <a:gd name="T18" fmla="*/ 0 w 5040"/>
                    <a:gd name="T19" fmla="*/ 0 h 1208"/>
                    <a:gd name="T20" fmla="*/ 0 w 5040"/>
                    <a:gd name="T21" fmla="*/ 0 h 1208"/>
                    <a:gd name="T22" fmla="*/ 0 w 5040"/>
                    <a:gd name="T23" fmla="*/ 0 h 1208"/>
                    <a:gd name="T24" fmla="*/ 0 w 5040"/>
                    <a:gd name="T25" fmla="*/ 0 h 120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5040"/>
                    <a:gd name="T40" fmla="*/ 0 h 1208"/>
                    <a:gd name="T41" fmla="*/ 5040 w 5040"/>
                    <a:gd name="T42" fmla="*/ 1208 h 120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5040" h="1208">
                      <a:moveTo>
                        <a:pt x="0" y="584"/>
                      </a:moveTo>
                      <a:cubicBezTo>
                        <a:pt x="148" y="296"/>
                        <a:pt x="296" y="8"/>
                        <a:pt x="432" y="8"/>
                      </a:cubicBezTo>
                      <a:cubicBezTo>
                        <a:pt x="568" y="8"/>
                        <a:pt x="680" y="384"/>
                        <a:pt x="816" y="584"/>
                      </a:cubicBezTo>
                      <a:cubicBezTo>
                        <a:pt x="952" y="784"/>
                        <a:pt x="1104" y="1208"/>
                        <a:pt x="1248" y="1208"/>
                      </a:cubicBezTo>
                      <a:cubicBezTo>
                        <a:pt x="1392" y="1208"/>
                        <a:pt x="1536" y="784"/>
                        <a:pt x="1680" y="584"/>
                      </a:cubicBezTo>
                      <a:cubicBezTo>
                        <a:pt x="1824" y="384"/>
                        <a:pt x="1968" y="0"/>
                        <a:pt x="2112" y="8"/>
                      </a:cubicBezTo>
                      <a:cubicBezTo>
                        <a:pt x="2256" y="16"/>
                        <a:pt x="2408" y="432"/>
                        <a:pt x="2544" y="632"/>
                      </a:cubicBezTo>
                      <a:cubicBezTo>
                        <a:pt x="2680" y="832"/>
                        <a:pt x="2792" y="1208"/>
                        <a:pt x="2928" y="1208"/>
                      </a:cubicBezTo>
                      <a:cubicBezTo>
                        <a:pt x="3064" y="1208"/>
                        <a:pt x="3216" y="832"/>
                        <a:pt x="3360" y="632"/>
                      </a:cubicBezTo>
                      <a:cubicBezTo>
                        <a:pt x="3504" y="432"/>
                        <a:pt x="3656" y="8"/>
                        <a:pt x="3792" y="8"/>
                      </a:cubicBezTo>
                      <a:cubicBezTo>
                        <a:pt x="3928" y="8"/>
                        <a:pt x="4040" y="432"/>
                        <a:pt x="4176" y="632"/>
                      </a:cubicBezTo>
                      <a:cubicBezTo>
                        <a:pt x="4312" y="832"/>
                        <a:pt x="4464" y="1208"/>
                        <a:pt x="4608" y="1208"/>
                      </a:cubicBezTo>
                      <a:cubicBezTo>
                        <a:pt x="4752" y="1208"/>
                        <a:pt x="4968" y="728"/>
                        <a:pt x="5040" y="632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6353" name="Freeform 317"/>
                <p:cNvSpPr>
                  <a:spLocks/>
                </p:cNvSpPr>
                <p:nvPr/>
              </p:nvSpPr>
              <p:spPr bwMode="auto">
                <a:xfrm>
                  <a:off x="1104" y="912"/>
                  <a:ext cx="480" cy="96"/>
                </a:xfrm>
                <a:custGeom>
                  <a:avLst/>
                  <a:gdLst>
                    <a:gd name="T0" fmla="*/ 0 w 5040"/>
                    <a:gd name="T1" fmla="*/ 0 h 1208"/>
                    <a:gd name="T2" fmla="*/ 0 w 5040"/>
                    <a:gd name="T3" fmla="*/ 0 h 1208"/>
                    <a:gd name="T4" fmla="*/ 0 w 5040"/>
                    <a:gd name="T5" fmla="*/ 0 h 1208"/>
                    <a:gd name="T6" fmla="*/ 0 w 5040"/>
                    <a:gd name="T7" fmla="*/ 0 h 1208"/>
                    <a:gd name="T8" fmla="*/ 0 w 5040"/>
                    <a:gd name="T9" fmla="*/ 0 h 1208"/>
                    <a:gd name="T10" fmla="*/ 0 w 5040"/>
                    <a:gd name="T11" fmla="*/ 0 h 1208"/>
                    <a:gd name="T12" fmla="*/ 0 w 5040"/>
                    <a:gd name="T13" fmla="*/ 0 h 1208"/>
                    <a:gd name="T14" fmla="*/ 0 w 5040"/>
                    <a:gd name="T15" fmla="*/ 0 h 1208"/>
                    <a:gd name="T16" fmla="*/ 0 w 5040"/>
                    <a:gd name="T17" fmla="*/ 0 h 1208"/>
                    <a:gd name="T18" fmla="*/ 0 w 5040"/>
                    <a:gd name="T19" fmla="*/ 0 h 1208"/>
                    <a:gd name="T20" fmla="*/ 0 w 5040"/>
                    <a:gd name="T21" fmla="*/ 0 h 1208"/>
                    <a:gd name="T22" fmla="*/ 0 w 5040"/>
                    <a:gd name="T23" fmla="*/ 0 h 1208"/>
                    <a:gd name="T24" fmla="*/ 0 w 5040"/>
                    <a:gd name="T25" fmla="*/ 0 h 120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5040"/>
                    <a:gd name="T40" fmla="*/ 0 h 1208"/>
                    <a:gd name="T41" fmla="*/ 5040 w 5040"/>
                    <a:gd name="T42" fmla="*/ 1208 h 120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5040" h="1208">
                      <a:moveTo>
                        <a:pt x="0" y="584"/>
                      </a:moveTo>
                      <a:cubicBezTo>
                        <a:pt x="148" y="296"/>
                        <a:pt x="296" y="8"/>
                        <a:pt x="432" y="8"/>
                      </a:cubicBezTo>
                      <a:cubicBezTo>
                        <a:pt x="568" y="8"/>
                        <a:pt x="680" y="384"/>
                        <a:pt x="816" y="584"/>
                      </a:cubicBezTo>
                      <a:cubicBezTo>
                        <a:pt x="952" y="784"/>
                        <a:pt x="1104" y="1208"/>
                        <a:pt x="1248" y="1208"/>
                      </a:cubicBezTo>
                      <a:cubicBezTo>
                        <a:pt x="1392" y="1208"/>
                        <a:pt x="1536" y="784"/>
                        <a:pt x="1680" y="584"/>
                      </a:cubicBezTo>
                      <a:cubicBezTo>
                        <a:pt x="1824" y="384"/>
                        <a:pt x="1968" y="0"/>
                        <a:pt x="2112" y="8"/>
                      </a:cubicBezTo>
                      <a:cubicBezTo>
                        <a:pt x="2256" y="16"/>
                        <a:pt x="2408" y="432"/>
                        <a:pt x="2544" y="632"/>
                      </a:cubicBezTo>
                      <a:cubicBezTo>
                        <a:pt x="2680" y="832"/>
                        <a:pt x="2792" y="1208"/>
                        <a:pt x="2928" y="1208"/>
                      </a:cubicBezTo>
                      <a:cubicBezTo>
                        <a:pt x="3064" y="1208"/>
                        <a:pt x="3216" y="832"/>
                        <a:pt x="3360" y="632"/>
                      </a:cubicBezTo>
                      <a:cubicBezTo>
                        <a:pt x="3504" y="432"/>
                        <a:pt x="3656" y="8"/>
                        <a:pt x="3792" y="8"/>
                      </a:cubicBezTo>
                      <a:cubicBezTo>
                        <a:pt x="3928" y="8"/>
                        <a:pt x="4040" y="432"/>
                        <a:pt x="4176" y="632"/>
                      </a:cubicBezTo>
                      <a:cubicBezTo>
                        <a:pt x="4312" y="832"/>
                        <a:pt x="4464" y="1208"/>
                        <a:pt x="4608" y="1208"/>
                      </a:cubicBezTo>
                      <a:cubicBezTo>
                        <a:pt x="4752" y="1208"/>
                        <a:pt x="4968" y="728"/>
                        <a:pt x="5040" y="632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</p:grpSp>
        </p:grpSp>
        <p:sp>
          <p:nvSpPr>
            <p:cNvPr id="6341" name="Line 319"/>
            <p:cNvSpPr>
              <a:spLocks noChangeShapeType="1"/>
            </p:cNvSpPr>
            <p:nvPr/>
          </p:nvSpPr>
          <p:spPr bwMode="auto">
            <a:xfrm flipV="1">
              <a:off x="2606" y="2031"/>
              <a:ext cx="51" cy="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42" name="Oval 321"/>
            <p:cNvSpPr>
              <a:spLocks noChangeArrowheads="1"/>
            </p:cNvSpPr>
            <p:nvPr/>
          </p:nvSpPr>
          <p:spPr bwMode="auto">
            <a:xfrm>
              <a:off x="2648" y="1912"/>
              <a:ext cx="261" cy="248"/>
            </a:xfrm>
            <a:prstGeom prst="ellipse">
              <a:avLst/>
            </a:prstGeom>
            <a:gradFill rotWithShape="0">
              <a:gsLst>
                <a:gs pos="0">
                  <a:srgbClr val="FF9900"/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sp>
        <p:nvSpPr>
          <p:cNvPr id="6162" name="Rectangle 497" descr="花束"/>
          <p:cNvSpPr>
            <a:spLocks noChangeArrowheads="1"/>
          </p:cNvSpPr>
          <p:nvPr/>
        </p:nvSpPr>
        <p:spPr bwMode="auto">
          <a:xfrm>
            <a:off x="0" y="0"/>
            <a:ext cx="9144000" cy="2079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163" name="Rectangle 514" descr="花束"/>
          <p:cNvSpPr>
            <a:spLocks noChangeArrowheads="1"/>
          </p:cNvSpPr>
          <p:nvPr/>
        </p:nvSpPr>
        <p:spPr bwMode="auto">
          <a:xfrm>
            <a:off x="5805488" y="969963"/>
            <a:ext cx="139700" cy="369252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grpSp>
        <p:nvGrpSpPr>
          <p:cNvPr id="9" name="Group 731"/>
          <p:cNvGrpSpPr>
            <a:grpSpLocks/>
          </p:cNvGrpSpPr>
          <p:nvPr/>
        </p:nvGrpSpPr>
        <p:grpSpPr bwMode="auto">
          <a:xfrm>
            <a:off x="358775" y="2795588"/>
            <a:ext cx="5221288" cy="760412"/>
            <a:chOff x="226" y="1761"/>
            <a:chExt cx="3289" cy="479"/>
          </a:xfrm>
        </p:grpSpPr>
        <p:grpSp>
          <p:nvGrpSpPr>
            <p:cNvPr id="6333" name="Group 536"/>
            <p:cNvGrpSpPr>
              <a:grpSpLocks/>
            </p:cNvGrpSpPr>
            <p:nvPr/>
          </p:nvGrpSpPr>
          <p:grpSpPr bwMode="auto">
            <a:xfrm>
              <a:off x="226" y="1761"/>
              <a:ext cx="3289" cy="171"/>
              <a:chOff x="204" y="2028"/>
              <a:chExt cx="3264" cy="180"/>
            </a:xfrm>
          </p:grpSpPr>
          <p:sp>
            <p:nvSpPr>
              <p:cNvPr id="6337" name="WordArt 519"/>
              <p:cNvSpPr>
                <a:spLocks noChangeArrowheads="1" noChangeShapeType="1" noTextEdit="1"/>
              </p:cNvSpPr>
              <p:nvPr/>
            </p:nvSpPr>
            <p:spPr bwMode="auto">
              <a:xfrm>
                <a:off x="1480" y="2042"/>
                <a:ext cx="117" cy="15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7264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Garamond"/>
                  </a:rPr>
                  <a:t>k</a:t>
                </a:r>
                <a:endParaRPr lang="zh-CN" altLang="en-US" sz="3600" i="1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Garamond"/>
                </a:endParaRPr>
              </a:p>
            </p:txBody>
          </p:sp>
          <p:sp>
            <p:nvSpPr>
              <p:cNvPr id="6338" name="WordArt 520"/>
              <p:cNvSpPr>
                <a:spLocks noChangeArrowheads="1" noChangeShapeType="1" noTextEdit="1"/>
              </p:cNvSpPr>
              <p:nvPr/>
            </p:nvSpPr>
            <p:spPr bwMode="auto">
              <a:xfrm>
                <a:off x="2538" y="2051"/>
                <a:ext cx="148" cy="12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6339" name="WordArt 534"/>
              <p:cNvSpPr>
                <a:spLocks noChangeArrowheads="1" noChangeShapeType="1" noTextEdit="1"/>
              </p:cNvSpPr>
              <p:nvPr/>
            </p:nvSpPr>
            <p:spPr bwMode="auto">
              <a:xfrm>
                <a:off x="204" y="2028"/>
                <a:ext cx="3264" cy="180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zh-CN" altLang="en-US" sz="3600" kern="10" dirty="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宋体"/>
                    <a:ea typeface="宋体"/>
                  </a:rPr>
                  <a:t>轻质弹簧劲度系数为   、物体质量为   、不计摩擦</a:t>
                </a:r>
              </a:p>
            </p:txBody>
          </p:sp>
        </p:grpSp>
        <p:grpSp>
          <p:nvGrpSpPr>
            <p:cNvPr id="6334" name="Group 537"/>
            <p:cNvGrpSpPr>
              <a:grpSpLocks/>
            </p:cNvGrpSpPr>
            <p:nvPr/>
          </p:nvGrpSpPr>
          <p:grpSpPr bwMode="auto">
            <a:xfrm>
              <a:off x="226" y="2052"/>
              <a:ext cx="3063" cy="188"/>
              <a:chOff x="204" y="2232"/>
              <a:chExt cx="3038" cy="196"/>
            </a:xfrm>
          </p:grpSpPr>
          <p:sp>
            <p:nvSpPr>
              <p:cNvPr id="6335" name="WordArt 51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10" y="2254"/>
                <a:ext cx="132" cy="17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8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O</a:t>
                </a:r>
                <a:endParaRPr lang="zh-CN" altLang="en-US" sz="8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6336" name="WordArt 535"/>
              <p:cNvSpPr>
                <a:spLocks noChangeArrowheads="1" noChangeShapeType="1" noTextEdit="1"/>
              </p:cNvSpPr>
              <p:nvPr/>
            </p:nvSpPr>
            <p:spPr bwMode="auto">
              <a:xfrm>
                <a:off x="204" y="2232"/>
                <a:ext cx="2892" cy="180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宋体"/>
                    <a:ea typeface="宋体"/>
                  </a:rPr>
                  <a:t>以物体的平衡位置为坐标原点</a:t>
                </a:r>
              </a:p>
            </p:txBody>
          </p:sp>
        </p:grpSp>
      </p:grpSp>
      <p:sp>
        <p:nvSpPr>
          <p:cNvPr id="82463" name="WordArt 543"/>
          <p:cNvSpPr>
            <a:spLocks noChangeArrowheads="1" noChangeShapeType="1" noTextEdit="1"/>
          </p:cNvSpPr>
          <p:nvPr/>
        </p:nvSpPr>
        <p:spPr bwMode="auto">
          <a:xfrm>
            <a:off x="1625600" y="4754563"/>
            <a:ext cx="2293938" cy="269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kern="10">
                <a:ln w="9525">
                  <a:solidFill>
                    <a:srgbClr val="990000"/>
                  </a:solidFill>
                  <a:round/>
                  <a:headEnd/>
                  <a:tailEnd/>
                </a:ln>
                <a:solidFill>
                  <a:srgbClr val="990000"/>
                </a:solidFill>
                <a:latin typeface="楷体_GB2312"/>
                <a:ea typeface="+mn-ea"/>
              </a:rPr>
              <a:t>（</a:t>
            </a:r>
            <a:r>
              <a:rPr lang="en-US" altLang="zh-CN" sz="3600" kern="10">
                <a:ln w="9525">
                  <a:solidFill>
                    <a:srgbClr val="990000"/>
                  </a:solidFill>
                  <a:round/>
                  <a:headEnd/>
                  <a:tailEnd/>
                </a:ln>
                <a:solidFill>
                  <a:srgbClr val="990000"/>
                </a:solidFill>
                <a:latin typeface="楷体_GB2312"/>
                <a:ea typeface="+mn-ea"/>
              </a:rPr>
              <a:t>B</a:t>
            </a:r>
            <a:r>
              <a:rPr lang="zh-CN" altLang="en-US" sz="3600" kern="10">
                <a:ln w="9525">
                  <a:solidFill>
                    <a:srgbClr val="990000"/>
                  </a:solidFill>
                  <a:round/>
                  <a:headEnd/>
                  <a:tailEnd/>
                </a:ln>
                <a:solidFill>
                  <a:srgbClr val="990000"/>
                </a:solidFill>
                <a:latin typeface="楷体_GB2312"/>
                <a:ea typeface="+mn-ea"/>
              </a:rPr>
              <a:t>）单  摆</a:t>
            </a:r>
          </a:p>
        </p:txBody>
      </p:sp>
      <p:grpSp>
        <p:nvGrpSpPr>
          <p:cNvPr id="6316" name="Group 727"/>
          <p:cNvGrpSpPr>
            <a:grpSpLocks/>
          </p:cNvGrpSpPr>
          <p:nvPr/>
        </p:nvGrpSpPr>
        <p:grpSpPr bwMode="auto">
          <a:xfrm>
            <a:off x="577850" y="3722688"/>
            <a:ext cx="4491038" cy="730119"/>
            <a:chOff x="364" y="2413"/>
            <a:chExt cx="2829" cy="407"/>
          </a:xfrm>
        </p:grpSpPr>
        <p:grpSp>
          <p:nvGrpSpPr>
            <p:cNvPr id="6318" name="Group 541"/>
            <p:cNvGrpSpPr>
              <a:grpSpLocks/>
            </p:cNvGrpSpPr>
            <p:nvPr/>
          </p:nvGrpSpPr>
          <p:grpSpPr bwMode="auto">
            <a:xfrm>
              <a:off x="1788" y="2413"/>
              <a:ext cx="1405" cy="387"/>
              <a:chOff x="1740" y="2737"/>
              <a:chExt cx="1405" cy="315"/>
            </a:xfrm>
          </p:grpSpPr>
          <p:grpSp>
            <p:nvGrpSpPr>
              <p:cNvPr id="6322" name="Group 523"/>
              <p:cNvGrpSpPr>
                <a:grpSpLocks/>
              </p:cNvGrpSpPr>
              <p:nvPr/>
            </p:nvGrpSpPr>
            <p:grpSpPr bwMode="auto">
              <a:xfrm>
                <a:off x="1897" y="2807"/>
                <a:ext cx="1039" cy="157"/>
                <a:chOff x="1821" y="2643"/>
                <a:chExt cx="937" cy="157"/>
              </a:xfrm>
            </p:grpSpPr>
            <p:grpSp>
              <p:nvGrpSpPr>
                <p:cNvPr id="6324" name="Group 524"/>
                <p:cNvGrpSpPr>
                  <a:grpSpLocks/>
                </p:cNvGrpSpPr>
                <p:nvPr/>
              </p:nvGrpSpPr>
              <p:grpSpPr bwMode="auto">
                <a:xfrm>
                  <a:off x="1821" y="2657"/>
                  <a:ext cx="159" cy="143"/>
                  <a:chOff x="3140" y="2152"/>
                  <a:chExt cx="223" cy="207"/>
                </a:xfrm>
              </p:grpSpPr>
              <p:sp>
                <p:nvSpPr>
                  <p:cNvPr id="6331" name="WordArt 525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140" y="2156"/>
                    <a:ext cx="217" cy="203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2000" i="1" kern="10">
                        <a:ln w="3175">
                          <a:solidFill>
                            <a:srgbClr val="990000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F</a:t>
                    </a:r>
                    <a:endParaRPr lang="zh-CN" altLang="en-US" sz="2000" i="1" kern="10">
                      <a:ln w="3175">
                        <a:solidFill>
                          <a:srgbClr val="99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6332" name="WordArt 526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146" y="2152"/>
                    <a:ext cx="217" cy="203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2000" i="1" kern="10">
                        <a:ln w="3175">
                          <a:solidFill>
                            <a:srgbClr val="990000"/>
                          </a:solidFill>
                          <a:round/>
                          <a:headEnd/>
                          <a:tailEnd/>
                        </a:ln>
                        <a:solidFill>
                          <a:srgbClr val="990000"/>
                        </a:solidFill>
                        <a:latin typeface="Times New Roman"/>
                        <a:cs typeface="Times New Roman"/>
                      </a:rPr>
                      <a:t>F</a:t>
                    </a:r>
                    <a:endParaRPr lang="zh-CN" altLang="en-US" sz="2000" i="1" kern="10">
                      <a:ln w="3175">
                        <a:solidFill>
                          <a:srgbClr val="990000"/>
                        </a:solidFill>
                        <a:round/>
                        <a:headEnd/>
                        <a:tailEnd/>
                      </a:ln>
                      <a:solidFill>
                        <a:srgbClr val="990000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</p:grpSp>
            <p:grpSp>
              <p:nvGrpSpPr>
                <p:cNvPr id="6325" name="Group 527"/>
                <p:cNvGrpSpPr>
                  <a:grpSpLocks/>
                </p:cNvGrpSpPr>
                <p:nvPr/>
              </p:nvGrpSpPr>
              <p:grpSpPr bwMode="auto">
                <a:xfrm>
                  <a:off x="2074" y="2711"/>
                  <a:ext cx="151" cy="53"/>
                  <a:chOff x="1260" y="2371"/>
                  <a:chExt cx="151" cy="53"/>
                </a:xfrm>
              </p:grpSpPr>
              <p:sp>
                <p:nvSpPr>
                  <p:cNvPr id="6329" name="Line 528"/>
                  <p:cNvSpPr>
                    <a:spLocks noChangeShapeType="1"/>
                  </p:cNvSpPr>
                  <p:nvPr/>
                </p:nvSpPr>
                <p:spPr bwMode="auto">
                  <a:xfrm>
                    <a:off x="1260" y="2371"/>
                    <a:ext cx="151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99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30" name="Line 529"/>
                  <p:cNvSpPr>
                    <a:spLocks noChangeShapeType="1"/>
                  </p:cNvSpPr>
                  <p:nvPr/>
                </p:nvSpPr>
                <p:spPr bwMode="auto">
                  <a:xfrm>
                    <a:off x="1260" y="2424"/>
                    <a:ext cx="151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99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326" name="WordArt 53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461" y="2643"/>
                  <a:ext cx="117" cy="15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7264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990000"/>
                        </a:solidFill>
                        <a:round/>
                        <a:headEnd/>
                        <a:tailEnd/>
                      </a:ln>
                      <a:solidFill>
                        <a:srgbClr val="990000"/>
                      </a:solidFill>
                      <a:latin typeface="Garamond"/>
                    </a:rPr>
                    <a:t>k</a:t>
                  </a:r>
                  <a:endParaRPr lang="zh-CN" altLang="en-US" sz="3600" i="1" kern="10">
                    <a:ln w="9525">
                      <a:solidFill>
                        <a:srgbClr val="990000"/>
                      </a:solidFill>
                      <a:round/>
                      <a:headEnd/>
                      <a:tailEnd/>
                    </a:ln>
                    <a:solidFill>
                      <a:srgbClr val="990000"/>
                    </a:solidFill>
                    <a:latin typeface="Garamond"/>
                  </a:endParaRPr>
                </a:p>
              </p:txBody>
            </p:sp>
            <p:sp>
              <p:nvSpPr>
                <p:cNvPr id="6327" name="Line 531"/>
                <p:cNvSpPr>
                  <a:spLocks noChangeShapeType="1"/>
                </p:cNvSpPr>
                <p:nvPr/>
              </p:nvSpPr>
              <p:spPr bwMode="auto">
                <a:xfrm>
                  <a:off x="2296" y="2738"/>
                  <a:ext cx="119" cy="0"/>
                </a:xfrm>
                <a:prstGeom prst="line">
                  <a:avLst/>
                </a:prstGeom>
                <a:noFill/>
                <a:ln w="38100">
                  <a:solidFill>
                    <a:srgbClr val="99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28" name="WordArt 53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619" y="2658"/>
                  <a:ext cx="139" cy="14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 dirty="0">
                      <a:ln w="9525">
                        <a:solidFill>
                          <a:srgbClr val="990000"/>
                        </a:solidFill>
                        <a:round/>
                        <a:headEnd/>
                        <a:tailEnd/>
                      </a:ln>
                      <a:solidFill>
                        <a:srgbClr val="990000"/>
                      </a:solidFill>
                      <a:latin typeface="Times New Roman"/>
                      <a:cs typeface="Times New Roman"/>
                    </a:rPr>
                    <a:t>x</a:t>
                  </a:r>
                  <a:endParaRPr lang="zh-CN" altLang="en-US" sz="3600" i="1" kern="10" dirty="0">
                    <a:ln w="9525">
                      <a:solidFill>
                        <a:srgbClr val="990000"/>
                      </a:solidFill>
                      <a:round/>
                      <a:headEnd/>
                      <a:tailEnd/>
                    </a:ln>
                    <a:solidFill>
                      <a:srgbClr val="990000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6323" name="Rectangle 533"/>
              <p:cNvSpPr>
                <a:spLocks noChangeArrowheads="1"/>
              </p:cNvSpPr>
              <p:nvPr/>
            </p:nvSpPr>
            <p:spPr bwMode="auto">
              <a:xfrm>
                <a:off x="1740" y="2737"/>
                <a:ext cx="1405" cy="315"/>
              </a:xfrm>
              <a:prstGeom prst="rect">
                <a:avLst/>
              </a:prstGeom>
              <a:noFill/>
              <a:ln w="38100">
                <a:solidFill>
                  <a:srgbClr val="99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</p:grpSp>
        <p:grpSp>
          <p:nvGrpSpPr>
            <p:cNvPr id="6319" name="Group 540"/>
            <p:cNvGrpSpPr>
              <a:grpSpLocks/>
            </p:cNvGrpSpPr>
            <p:nvPr/>
          </p:nvGrpSpPr>
          <p:grpSpPr bwMode="auto">
            <a:xfrm>
              <a:off x="364" y="2452"/>
              <a:ext cx="1236" cy="368"/>
              <a:chOff x="244" y="2824"/>
              <a:chExt cx="1296" cy="416"/>
            </a:xfrm>
          </p:grpSpPr>
          <p:sp>
            <p:nvSpPr>
              <p:cNvPr id="6320" name="WordArt 53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52" y="3060"/>
                <a:ext cx="1284" cy="180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置受的弹性力</a:t>
                </a:r>
              </a:p>
            </p:txBody>
          </p:sp>
          <p:sp>
            <p:nvSpPr>
              <p:cNvPr id="6321" name="WordArt 53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44" y="2824"/>
                <a:ext cx="1296" cy="168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物体在任一位</a:t>
                </a:r>
              </a:p>
            </p:txBody>
          </p:sp>
        </p:grpSp>
      </p:grpSp>
      <p:sp>
        <p:nvSpPr>
          <p:cNvPr id="6317" name="Rectangle 544" descr="花束"/>
          <p:cNvSpPr>
            <a:spLocks noChangeArrowheads="1"/>
          </p:cNvSpPr>
          <p:nvPr/>
        </p:nvSpPr>
        <p:spPr bwMode="auto">
          <a:xfrm>
            <a:off x="0" y="4506624"/>
            <a:ext cx="5945188" cy="154276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82537" name="Rectangle 617"/>
          <p:cNvSpPr>
            <a:spLocks noChangeArrowheads="1"/>
          </p:cNvSpPr>
          <p:nvPr/>
        </p:nvSpPr>
        <p:spPr bwMode="auto">
          <a:xfrm>
            <a:off x="723900" y="1771650"/>
            <a:ext cx="13335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grpSp>
        <p:nvGrpSpPr>
          <p:cNvPr id="19" name="Group 619"/>
          <p:cNvGrpSpPr>
            <a:grpSpLocks/>
          </p:cNvGrpSpPr>
          <p:nvPr/>
        </p:nvGrpSpPr>
        <p:grpSpPr bwMode="auto">
          <a:xfrm>
            <a:off x="690563" y="1846263"/>
            <a:ext cx="1806575" cy="414337"/>
            <a:chOff x="2090" y="3487"/>
            <a:chExt cx="1243" cy="273"/>
          </a:xfrm>
        </p:grpSpPr>
        <p:grpSp>
          <p:nvGrpSpPr>
            <p:cNvPr id="6296" name="Group 620"/>
            <p:cNvGrpSpPr>
              <a:grpSpLocks/>
            </p:cNvGrpSpPr>
            <p:nvPr/>
          </p:nvGrpSpPr>
          <p:grpSpPr bwMode="auto">
            <a:xfrm>
              <a:off x="2090" y="3487"/>
              <a:ext cx="958" cy="264"/>
              <a:chOff x="1149" y="1929"/>
              <a:chExt cx="2346" cy="239"/>
            </a:xfrm>
          </p:grpSpPr>
          <p:grpSp>
            <p:nvGrpSpPr>
              <p:cNvPr id="6299" name="Group 621"/>
              <p:cNvGrpSpPr>
                <a:grpSpLocks/>
              </p:cNvGrpSpPr>
              <p:nvPr/>
            </p:nvGrpSpPr>
            <p:grpSpPr bwMode="auto">
              <a:xfrm>
                <a:off x="1728" y="1935"/>
                <a:ext cx="585" cy="232"/>
                <a:chOff x="624" y="912"/>
                <a:chExt cx="960" cy="96"/>
              </a:xfrm>
            </p:grpSpPr>
            <p:sp>
              <p:nvSpPr>
                <p:cNvPr id="6314" name="Freeform 622"/>
                <p:cNvSpPr>
                  <a:spLocks/>
                </p:cNvSpPr>
                <p:nvPr/>
              </p:nvSpPr>
              <p:spPr bwMode="auto">
                <a:xfrm>
                  <a:off x="624" y="912"/>
                  <a:ext cx="480" cy="96"/>
                </a:xfrm>
                <a:custGeom>
                  <a:avLst/>
                  <a:gdLst>
                    <a:gd name="T0" fmla="*/ 0 w 5040"/>
                    <a:gd name="T1" fmla="*/ 0 h 1208"/>
                    <a:gd name="T2" fmla="*/ 0 w 5040"/>
                    <a:gd name="T3" fmla="*/ 0 h 1208"/>
                    <a:gd name="T4" fmla="*/ 0 w 5040"/>
                    <a:gd name="T5" fmla="*/ 0 h 1208"/>
                    <a:gd name="T6" fmla="*/ 0 w 5040"/>
                    <a:gd name="T7" fmla="*/ 0 h 1208"/>
                    <a:gd name="T8" fmla="*/ 0 w 5040"/>
                    <a:gd name="T9" fmla="*/ 0 h 1208"/>
                    <a:gd name="T10" fmla="*/ 0 w 5040"/>
                    <a:gd name="T11" fmla="*/ 0 h 1208"/>
                    <a:gd name="T12" fmla="*/ 0 w 5040"/>
                    <a:gd name="T13" fmla="*/ 0 h 1208"/>
                    <a:gd name="T14" fmla="*/ 0 w 5040"/>
                    <a:gd name="T15" fmla="*/ 0 h 1208"/>
                    <a:gd name="T16" fmla="*/ 0 w 5040"/>
                    <a:gd name="T17" fmla="*/ 0 h 1208"/>
                    <a:gd name="T18" fmla="*/ 0 w 5040"/>
                    <a:gd name="T19" fmla="*/ 0 h 1208"/>
                    <a:gd name="T20" fmla="*/ 0 w 5040"/>
                    <a:gd name="T21" fmla="*/ 0 h 1208"/>
                    <a:gd name="T22" fmla="*/ 0 w 5040"/>
                    <a:gd name="T23" fmla="*/ 0 h 1208"/>
                    <a:gd name="T24" fmla="*/ 0 w 5040"/>
                    <a:gd name="T25" fmla="*/ 0 h 120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5040"/>
                    <a:gd name="T40" fmla="*/ 0 h 1208"/>
                    <a:gd name="T41" fmla="*/ 5040 w 5040"/>
                    <a:gd name="T42" fmla="*/ 1208 h 120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5040" h="1208">
                      <a:moveTo>
                        <a:pt x="0" y="584"/>
                      </a:moveTo>
                      <a:cubicBezTo>
                        <a:pt x="148" y="296"/>
                        <a:pt x="296" y="8"/>
                        <a:pt x="432" y="8"/>
                      </a:cubicBezTo>
                      <a:cubicBezTo>
                        <a:pt x="568" y="8"/>
                        <a:pt x="680" y="384"/>
                        <a:pt x="816" y="584"/>
                      </a:cubicBezTo>
                      <a:cubicBezTo>
                        <a:pt x="952" y="784"/>
                        <a:pt x="1104" y="1208"/>
                        <a:pt x="1248" y="1208"/>
                      </a:cubicBezTo>
                      <a:cubicBezTo>
                        <a:pt x="1392" y="1208"/>
                        <a:pt x="1536" y="784"/>
                        <a:pt x="1680" y="584"/>
                      </a:cubicBezTo>
                      <a:cubicBezTo>
                        <a:pt x="1824" y="384"/>
                        <a:pt x="1968" y="0"/>
                        <a:pt x="2112" y="8"/>
                      </a:cubicBezTo>
                      <a:cubicBezTo>
                        <a:pt x="2256" y="16"/>
                        <a:pt x="2408" y="432"/>
                        <a:pt x="2544" y="632"/>
                      </a:cubicBezTo>
                      <a:cubicBezTo>
                        <a:pt x="2680" y="832"/>
                        <a:pt x="2792" y="1208"/>
                        <a:pt x="2928" y="1208"/>
                      </a:cubicBezTo>
                      <a:cubicBezTo>
                        <a:pt x="3064" y="1208"/>
                        <a:pt x="3216" y="832"/>
                        <a:pt x="3360" y="632"/>
                      </a:cubicBezTo>
                      <a:cubicBezTo>
                        <a:pt x="3504" y="432"/>
                        <a:pt x="3656" y="8"/>
                        <a:pt x="3792" y="8"/>
                      </a:cubicBezTo>
                      <a:cubicBezTo>
                        <a:pt x="3928" y="8"/>
                        <a:pt x="4040" y="432"/>
                        <a:pt x="4176" y="632"/>
                      </a:cubicBezTo>
                      <a:cubicBezTo>
                        <a:pt x="4312" y="832"/>
                        <a:pt x="4464" y="1208"/>
                        <a:pt x="4608" y="1208"/>
                      </a:cubicBezTo>
                      <a:cubicBezTo>
                        <a:pt x="4752" y="1208"/>
                        <a:pt x="4968" y="728"/>
                        <a:pt x="5040" y="632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6315" name="Freeform 623"/>
                <p:cNvSpPr>
                  <a:spLocks/>
                </p:cNvSpPr>
                <p:nvPr/>
              </p:nvSpPr>
              <p:spPr bwMode="auto">
                <a:xfrm>
                  <a:off x="1104" y="912"/>
                  <a:ext cx="480" cy="96"/>
                </a:xfrm>
                <a:custGeom>
                  <a:avLst/>
                  <a:gdLst>
                    <a:gd name="T0" fmla="*/ 0 w 5040"/>
                    <a:gd name="T1" fmla="*/ 0 h 1208"/>
                    <a:gd name="T2" fmla="*/ 0 w 5040"/>
                    <a:gd name="T3" fmla="*/ 0 h 1208"/>
                    <a:gd name="T4" fmla="*/ 0 w 5040"/>
                    <a:gd name="T5" fmla="*/ 0 h 1208"/>
                    <a:gd name="T6" fmla="*/ 0 w 5040"/>
                    <a:gd name="T7" fmla="*/ 0 h 1208"/>
                    <a:gd name="T8" fmla="*/ 0 w 5040"/>
                    <a:gd name="T9" fmla="*/ 0 h 1208"/>
                    <a:gd name="T10" fmla="*/ 0 w 5040"/>
                    <a:gd name="T11" fmla="*/ 0 h 1208"/>
                    <a:gd name="T12" fmla="*/ 0 w 5040"/>
                    <a:gd name="T13" fmla="*/ 0 h 1208"/>
                    <a:gd name="T14" fmla="*/ 0 w 5040"/>
                    <a:gd name="T15" fmla="*/ 0 h 1208"/>
                    <a:gd name="T16" fmla="*/ 0 w 5040"/>
                    <a:gd name="T17" fmla="*/ 0 h 1208"/>
                    <a:gd name="T18" fmla="*/ 0 w 5040"/>
                    <a:gd name="T19" fmla="*/ 0 h 1208"/>
                    <a:gd name="T20" fmla="*/ 0 w 5040"/>
                    <a:gd name="T21" fmla="*/ 0 h 1208"/>
                    <a:gd name="T22" fmla="*/ 0 w 5040"/>
                    <a:gd name="T23" fmla="*/ 0 h 1208"/>
                    <a:gd name="T24" fmla="*/ 0 w 5040"/>
                    <a:gd name="T25" fmla="*/ 0 h 120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5040"/>
                    <a:gd name="T40" fmla="*/ 0 h 1208"/>
                    <a:gd name="T41" fmla="*/ 5040 w 5040"/>
                    <a:gd name="T42" fmla="*/ 1208 h 120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5040" h="1208">
                      <a:moveTo>
                        <a:pt x="0" y="584"/>
                      </a:moveTo>
                      <a:cubicBezTo>
                        <a:pt x="148" y="296"/>
                        <a:pt x="296" y="8"/>
                        <a:pt x="432" y="8"/>
                      </a:cubicBezTo>
                      <a:cubicBezTo>
                        <a:pt x="568" y="8"/>
                        <a:pt x="680" y="384"/>
                        <a:pt x="816" y="584"/>
                      </a:cubicBezTo>
                      <a:cubicBezTo>
                        <a:pt x="952" y="784"/>
                        <a:pt x="1104" y="1208"/>
                        <a:pt x="1248" y="1208"/>
                      </a:cubicBezTo>
                      <a:cubicBezTo>
                        <a:pt x="1392" y="1208"/>
                        <a:pt x="1536" y="784"/>
                        <a:pt x="1680" y="584"/>
                      </a:cubicBezTo>
                      <a:cubicBezTo>
                        <a:pt x="1824" y="384"/>
                        <a:pt x="1968" y="0"/>
                        <a:pt x="2112" y="8"/>
                      </a:cubicBezTo>
                      <a:cubicBezTo>
                        <a:pt x="2256" y="16"/>
                        <a:pt x="2408" y="432"/>
                        <a:pt x="2544" y="632"/>
                      </a:cubicBezTo>
                      <a:cubicBezTo>
                        <a:pt x="2680" y="832"/>
                        <a:pt x="2792" y="1208"/>
                        <a:pt x="2928" y="1208"/>
                      </a:cubicBezTo>
                      <a:cubicBezTo>
                        <a:pt x="3064" y="1208"/>
                        <a:pt x="3216" y="832"/>
                        <a:pt x="3360" y="632"/>
                      </a:cubicBezTo>
                      <a:cubicBezTo>
                        <a:pt x="3504" y="432"/>
                        <a:pt x="3656" y="8"/>
                        <a:pt x="3792" y="8"/>
                      </a:cubicBezTo>
                      <a:cubicBezTo>
                        <a:pt x="3928" y="8"/>
                        <a:pt x="4040" y="432"/>
                        <a:pt x="4176" y="632"/>
                      </a:cubicBezTo>
                      <a:cubicBezTo>
                        <a:pt x="4312" y="832"/>
                        <a:pt x="4464" y="1208"/>
                        <a:pt x="4608" y="1208"/>
                      </a:cubicBezTo>
                      <a:cubicBezTo>
                        <a:pt x="4752" y="1208"/>
                        <a:pt x="4968" y="728"/>
                        <a:pt x="5040" y="632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6300" name="Group 624"/>
              <p:cNvGrpSpPr>
                <a:grpSpLocks/>
              </p:cNvGrpSpPr>
              <p:nvPr/>
            </p:nvGrpSpPr>
            <p:grpSpPr bwMode="auto">
              <a:xfrm>
                <a:off x="2316" y="1933"/>
                <a:ext cx="587" cy="235"/>
                <a:chOff x="624" y="912"/>
                <a:chExt cx="960" cy="96"/>
              </a:xfrm>
            </p:grpSpPr>
            <p:sp>
              <p:nvSpPr>
                <p:cNvPr id="6312" name="Freeform 625"/>
                <p:cNvSpPr>
                  <a:spLocks/>
                </p:cNvSpPr>
                <p:nvPr/>
              </p:nvSpPr>
              <p:spPr bwMode="auto">
                <a:xfrm>
                  <a:off x="624" y="912"/>
                  <a:ext cx="480" cy="96"/>
                </a:xfrm>
                <a:custGeom>
                  <a:avLst/>
                  <a:gdLst>
                    <a:gd name="T0" fmla="*/ 0 w 5040"/>
                    <a:gd name="T1" fmla="*/ 0 h 1208"/>
                    <a:gd name="T2" fmla="*/ 0 w 5040"/>
                    <a:gd name="T3" fmla="*/ 0 h 1208"/>
                    <a:gd name="T4" fmla="*/ 0 w 5040"/>
                    <a:gd name="T5" fmla="*/ 0 h 1208"/>
                    <a:gd name="T6" fmla="*/ 0 w 5040"/>
                    <a:gd name="T7" fmla="*/ 0 h 1208"/>
                    <a:gd name="T8" fmla="*/ 0 w 5040"/>
                    <a:gd name="T9" fmla="*/ 0 h 1208"/>
                    <a:gd name="T10" fmla="*/ 0 w 5040"/>
                    <a:gd name="T11" fmla="*/ 0 h 1208"/>
                    <a:gd name="T12" fmla="*/ 0 w 5040"/>
                    <a:gd name="T13" fmla="*/ 0 h 1208"/>
                    <a:gd name="T14" fmla="*/ 0 w 5040"/>
                    <a:gd name="T15" fmla="*/ 0 h 1208"/>
                    <a:gd name="T16" fmla="*/ 0 w 5040"/>
                    <a:gd name="T17" fmla="*/ 0 h 1208"/>
                    <a:gd name="T18" fmla="*/ 0 w 5040"/>
                    <a:gd name="T19" fmla="*/ 0 h 1208"/>
                    <a:gd name="T20" fmla="*/ 0 w 5040"/>
                    <a:gd name="T21" fmla="*/ 0 h 1208"/>
                    <a:gd name="T22" fmla="*/ 0 w 5040"/>
                    <a:gd name="T23" fmla="*/ 0 h 1208"/>
                    <a:gd name="T24" fmla="*/ 0 w 5040"/>
                    <a:gd name="T25" fmla="*/ 0 h 120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5040"/>
                    <a:gd name="T40" fmla="*/ 0 h 1208"/>
                    <a:gd name="T41" fmla="*/ 5040 w 5040"/>
                    <a:gd name="T42" fmla="*/ 1208 h 120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5040" h="1208">
                      <a:moveTo>
                        <a:pt x="0" y="584"/>
                      </a:moveTo>
                      <a:cubicBezTo>
                        <a:pt x="148" y="296"/>
                        <a:pt x="296" y="8"/>
                        <a:pt x="432" y="8"/>
                      </a:cubicBezTo>
                      <a:cubicBezTo>
                        <a:pt x="568" y="8"/>
                        <a:pt x="680" y="384"/>
                        <a:pt x="816" y="584"/>
                      </a:cubicBezTo>
                      <a:cubicBezTo>
                        <a:pt x="952" y="784"/>
                        <a:pt x="1104" y="1208"/>
                        <a:pt x="1248" y="1208"/>
                      </a:cubicBezTo>
                      <a:cubicBezTo>
                        <a:pt x="1392" y="1208"/>
                        <a:pt x="1536" y="784"/>
                        <a:pt x="1680" y="584"/>
                      </a:cubicBezTo>
                      <a:cubicBezTo>
                        <a:pt x="1824" y="384"/>
                        <a:pt x="1968" y="0"/>
                        <a:pt x="2112" y="8"/>
                      </a:cubicBezTo>
                      <a:cubicBezTo>
                        <a:pt x="2256" y="16"/>
                        <a:pt x="2408" y="432"/>
                        <a:pt x="2544" y="632"/>
                      </a:cubicBezTo>
                      <a:cubicBezTo>
                        <a:pt x="2680" y="832"/>
                        <a:pt x="2792" y="1208"/>
                        <a:pt x="2928" y="1208"/>
                      </a:cubicBezTo>
                      <a:cubicBezTo>
                        <a:pt x="3064" y="1208"/>
                        <a:pt x="3216" y="832"/>
                        <a:pt x="3360" y="632"/>
                      </a:cubicBezTo>
                      <a:cubicBezTo>
                        <a:pt x="3504" y="432"/>
                        <a:pt x="3656" y="8"/>
                        <a:pt x="3792" y="8"/>
                      </a:cubicBezTo>
                      <a:cubicBezTo>
                        <a:pt x="3928" y="8"/>
                        <a:pt x="4040" y="432"/>
                        <a:pt x="4176" y="632"/>
                      </a:cubicBezTo>
                      <a:cubicBezTo>
                        <a:pt x="4312" y="832"/>
                        <a:pt x="4464" y="1208"/>
                        <a:pt x="4608" y="1208"/>
                      </a:cubicBezTo>
                      <a:cubicBezTo>
                        <a:pt x="4752" y="1208"/>
                        <a:pt x="4968" y="728"/>
                        <a:pt x="5040" y="632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6313" name="Freeform 626"/>
                <p:cNvSpPr>
                  <a:spLocks/>
                </p:cNvSpPr>
                <p:nvPr/>
              </p:nvSpPr>
              <p:spPr bwMode="auto">
                <a:xfrm>
                  <a:off x="1104" y="912"/>
                  <a:ext cx="480" cy="96"/>
                </a:xfrm>
                <a:custGeom>
                  <a:avLst/>
                  <a:gdLst>
                    <a:gd name="T0" fmla="*/ 0 w 5040"/>
                    <a:gd name="T1" fmla="*/ 0 h 1208"/>
                    <a:gd name="T2" fmla="*/ 0 w 5040"/>
                    <a:gd name="T3" fmla="*/ 0 h 1208"/>
                    <a:gd name="T4" fmla="*/ 0 w 5040"/>
                    <a:gd name="T5" fmla="*/ 0 h 1208"/>
                    <a:gd name="T6" fmla="*/ 0 w 5040"/>
                    <a:gd name="T7" fmla="*/ 0 h 1208"/>
                    <a:gd name="T8" fmla="*/ 0 w 5040"/>
                    <a:gd name="T9" fmla="*/ 0 h 1208"/>
                    <a:gd name="T10" fmla="*/ 0 w 5040"/>
                    <a:gd name="T11" fmla="*/ 0 h 1208"/>
                    <a:gd name="T12" fmla="*/ 0 w 5040"/>
                    <a:gd name="T13" fmla="*/ 0 h 1208"/>
                    <a:gd name="T14" fmla="*/ 0 w 5040"/>
                    <a:gd name="T15" fmla="*/ 0 h 1208"/>
                    <a:gd name="T16" fmla="*/ 0 w 5040"/>
                    <a:gd name="T17" fmla="*/ 0 h 1208"/>
                    <a:gd name="T18" fmla="*/ 0 w 5040"/>
                    <a:gd name="T19" fmla="*/ 0 h 1208"/>
                    <a:gd name="T20" fmla="*/ 0 w 5040"/>
                    <a:gd name="T21" fmla="*/ 0 h 1208"/>
                    <a:gd name="T22" fmla="*/ 0 w 5040"/>
                    <a:gd name="T23" fmla="*/ 0 h 1208"/>
                    <a:gd name="T24" fmla="*/ 0 w 5040"/>
                    <a:gd name="T25" fmla="*/ 0 h 120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5040"/>
                    <a:gd name="T40" fmla="*/ 0 h 1208"/>
                    <a:gd name="T41" fmla="*/ 5040 w 5040"/>
                    <a:gd name="T42" fmla="*/ 1208 h 120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5040" h="1208">
                      <a:moveTo>
                        <a:pt x="0" y="584"/>
                      </a:moveTo>
                      <a:cubicBezTo>
                        <a:pt x="148" y="296"/>
                        <a:pt x="296" y="8"/>
                        <a:pt x="432" y="8"/>
                      </a:cubicBezTo>
                      <a:cubicBezTo>
                        <a:pt x="568" y="8"/>
                        <a:pt x="680" y="384"/>
                        <a:pt x="816" y="584"/>
                      </a:cubicBezTo>
                      <a:cubicBezTo>
                        <a:pt x="952" y="784"/>
                        <a:pt x="1104" y="1208"/>
                        <a:pt x="1248" y="1208"/>
                      </a:cubicBezTo>
                      <a:cubicBezTo>
                        <a:pt x="1392" y="1208"/>
                        <a:pt x="1536" y="784"/>
                        <a:pt x="1680" y="584"/>
                      </a:cubicBezTo>
                      <a:cubicBezTo>
                        <a:pt x="1824" y="384"/>
                        <a:pt x="1968" y="0"/>
                        <a:pt x="2112" y="8"/>
                      </a:cubicBezTo>
                      <a:cubicBezTo>
                        <a:pt x="2256" y="16"/>
                        <a:pt x="2408" y="432"/>
                        <a:pt x="2544" y="632"/>
                      </a:cubicBezTo>
                      <a:cubicBezTo>
                        <a:pt x="2680" y="832"/>
                        <a:pt x="2792" y="1208"/>
                        <a:pt x="2928" y="1208"/>
                      </a:cubicBezTo>
                      <a:cubicBezTo>
                        <a:pt x="3064" y="1208"/>
                        <a:pt x="3216" y="832"/>
                        <a:pt x="3360" y="632"/>
                      </a:cubicBezTo>
                      <a:cubicBezTo>
                        <a:pt x="3504" y="432"/>
                        <a:pt x="3656" y="8"/>
                        <a:pt x="3792" y="8"/>
                      </a:cubicBezTo>
                      <a:cubicBezTo>
                        <a:pt x="3928" y="8"/>
                        <a:pt x="4040" y="432"/>
                        <a:pt x="4176" y="632"/>
                      </a:cubicBezTo>
                      <a:cubicBezTo>
                        <a:pt x="4312" y="832"/>
                        <a:pt x="4464" y="1208"/>
                        <a:pt x="4608" y="1208"/>
                      </a:cubicBezTo>
                      <a:cubicBezTo>
                        <a:pt x="4752" y="1208"/>
                        <a:pt x="4968" y="728"/>
                        <a:pt x="5040" y="632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6301" name="Group 627"/>
              <p:cNvGrpSpPr>
                <a:grpSpLocks/>
              </p:cNvGrpSpPr>
              <p:nvPr/>
            </p:nvGrpSpPr>
            <p:grpSpPr bwMode="auto">
              <a:xfrm>
                <a:off x="2905" y="1934"/>
                <a:ext cx="590" cy="230"/>
                <a:chOff x="624" y="912"/>
                <a:chExt cx="960" cy="96"/>
              </a:xfrm>
            </p:grpSpPr>
            <p:sp>
              <p:nvSpPr>
                <p:cNvPr id="6310" name="Freeform 628"/>
                <p:cNvSpPr>
                  <a:spLocks/>
                </p:cNvSpPr>
                <p:nvPr/>
              </p:nvSpPr>
              <p:spPr bwMode="auto">
                <a:xfrm>
                  <a:off x="624" y="912"/>
                  <a:ext cx="480" cy="96"/>
                </a:xfrm>
                <a:custGeom>
                  <a:avLst/>
                  <a:gdLst>
                    <a:gd name="T0" fmla="*/ 0 w 5040"/>
                    <a:gd name="T1" fmla="*/ 0 h 1208"/>
                    <a:gd name="T2" fmla="*/ 0 w 5040"/>
                    <a:gd name="T3" fmla="*/ 0 h 1208"/>
                    <a:gd name="T4" fmla="*/ 0 w 5040"/>
                    <a:gd name="T5" fmla="*/ 0 h 1208"/>
                    <a:gd name="T6" fmla="*/ 0 w 5040"/>
                    <a:gd name="T7" fmla="*/ 0 h 1208"/>
                    <a:gd name="T8" fmla="*/ 0 w 5040"/>
                    <a:gd name="T9" fmla="*/ 0 h 1208"/>
                    <a:gd name="T10" fmla="*/ 0 w 5040"/>
                    <a:gd name="T11" fmla="*/ 0 h 1208"/>
                    <a:gd name="T12" fmla="*/ 0 w 5040"/>
                    <a:gd name="T13" fmla="*/ 0 h 1208"/>
                    <a:gd name="T14" fmla="*/ 0 w 5040"/>
                    <a:gd name="T15" fmla="*/ 0 h 1208"/>
                    <a:gd name="T16" fmla="*/ 0 w 5040"/>
                    <a:gd name="T17" fmla="*/ 0 h 1208"/>
                    <a:gd name="T18" fmla="*/ 0 w 5040"/>
                    <a:gd name="T19" fmla="*/ 0 h 1208"/>
                    <a:gd name="T20" fmla="*/ 0 w 5040"/>
                    <a:gd name="T21" fmla="*/ 0 h 1208"/>
                    <a:gd name="T22" fmla="*/ 0 w 5040"/>
                    <a:gd name="T23" fmla="*/ 0 h 1208"/>
                    <a:gd name="T24" fmla="*/ 0 w 5040"/>
                    <a:gd name="T25" fmla="*/ 0 h 120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5040"/>
                    <a:gd name="T40" fmla="*/ 0 h 1208"/>
                    <a:gd name="T41" fmla="*/ 5040 w 5040"/>
                    <a:gd name="T42" fmla="*/ 1208 h 120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5040" h="1208">
                      <a:moveTo>
                        <a:pt x="0" y="584"/>
                      </a:moveTo>
                      <a:cubicBezTo>
                        <a:pt x="148" y="296"/>
                        <a:pt x="296" y="8"/>
                        <a:pt x="432" y="8"/>
                      </a:cubicBezTo>
                      <a:cubicBezTo>
                        <a:pt x="568" y="8"/>
                        <a:pt x="680" y="384"/>
                        <a:pt x="816" y="584"/>
                      </a:cubicBezTo>
                      <a:cubicBezTo>
                        <a:pt x="952" y="784"/>
                        <a:pt x="1104" y="1208"/>
                        <a:pt x="1248" y="1208"/>
                      </a:cubicBezTo>
                      <a:cubicBezTo>
                        <a:pt x="1392" y="1208"/>
                        <a:pt x="1536" y="784"/>
                        <a:pt x="1680" y="584"/>
                      </a:cubicBezTo>
                      <a:cubicBezTo>
                        <a:pt x="1824" y="384"/>
                        <a:pt x="1968" y="0"/>
                        <a:pt x="2112" y="8"/>
                      </a:cubicBezTo>
                      <a:cubicBezTo>
                        <a:pt x="2256" y="16"/>
                        <a:pt x="2408" y="432"/>
                        <a:pt x="2544" y="632"/>
                      </a:cubicBezTo>
                      <a:cubicBezTo>
                        <a:pt x="2680" y="832"/>
                        <a:pt x="2792" y="1208"/>
                        <a:pt x="2928" y="1208"/>
                      </a:cubicBezTo>
                      <a:cubicBezTo>
                        <a:pt x="3064" y="1208"/>
                        <a:pt x="3216" y="832"/>
                        <a:pt x="3360" y="632"/>
                      </a:cubicBezTo>
                      <a:cubicBezTo>
                        <a:pt x="3504" y="432"/>
                        <a:pt x="3656" y="8"/>
                        <a:pt x="3792" y="8"/>
                      </a:cubicBezTo>
                      <a:cubicBezTo>
                        <a:pt x="3928" y="8"/>
                        <a:pt x="4040" y="432"/>
                        <a:pt x="4176" y="632"/>
                      </a:cubicBezTo>
                      <a:cubicBezTo>
                        <a:pt x="4312" y="832"/>
                        <a:pt x="4464" y="1208"/>
                        <a:pt x="4608" y="1208"/>
                      </a:cubicBezTo>
                      <a:cubicBezTo>
                        <a:pt x="4752" y="1208"/>
                        <a:pt x="4968" y="728"/>
                        <a:pt x="5040" y="632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6311" name="Freeform 629"/>
                <p:cNvSpPr>
                  <a:spLocks/>
                </p:cNvSpPr>
                <p:nvPr/>
              </p:nvSpPr>
              <p:spPr bwMode="auto">
                <a:xfrm>
                  <a:off x="1104" y="912"/>
                  <a:ext cx="480" cy="96"/>
                </a:xfrm>
                <a:custGeom>
                  <a:avLst/>
                  <a:gdLst>
                    <a:gd name="T0" fmla="*/ 0 w 5040"/>
                    <a:gd name="T1" fmla="*/ 0 h 1208"/>
                    <a:gd name="T2" fmla="*/ 0 w 5040"/>
                    <a:gd name="T3" fmla="*/ 0 h 1208"/>
                    <a:gd name="T4" fmla="*/ 0 w 5040"/>
                    <a:gd name="T5" fmla="*/ 0 h 1208"/>
                    <a:gd name="T6" fmla="*/ 0 w 5040"/>
                    <a:gd name="T7" fmla="*/ 0 h 1208"/>
                    <a:gd name="T8" fmla="*/ 0 w 5040"/>
                    <a:gd name="T9" fmla="*/ 0 h 1208"/>
                    <a:gd name="T10" fmla="*/ 0 w 5040"/>
                    <a:gd name="T11" fmla="*/ 0 h 1208"/>
                    <a:gd name="T12" fmla="*/ 0 w 5040"/>
                    <a:gd name="T13" fmla="*/ 0 h 1208"/>
                    <a:gd name="T14" fmla="*/ 0 w 5040"/>
                    <a:gd name="T15" fmla="*/ 0 h 1208"/>
                    <a:gd name="T16" fmla="*/ 0 w 5040"/>
                    <a:gd name="T17" fmla="*/ 0 h 1208"/>
                    <a:gd name="T18" fmla="*/ 0 w 5040"/>
                    <a:gd name="T19" fmla="*/ 0 h 1208"/>
                    <a:gd name="T20" fmla="*/ 0 w 5040"/>
                    <a:gd name="T21" fmla="*/ 0 h 1208"/>
                    <a:gd name="T22" fmla="*/ 0 w 5040"/>
                    <a:gd name="T23" fmla="*/ 0 h 1208"/>
                    <a:gd name="T24" fmla="*/ 0 w 5040"/>
                    <a:gd name="T25" fmla="*/ 0 h 120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5040"/>
                    <a:gd name="T40" fmla="*/ 0 h 1208"/>
                    <a:gd name="T41" fmla="*/ 5040 w 5040"/>
                    <a:gd name="T42" fmla="*/ 1208 h 120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5040" h="1208">
                      <a:moveTo>
                        <a:pt x="0" y="584"/>
                      </a:moveTo>
                      <a:cubicBezTo>
                        <a:pt x="148" y="296"/>
                        <a:pt x="296" y="8"/>
                        <a:pt x="432" y="8"/>
                      </a:cubicBezTo>
                      <a:cubicBezTo>
                        <a:pt x="568" y="8"/>
                        <a:pt x="680" y="384"/>
                        <a:pt x="816" y="584"/>
                      </a:cubicBezTo>
                      <a:cubicBezTo>
                        <a:pt x="952" y="784"/>
                        <a:pt x="1104" y="1208"/>
                        <a:pt x="1248" y="1208"/>
                      </a:cubicBezTo>
                      <a:cubicBezTo>
                        <a:pt x="1392" y="1208"/>
                        <a:pt x="1536" y="784"/>
                        <a:pt x="1680" y="584"/>
                      </a:cubicBezTo>
                      <a:cubicBezTo>
                        <a:pt x="1824" y="384"/>
                        <a:pt x="1968" y="0"/>
                        <a:pt x="2112" y="8"/>
                      </a:cubicBezTo>
                      <a:cubicBezTo>
                        <a:pt x="2256" y="16"/>
                        <a:pt x="2408" y="432"/>
                        <a:pt x="2544" y="632"/>
                      </a:cubicBezTo>
                      <a:cubicBezTo>
                        <a:pt x="2680" y="832"/>
                        <a:pt x="2792" y="1208"/>
                        <a:pt x="2928" y="1208"/>
                      </a:cubicBezTo>
                      <a:cubicBezTo>
                        <a:pt x="3064" y="1208"/>
                        <a:pt x="3216" y="832"/>
                        <a:pt x="3360" y="632"/>
                      </a:cubicBezTo>
                      <a:cubicBezTo>
                        <a:pt x="3504" y="432"/>
                        <a:pt x="3656" y="8"/>
                        <a:pt x="3792" y="8"/>
                      </a:cubicBezTo>
                      <a:cubicBezTo>
                        <a:pt x="3928" y="8"/>
                        <a:pt x="4040" y="432"/>
                        <a:pt x="4176" y="632"/>
                      </a:cubicBezTo>
                      <a:cubicBezTo>
                        <a:pt x="4312" y="832"/>
                        <a:pt x="4464" y="1208"/>
                        <a:pt x="4608" y="1208"/>
                      </a:cubicBezTo>
                      <a:cubicBezTo>
                        <a:pt x="4752" y="1208"/>
                        <a:pt x="4968" y="728"/>
                        <a:pt x="5040" y="632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</p:grpSp>
          <p:sp>
            <p:nvSpPr>
              <p:cNvPr id="6302" name="Line 630"/>
              <p:cNvSpPr>
                <a:spLocks noChangeShapeType="1"/>
              </p:cNvSpPr>
              <p:nvPr/>
            </p:nvSpPr>
            <p:spPr bwMode="auto">
              <a:xfrm flipH="1">
                <a:off x="2312" y="2037"/>
                <a:ext cx="5" cy="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03" name="Line 631"/>
              <p:cNvSpPr>
                <a:spLocks noChangeShapeType="1"/>
              </p:cNvSpPr>
              <p:nvPr/>
            </p:nvSpPr>
            <p:spPr bwMode="auto">
              <a:xfrm>
                <a:off x="2610" y="2043"/>
                <a:ext cx="1" cy="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04" name="Line 632"/>
              <p:cNvSpPr>
                <a:spLocks noChangeShapeType="1"/>
              </p:cNvSpPr>
              <p:nvPr/>
            </p:nvSpPr>
            <p:spPr bwMode="auto">
              <a:xfrm flipH="1">
                <a:off x="2904" y="2035"/>
                <a:ext cx="4" cy="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05" name="Line 633"/>
              <p:cNvSpPr>
                <a:spLocks noChangeShapeType="1"/>
              </p:cNvSpPr>
              <p:nvPr/>
            </p:nvSpPr>
            <p:spPr bwMode="auto">
              <a:xfrm flipH="1">
                <a:off x="2019" y="2049"/>
                <a:ext cx="2" cy="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06" name="Line 634"/>
              <p:cNvSpPr>
                <a:spLocks noChangeShapeType="1"/>
              </p:cNvSpPr>
              <p:nvPr/>
            </p:nvSpPr>
            <p:spPr bwMode="auto">
              <a:xfrm>
                <a:off x="3200" y="2041"/>
                <a:ext cx="0" cy="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307" name="Group 635"/>
              <p:cNvGrpSpPr>
                <a:grpSpLocks/>
              </p:cNvGrpSpPr>
              <p:nvPr/>
            </p:nvGrpSpPr>
            <p:grpSpPr bwMode="auto">
              <a:xfrm>
                <a:off x="1149" y="1929"/>
                <a:ext cx="585" cy="232"/>
                <a:chOff x="624" y="912"/>
                <a:chExt cx="960" cy="96"/>
              </a:xfrm>
            </p:grpSpPr>
            <p:sp>
              <p:nvSpPr>
                <p:cNvPr id="6308" name="Freeform 636"/>
                <p:cNvSpPr>
                  <a:spLocks/>
                </p:cNvSpPr>
                <p:nvPr/>
              </p:nvSpPr>
              <p:spPr bwMode="auto">
                <a:xfrm>
                  <a:off x="624" y="912"/>
                  <a:ext cx="480" cy="96"/>
                </a:xfrm>
                <a:custGeom>
                  <a:avLst/>
                  <a:gdLst>
                    <a:gd name="T0" fmla="*/ 0 w 5040"/>
                    <a:gd name="T1" fmla="*/ 0 h 1208"/>
                    <a:gd name="T2" fmla="*/ 0 w 5040"/>
                    <a:gd name="T3" fmla="*/ 0 h 1208"/>
                    <a:gd name="T4" fmla="*/ 0 w 5040"/>
                    <a:gd name="T5" fmla="*/ 0 h 1208"/>
                    <a:gd name="T6" fmla="*/ 0 w 5040"/>
                    <a:gd name="T7" fmla="*/ 0 h 1208"/>
                    <a:gd name="T8" fmla="*/ 0 w 5040"/>
                    <a:gd name="T9" fmla="*/ 0 h 1208"/>
                    <a:gd name="T10" fmla="*/ 0 w 5040"/>
                    <a:gd name="T11" fmla="*/ 0 h 1208"/>
                    <a:gd name="T12" fmla="*/ 0 w 5040"/>
                    <a:gd name="T13" fmla="*/ 0 h 1208"/>
                    <a:gd name="T14" fmla="*/ 0 w 5040"/>
                    <a:gd name="T15" fmla="*/ 0 h 1208"/>
                    <a:gd name="T16" fmla="*/ 0 w 5040"/>
                    <a:gd name="T17" fmla="*/ 0 h 1208"/>
                    <a:gd name="T18" fmla="*/ 0 w 5040"/>
                    <a:gd name="T19" fmla="*/ 0 h 1208"/>
                    <a:gd name="T20" fmla="*/ 0 w 5040"/>
                    <a:gd name="T21" fmla="*/ 0 h 1208"/>
                    <a:gd name="T22" fmla="*/ 0 w 5040"/>
                    <a:gd name="T23" fmla="*/ 0 h 1208"/>
                    <a:gd name="T24" fmla="*/ 0 w 5040"/>
                    <a:gd name="T25" fmla="*/ 0 h 120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5040"/>
                    <a:gd name="T40" fmla="*/ 0 h 1208"/>
                    <a:gd name="T41" fmla="*/ 5040 w 5040"/>
                    <a:gd name="T42" fmla="*/ 1208 h 120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5040" h="1208">
                      <a:moveTo>
                        <a:pt x="0" y="584"/>
                      </a:moveTo>
                      <a:cubicBezTo>
                        <a:pt x="148" y="296"/>
                        <a:pt x="296" y="8"/>
                        <a:pt x="432" y="8"/>
                      </a:cubicBezTo>
                      <a:cubicBezTo>
                        <a:pt x="568" y="8"/>
                        <a:pt x="680" y="384"/>
                        <a:pt x="816" y="584"/>
                      </a:cubicBezTo>
                      <a:cubicBezTo>
                        <a:pt x="952" y="784"/>
                        <a:pt x="1104" y="1208"/>
                        <a:pt x="1248" y="1208"/>
                      </a:cubicBezTo>
                      <a:cubicBezTo>
                        <a:pt x="1392" y="1208"/>
                        <a:pt x="1536" y="784"/>
                        <a:pt x="1680" y="584"/>
                      </a:cubicBezTo>
                      <a:cubicBezTo>
                        <a:pt x="1824" y="384"/>
                        <a:pt x="1968" y="0"/>
                        <a:pt x="2112" y="8"/>
                      </a:cubicBezTo>
                      <a:cubicBezTo>
                        <a:pt x="2256" y="16"/>
                        <a:pt x="2408" y="432"/>
                        <a:pt x="2544" y="632"/>
                      </a:cubicBezTo>
                      <a:cubicBezTo>
                        <a:pt x="2680" y="832"/>
                        <a:pt x="2792" y="1208"/>
                        <a:pt x="2928" y="1208"/>
                      </a:cubicBezTo>
                      <a:cubicBezTo>
                        <a:pt x="3064" y="1208"/>
                        <a:pt x="3216" y="832"/>
                        <a:pt x="3360" y="632"/>
                      </a:cubicBezTo>
                      <a:cubicBezTo>
                        <a:pt x="3504" y="432"/>
                        <a:pt x="3656" y="8"/>
                        <a:pt x="3792" y="8"/>
                      </a:cubicBezTo>
                      <a:cubicBezTo>
                        <a:pt x="3928" y="8"/>
                        <a:pt x="4040" y="432"/>
                        <a:pt x="4176" y="632"/>
                      </a:cubicBezTo>
                      <a:cubicBezTo>
                        <a:pt x="4312" y="832"/>
                        <a:pt x="4464" y="1208"/>
                        <a:pt x="4608" y="1208"/>
                      </a:cubicBezTo>
                      <a:cubicBezTo>
                        <a:pt x="4752" y="1208"/>
                        <a:pt x="4968" y="728"/>
                        <a:pt x="5040" y="632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6309" name="Freeform 637"/>
                <p:cNvSpPr>
                  <a:spLocks/>
                </p:cNvSpPr>
                <p:nvPr/>
              </p:nvSpPr>
              <p:spPr bwMode="auto">
                <a:xfrm>
                  <a:off x="1104" y="912"/>
                  <a:ext cx="480" cy="96"/>
                </a:xfrm>
                <a:custGeom>
                  <a:avLst/>
                  <a:gdLst>
                    <a:gd name="T0" fmla="*/ 0 w 5040"/>
                    <a:gd name="T1" fmla="*/ 0 h 1208"/>
                    <a:gd name="T2" fmla="*/ 0 w 5040"/>
                    <a:gd name="T3" fmla="*/ 0 h 1208"/>
                    <a:gd name="T4" fmla="*/ 0 w 5040"/>
                    <a:gd name="T5" fmla="*/ 0 h 1208"/>
                    <a:gd name="T6" fmla="*/ 0 w 5040"/>
                    <a:gd name="T7" fmla="*/ 0 h 1208"/>
                    <a:gd name="T8" fmla="*/ 0 w 5040"/>
                    <a:gd name="T9" fmla="*/ 0 h 1208"/>
                    <a:gd name="T10" fmla="*/ 0 w 5040"/>
                    <a:gd name="T11" fmla="*/ 0 h 1208"/>
                    <a:gd name="T12" fmla="*/ 0 w 5040"/>
                    <a:gd name="T13" fmla="*/ 0 h 1208"/>
                    <a:gd name="T14" fmla="*/ 0 w 5040"/>
                    <a:gd name="T15" fmla="*/ 0 h 1208"/>
                    <a:gd name="T16" fmla="*/ 0 w 5040"/>
                    <a:gd name="T17" fmla="*/ 0 h 1208"/>
                    <a:gd name="T18" fmla="*/ 0 w 5040"/>
                    <a:gd name="T19" fmla="*/ 0 h 1208"/>
                    <a:gd name="T20" fmla="*/ 0 w 5040"/>
                    <a:gd name="T21" fmla="*/ 0 h 1208"/>
                    <a:gd name="T22" fmla="*/ 0 w 5040"/>
                    <a:gd name="T23" fmla="*/ 0 h 1208"/>
                    <a:gd name="T24" fmla="*/ 0 w 5040"/>
                    <a:gd name="T25" fmla="*/ 0 h 120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5040"/>
                    <a:gd name="T40" fmla="*/ 0 h 1208"/>
                    <a:gd name="T41" fmla="*/ 5040 w 5040"/>
                    <a:gd name="T42" fmla="*/ 1208 h 120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5040" h="1208">
                      <a:moveTo>
                        <a:pt x="0" y="584"/>
                      </a:moveTo>
                      <a:cubicBezTo>
                        <a:pt x="148" y="296"/>
                        <a:pt x="296" y="8"/>
                        <a:pt x="432" y="8"/>
                      </a:cubicBezTo>
                      <a:cubicBezTo>
                        <a:pt x="568" y="8"/>
                        <a:pt x="680" y="384"/>
                        <a:pt x="816" y="584"/>
                      </a:cubicBezTo>
                      <a:cubicBezTo>
                        <a:pt x="952" y="784"/>
                        <a:pt x="1104" y="1208"/>
                        <a:pt x="1248" y="1208"/>
                      </a:cubicBezTo>
                      <a:cubicBezTo>
                        <a:pt x="1392" y="1208"/>
                        <a:pt x="1536" y="784"/>
                        <a:pt x="1680" y="584"/>
                      </a:cubicBezTo>
                      <a:cubicBezTo>
                        <a:pt x="1824" y="384"/>
                        <a:pt x="1968" y="0"/>
                        <a:pt x="2112" y="8"/>
                      </a:cubicBezTo>
                      <a:cubicBezTo>
                        <a:pt x="2256" y="16"/>
                        <a:pt x="2408" y="432"/>
                        <a:pt x="2544" y="632"/>
                      </a:cubicBezTo>
                      <a:cubicBezTo>
                        <a:pt x="2680" y="832"/>
                        <a:pt x="2792" y="1208"/>
                        <a:pt x="2928" y="1208"/>
                      </a:cubicBezTo>
                      <a:cubicBezTo>
                        <a:pt x="3064" y="1208"/>
                        <a:pt x="3216" y="832"/>
                        <a:pt x="3360" y="632"/>
                      </a:cubicBezTo>
                      <a:cubicBezTo>
                        <a:pt x="3504" y="432"/>
                        <a:pt x="3656" y="8"/>
                        <a:pt x="3792" y="8"/>
                      </a:cubicBezTo>
                      <a:cubicBezTo>
                        <a:pt x="3928" y="8"/>
                        <a:pt x="4040" y="432"/>
                        <a:pt x="4176" y="632"/>
                      </a:cubicBezTo>
                      <a:cubicBezTo>
                        <a:pt x="4312" y="832"/>
                        <a:pt x="4464" y="1208"/>
                        <a:pt x="4608" y="1208"/>
                      </a:cubicBezTo>
                      <a:cubicBezTo>
                        <a:pt x="4752" y="1208"/>
                        <a:pt x="4968" y="728"/>
                        <a:pt x="5040" y="632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</p:grpSp>
        </p:grpSp>
        <p:sp>
          <p:nvSpPr>
            <p:cNvPr id="6297" name="Line 638"/>
            <p:cNvSpPr>
              <a:spLocks noChangeShapeType="1"/>
            </p:cNvSpPr>
            <p:nvPr/>
          </p:nvSpPr>
          <p:spPr bwMode="auto">
            <a:xfrm flipV="1">
              <a:off x="3043" y="3637"/>
              <a:ext cx="20" cy="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98" name="Oval 639"/>
            <p:cNvSpPr>
              <a:spLocks noChangeArrowheads="1"/>
            </p:cNvSpPr>
            <p:nvPr/>
          </p:nvSpPr>
          <p:spPr bwMode="auto">
            <a:xfrm>
              <a:off x="3060" y="3500"/>
              <a:ext cx="273" cy="260"/>
            </a:xfrm>
            <a:prstGeom prst="ellipse">
              <a:avLst/>
            </a:prstGeom>
            <a:solidFill>
              <a:srgbClr val="FF9900">
                <a:alpha val="52156"/>
              </a:srgb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grpSp>
        <p:nvGrpSpPr>
          <p:cNvPr id="25" name="Group 664"/>
          <p:cNvGrpSpPr>
            <a:grpSpLocks/>
          </p:cNvGrpSpPr>
          <p:nvPr/>
        </p:nvGrpSpPr>
        <p:grpSpPr bwMode="auto">
          <a:xfrm>
            <a:off x="6229350" y="557213"/>
            <a:ext cx="2284413" cy="4068762"/>
            <a:chOff x="3912" y="475"/>
            <a:chExt cx="1439" cy="2563"/>
          </a:xfrm>
        </p:grpSpPr>
        <p:sp>
          <p:nvSpPr>
            <p:cNvPr id="6249" name="Arc 546"/>
            <p:cNvSpPr>
              <a:spLocks/>
            </p:cNvSpPr>
            <p:nvPr/>
          </p:nvSpPr>
          <p:spPr bwMode="auto">
            <a:xfrm>
              <a:off x="4050" y="2373"/>
              <a:ext cx="1132" cy="249"/>
            </a:xfrm>
            <a:custGeom>
              <a:avLst/>
              <a:gdLst>
                <a:gd name="T0" fmla="*/ 0 w 30476"/>
                <a:gd name="T1" fmla="*/ 0 h 21600"/>
                <a:gd name="T2" fmla="*/ 0 w 30476"/>
                <a:gd name="T3" fmla="*/ 0 h 21600"/>
                <a:gd name="T4" fmla="*/ 0 w 30476"/>
                <a:gd name="T5" fmla="*/ 0 h 21600"/>
                <a:gd name="T6" fmla="*/ 0 60000 65536"/>
                <a:gd name="T7" fmla="*/ 0 60000 65536"/>
                <a:gd name="T8" fmla="*/ 0 60000 65536"/>
                <a:gd name="T9" fmla="*/ 0 w 30476"/>
                <a:gd name="T10" fmla="*/ 0 h 21600"/>
                <a:gd name="T11" fmla="*/ 30476 w 3047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476" h="21600" fill="none" extrusionOk="0">
                  <a:moveTo>
                    <a:pt x="30476" y="15059"/>
                  </a:moveTo>
                  <a:cubicBezTo>
                    <a:pt x="26409" y="19240"/>
                    <a:pt x="20824" y="21599"/>
                    <a:pt x="14991" y="21600"/>
                  </a:cubicBezTo>
                  <a:cubicBezTo>
                    <a:pt x="9399" y="21600"/>
                    <a:pt x="4025" y="19431"/>
                    <a:pt x="0" y="15550"/>
                  </a:cubicBezTo>
                </a:path>
                <a:path w="30476" h="21600" stroke="0" extrusionOk="0">
                  <a:moveTo>
                    <a:pt x="30476" y="15059"/>
                  </a:moveTo>
                  <a:cubicBezTo>
                    <a:pt x="26409" y="19240"/>
                    <a:pt x="20824" y="21599"/>
                    <a:pt x="14991" y="21600"/>
                  </a:cubicBezTo>
                  <a:cubicBezTo>
                    <a:pt x="9399" y="21600"/>
                    <a:pt x="4025" y="19431"/>
                    <a:pt x="0" y="15550"/>
                  </a:cubicBezTo>
                  <a:lnTo>
                    <a:pt x="14991" y="0"/>
                  </a:lnTo>
                  <a:close/>
                </a:path>
              </a:pathLst>
            </a:custGeom>
            <a:noFill/>
            <a:ln w="57150" cap="rnd">
              <a:solidFill>
                <a:srgbClr val="DDDDDD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6250" name="Rectangle 547" descr="深色上对角线"/>
            <p:cNvSpPr>
              <a:spLocks noChangeArrowheads="1"/>
            </p:cNvSpPr>
            <p:nvPr/>
          </p:nvSpPr>
          <p:spPr bwMode="auto">
            <a:xfrm>
              <a:off x="4271" y="514"/>
              <a:ext cx="691" cy="190"/>
            </a:xfrm>
            <a:prstGeom prst="rect">
              <a:avLst/>
            </a:prstGeom>
            <a:pattFill prst="dkUpDiag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6251" name="Line 548"/>
            <p:cNvSpPr>
              <a:spLocks noChangeShapeType="1"/>
            </p:cNvSpPr>
            <p:nvPr/>
          </p:nvSpPr>
          <p:spPr bwMode="auto">
            <a:xfrm>
              <a:off x="4285" y="704"/>
              <a:ext cx="6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2" name="Line 549"/>
            <p:cNvSpPr>
              <a:spLocks noChangeShapeType="1"/>
            </p:cNvSpPr>
            <p:nvPr/>
          </p:nvSpPr>
          <p:spPr bwMode="auto">
            <a:xfrm rot="726857" flipH="1">
              <a:off x="4393" y="692"/>
              <a:ext cx="0" cy="193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3" name="Oval 550"/>
            <p:cNvSpPr>
              <a:spLocks noChangeArrowheads="1"/>
            </p:cNvSpPr>
            <p:nvPr/>
          </p:nvSpPr>
          <p:spPr bwMode="auto">
            <a:xfrm rot="726857" flipH="1">
              <a:off x="4119" y="2535"/>
              <a:ext cx="103" cy="8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EAEAEA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6254" name="Line 551"/>
            <p:cNvSpPr>
              <a:spLocks noChangeShapeType="1"/>
            </p:cNvSpPr>
            <p:nvPr/>
          </p:nvSpPr>
          <p:spPr bwMode="auto">
            <a:xfrm rot="459891" flipH="1">
              <a:off x="4458" y="707"/>
              <a:ext cx="0" cy="1937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5" name="Oval 552"/>
            <p:cNvSpPr>
              <a:spLocks noChangeArrowheads="1"/>
            </p:cNvSpPr>
            <p:nvPr/>
          </p:nvSpPr>
          <p:spPr bwMode="auto">
            <a:xfrm rot="459891" flipH="1">
              <a:off x="4263" y="2563"/>
              <a:ext cx="103" cy="8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EAEAEA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6256" name="Line 553"/>
            <p:cNvSpPr>
              <a:spLocks noChangeShapeType="1"/>
            </p:cNvSpPr>
            <p:nvPr/>
          </p:nvSpPr>
          <p:spPr bwMode="auto">
            <a:xfrm>
              <a:off x="4614" y="708"/>
              <a:ext cx="0" cy="1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7" name="Oval 554"/>
            <p:cNvSpPr>
              <a:spLocks noChangeArrowheads="1"/>
            </p:cNvSpPr>
            <p:nvPr/>
          </p:nvSpPr>
          <p:spPr bwMode="auto">
            <a:xfrm>
              <a:off x="4565" y="2564"/>
              <a:ext cx="103" cy="95"/>
            </a:xfrm>
            <a:prstGeom prst="ellipse">
              <a:avLst/>
            </a:prstGeom>
            <a:gradFill rotWithShape="0">
              <a:gsLst>
                <a:gs pos="0">
                  <a:srgbClr val="FFA851"/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6258" name="Line 555"/>
            <p:cNvSpPr>
              <a:spLocks noChangeShapeType="1"/>
            </p:cNvSpPr>
            <p:nvPr/>
          </p:nvSpPr>
          <p:spPr bwMode="auto">
            <a:xfrm rot="-468691">
              <a:off x="4770" y="704"/>
              <a:ext cx="0" cy="1937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9" name="Oval 556"/>
            <p:cNvSpPr>
              <a:spLocks noChangeArrowheads="1"/>
            </p:cNvSpPr>
            <p:nvPr/>
          </p:nvSpPr>
          <p:spPr bwMode="auto">
            <a:xfrm rot="-468691">
              <a:off x="4864" y="2560"/>
              <a:ext cx="104" cy="8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EAEAEA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6260" name="Line 557"/>
            <p:cNvSpPr>
              <a:spLocks noChangeShapeType="1"/>
            </p:cNvSpPr>
            <p:nvPr/>
          </p:nvSpPr>
          <p:spPr bwMode="auto">
            <a:xfrm rot="-710416">
              <a:off x="4842" y="696"/>
              <a:ext cx="0" cy="19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1" name="Line 558"/>
            <p:cNvSpPr>
              <a:spLocks noChangeShapeType="1"/>
            </p:cNvSpPr>
            <p:nvPr/>
          </p:nvSpPr>
          <p:spPr bwMode="auto">
            <a:xfrm rot="-912343">
              <a:off x="4902" y="674"/>
              <a:ext cx="0" cy="1938"/>
            </a:xfrm>
            <a:prstGeom prst="line">
              <a:avLst/>
            </a:prstGeom>
            <a:noFill/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2" name="Line 559"/>
            <p:cNvSpPr>
              <a:spLocks noChangeShapeType="1"/>
            </p:cNvSpPr>
            <p:nvPr/>
          </p:nvSpPr>
          <p:spPr bwMode="auto">
            <a:xfrm rot="930571" flipH="1">
              <a:off x="4323" y="679"/>
              <a:ext cx="0" cy="1937"/>
            </a:xfrm>
            <a:prstGeom prst="line">
              <a:avLst/>
            </a:prstGeom>
            <a:noFill/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3" name="Oval 560"/>
            <p:cNvSpPr>
              <a:spLocks noChangeArrowheads="1"/>
            </p:cNvSpPr>
            <p:nvPr/>
          </p:nvSpPr>
          <p:spPr bwMode="auto">
            <a:xfrm rot="930571" flipH="1">
              <a:off x="3988" y="2508"/>
              <a:ext cx="104" cy="8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EAEAEA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EAEAE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grpSp>
          <p:nvGrpSpPr>
            <p:cNvPr id="6264" name="Group 561"/>
            <p:cNvGrpSpPr>
              <a:grpSpLocks/>
            </p:cNvGrpSpPr>
            <p:nvPr/>
          </p:nvGrpSpPr>
          <p:grpSpPr bwMode="auto">
            <a:xfrm>
              <a:off x="4564" y="475"/>
              <a:ext cx="140" cy="186"/>
              <a:chOff x="4564" y="537"/>
              <a:chExt cx="116" cy="139"/>
            </a:xfrm>
          </p:grpSpPr>
          <p:sp>
            <p:nvSpPr>
              <p:cNvPr id="6294" name="WordArt 562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72" y="538"/>
                <a:ext cx="108" cy="13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800" i="1" kern="10">
                    <a:ln w="762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O</a:t>
                </a:r>
                <a:endParaRPr lang="zh-CN" altLang="en-US" sz="800" i="1" kern="10">
                  <a:ln w="76200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6295" name="WordArt 563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64" y="537"/>
                <a:ext cx="108" cy="13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8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O</a:t>
                </a:r>
                <a:endParaRPr lang="zh-CN" altLang="en-US" sz="8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6265" name="Oval 564"/>
            <p:cNvSpPr>
              <a:spLocks noChangeArrowheads="1"/>
            </p:cNvSpPr>
            <p:nvPr/>
          </p:nvSpPr>
          <p:spPr bwMode="auto">
            <a:xfrm rot="-710416">
              <a:off x="5009" y="2539"/>
              <a:ext cx="103" cy="8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EAEAEA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6266" name="Oval 565"/>
            <p:cNvSpPr>
              <a:spLocks noChangeArrowheads="1"/>
            </p:cNvSpPr>
            <p:nvPr/>
          </p:nvSpPr>
          <p:spPr bwMode="auto">
            <a:xfrm rot="-912343">
              <a:off x="5128" y="2505"/>
              <a:ext cx="104" cy="8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EAEAEA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grpSp>
          <p:nvGrpSpPr>
            <p:cNvPr id="6267" name="Group 566"/>
            <p:cNvGrpSpPr>
              <a:grpSpLocks/>
            </p:cNvGrpSpPr>
            <p:nvPr/>
          </p:nvGrpSpPr>
          <p:grpSpPr bwMode="auto">
            <a:xfrm>
              <a:off x="4550" y="2719"/>
              <a:ext cx="215" cy="218"/>
              <a:chOff x="4550" y="2952"/>
              <a:chExt cx="179" cy="148"/>
            </a:xfrm>
          </p:grpSpPr>
          <p:grpSp>
            <p:nvGrpSpPr>
              <p:cNvPr id="6290" name="Group 567"/>
              <p:cNvGrpSpPr>
                <a:grpSpLocks/>
              </p:cNvGrpSpPr>
              <p:nvPr/>
            </p:nvGrpSpPr>
            <p:grpSpPr bwMode="auto">
              <a:xfrm>
                <a:off x="4550" y="2961"/>
                <a:ext cx="116" cy="139"/>
                <a:chOff x="4564" y="537"/>
                <a:chExt cx="116" cy="139"/>
              </a:xfrm>
            </p:grpSpPr>
            <p:sp>
              <p:nvSpPr>
                <p:cNvPr id="6292" name="WordArt 56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572" y="538"/>
                  <a:ext cx="108" cy="13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800" i="1" kern="10">
                      <a:ln w="762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Times New Roman"/>
                      <a:cs typeface="Times New Roman"/>
                    </a:rPr>
                    <a:t>O</a:t>
                  </a:r>
                  <a:endParaRPr lang="zh-CN" altLang="en-US" sz="800" i="1" kern="10">
                    <a:ln w="762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293" name="WordArt 56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564" y="537"/>
                  <a:ext cx="108" cy="13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8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Times New Roman"/>
                      <a:cs typeface="Times New Roman"/>
                    </a:rPr>
                    <a:t>O</a:t>
                  </a:r>
                  <a:endParaRPr lang="zh-CN" altLang="en-US" sz="8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6291" name="Freeform 570"/>
              <p:cNvSpPr>
                <a:spLocks/>
              </p:cNvSpPr>
              <p:nvPr/>
            </p:nvSpPr>
            <p:spPr bwMode="auto">
              <a:xfrm>
                <a:off x="4702" y="2952"/>
                <a:ext cx="27" cy="65"/>
              </a:xfrm>
              <a:custGeom>
                <a:avLst/>
                <a:gdLst>
                  <a:gd name="T0" fmla="*/ 0 w 271"/>
                  <a:gd name="T1" fmla="*/ 0 h 305"/>
                  <a:gd name="T2" fmla="*/ 0 w 271"/>
                  <a:gd name="T3" fmla="*/ 0 h 305"/>
                  <a:gd name="T4" fmla="*/ 0 w 271"/>
                  <a:gd name="T5" fmla="*/ 0 h 305"/>
                  <a:gd name="T6" fmla="*/ 0 w 271"/>
                  <a:gd name="T7" fmla="*/ 0 h 30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1"/>
                  <a:gd name="T13" fmla="*/ 0 h 305"/>
                  <a:gd name="T14" fmla="*/ 271 w 271"/>
                  <a:gd name="T15" fmla="*/ 305 h 30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1" h="305">
                    <a:moveTo>
                      <a:pt x="147" y="0"/>
                    </a:moveTo>
                    <a:lnTo>
                      <a:pt x="0" y="305"/>
                    </a:lnTo>
                    <a:lnTo>
                      <a:pt x="271" y="57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</p:grpSp>
        <p:sp>
          <p:nvSpPr>
            <p:cNvPr id="6268" name="Line 641"/>
            <p:cNvSpPr>
              <a:spLocks noChangeShapeType="1"/>
            </p:cNvSpPr>
            <p:nvPr/>
          </p:nvSpPr>
          <p:spPr bwMode="auto">
            <a:xfrm flipH="1">
              <a:off x="4056" y="714"/>
              <a:ext cx="552" cy="18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9" name="Oval 642"/>
            <p:cNvSpPr>
              <a:spLocks noChangeArrowheads="1"/>
            </p:cNvSpPr>
            <p:nvPr/>
          </p:nvSpPr>
          <p:spPr bwMode="auto">
            <a:xfrm>
              <a:off x="3995" y="2534"/>
              <a:ext cx="103" cy="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6270" name="WordArt 643"/>
            <p:cNvSpPr>
              <a:spLocks noChangeArrowheads="1" noChangeShapeType="1" noTextEdit="1"/>
            </p:cNvSpPr>
            <p:nvPr/>
          </p:nvSpPr>
          <p:spPr bwMode="auto">
            <a:xfrm>
              <a:off x="4128" y="1538"/>
              <a:ext cx="141" cy="19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l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6271" name="Arc 644"/>
            <p:cNvSpPr>
              <a:spLocks/>
            </p:cNvSpPr>
            <p:nvPr/>
          </p:nvSpPr>
          <p:spPr bwMode="auto">
            <a:xfrm rot="-267537">
              <a:off x="4384" y="1173"/>
              <a:ext cx="214" cy="265"/>
            </a:xfrm>
            <a:custGeom>
              <a:avLst/>
              <a:gdLst>
                <a:gd name="T0" fmla="*/ 0 w 11915"/>
                <a:gd name="T1" fmla="*/ 0 h 21600"/>
                <a:gd name="T2" fmla="*/ 0 w 11915"/>
                <a:gd name="T3" fmla="*/ 0 h 21600"/>
                <a:gd name="T4" fmla="*/ 0 w 11915"/>
                <a:gd name="T5" fmla="*/ 0 h 21600"/>
                <a:gd name="T6" fmla="*/ 0 60000 65536"/>
                <a:gd name="T7" fmla="*/ 0 60000 65536"/>
                <a:gd name="T8" fmla="*/ 0 60000 65536"/>
                <a:gd name="T9" fmla="*/ 0 w 11915"/>
                <a:gd name="T10" fmla="*/ 0 h 21600"/>
                <a:gd name="T11" fmla="*/ 11915 w 1191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915" h="21600" fill="none" extrusionOk="0">
                  <a:moveTo>
                    <a:pt x="11914" y="21599"/>
                  </a:moveTo>
                  <a:cubicBezTo>
                    <a:pt x="11904" y="21599"/>
                    <a:pt x="11894" y="21599"/>
                    <a:pt x="11885" y="21600"/>
                  </a:cubicBezTo>
                  <a:cubicBezTo>
                    <a:pt x="7660" y="21600"/>
                    <a:pt x="3527" y="20360"/>
                    <a:pt x="-1" y="18036"/>
                  </a:cubicBezTo>
                </a:path>
                <a:path w="11915" h="21600" stroke="0" extrusionOk="0">
                  <a:moveTo>
                    <a:pt x="11914" y="21599"/>
                  </a:moveTo>
                  <a:cubicBezTo>
                    <a:pt x="11904" y="21599"/>
                    <a:pt x="11894" y="21599"/>
                    <a:pt x="11885" y="21600"/>
                  </a:cubicBezTo>
                  <a:cubicBezTo>
                    <a:pt x="7660" y="21600"/>
                    <a:pt x="3527" y="20360"/>
                    <a:pt x="-1" y="18036"/>
                  </a:cubicBezTo>
                  <a:lnTo>
                    <a:pt x="11885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6272" name="Arc 645"/>
            <p:cNvSpPr>
              <a:spLocks/>
            </p:cNvSpPr>
            <p:nvPr/>
          </p:nvSpPr>
          <p:spPr bwMode="auto">
            <a:xfrm rot="-1086386">
              <a:off x="4590" y="1149"/>
              <a:ext cx="197" cy="191"/>
            </a:xfrm>
            <a:custGeom>
              <a:avLst/>
              <a:gdLst>
                <a:gd name="T0" fmla="*/ 0 w 11885"/>
                <a:gd name="T1" fmla="*/ 0 h 21571"/>
                <a:gd name="T2" fmla="*/ 0 w 11885"/>
                <a:gd name="T3" fmla="*/ 0 h 21571"/>
                <a:gd name="T4" fmla="*/ 0 w 11885"/>
                <a:gd name="T5" fmla="*/ 0 h 21571"/>
                <a:gd name="T6" fmla="*/ 0 60000 65536"/>
                <a:gd name="T7" fmla="*/ 0 60000 65536"/>
                <a:gd name="T8" fmla="*/ 0 60000 65536"/>
                <a:gd name="T9" fmla="*/ 0 w 11885"/>
                <a:gd name="T10" fmla="*/ 0 h 21571"/>
                <a:gd name="T11" fmla="*/ 11885 w 11885"/>
                <a:gd name="T12" fmla="*/ 21571 h 215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885" h="21571" fill="none" extrusionOk="0">
                  <a:moveTo>
                    <a:pt x="10763" y="21570"/>
                  </a:moveTo>
                  <a:cubicBezTo>
                    <a:pt x="6924" y="21371"/>
                    <a:pt x="3209" y="20151"/>
                    <a:pt x="-1" y="18036"/>
                  </a:cubicBezTo>
                </a:path>
                <a:path w="11885" h="21571" stroke="0" extrusionOk="0">
                  <a:moveTo>
                    <a:pt x="10763" y="21570"/>
                  </a:moveTo>
                  <a:cubicBezTo>
                    <a:pt x="6924" y="21371"/>
                    <a:pt x="3209" y="20151"/>
                    <a:pt x="-1" y="18036"/>
                  </a:cubicBezTo>
                  <a:lnTo>
                    <a:pt x="11885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sm" len="med"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6273" name="WordArt 646"/>
            <p:cNvSpPr>
              <a:spLocks noChangeArrowheads="1" noChangeShapeType="1" noTextEdit="1"/>
            </p:cNvSpPr>
            <p:nvPr/>
          </p:nvSpPr>
          <p:spPr bwMode="auto">
            <a:xfrm>
              <a:off x="4951" y="1518"/>
              <a:ext cx="105" cy="18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l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6274" name="WordArt 647"/>
            <p:cNvSpPr>
              <a:spLocks noChangeArrowheads="1" noChangeShapeType="1" noTextEdit="1"/>
            </p:cNvSpPr>
            <p:nvPr/>
          </p:nvSpPr>
          <p:spPr bwMode="auto">
            <a:xfrm>
              <a:off x="4320" y="1482"/>
              <a:ext cx="249" cy="2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 dirty="0" smtClean="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Symbol"/>
                </a:rPr>
                <a:t>-q</a:t>
              </a:r>
              <a:endParaRPr lang="zh-CN" altLang="en-US" sz="3600" i="1" kern="10" dirty="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Symbol"/>
              </a:endParaRPr>
            </a:p>
          </p:txBody>
        </p:sp>
        <p:sp>
          <p:nvSpPr>
            <p:cNvPr id="6275" name="WordArt 648"/>
            <p:cNvSpPr>
              <a:spLocks noChangeArrowheads="1" noChangeShapeType="1" noTextEdit="1"/>
            </p:cNvSpPr>
            <p:nvPr/>
          </p:nvSpPr>
          <p:spPr bwMode="auto">
            <a:xfrm>
              <a:off x="4680" y="1470"/>
              <a:ext cx="142" cy="20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Symbol"/>
                </a:rPr>
                <a:t>q</a:t>
              </a:r>
              <a:endParaRPr lang="zh-CN" altLang="en-US" sz="3600" i="1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Symbol"/>
              </a:endParaRPr>
            </a:p>
          </p:txBody>
        </p:sp>
        <p:sp>
          <p:nvSpPr>
            <p:cNvPr id="6276" name="Line 649"/>
            <p:cNvSpPr>
              <a:spLocks noChangeShapeType="1"/>
            </p:cNvSpPr>
            <p:nvPr/>
          </p:nvSpPr>
          <p:spPr bwMode="auto">
            <a:xfrm>
              <a:off x="4620" y="736"/>
              <a:ext cx="546" cy="17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77" name="Oval 650"/>
            <p:cNvSpPr>
              <a:spLocks noChangeArrowheads="1"/>
            </p:cNvSpPr>
            <p:nvPr/>
          </p:nvSpPr>
          <p:spPr bwMode="auto">
            <a:xfrm>
              <a:off x="5129" y="2518"/>
              <a:ext cx="103" cy="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6278" name="Line 651"/>
            <p:cNvSpPr>
              <a:spLocks noChangeShapeType="1"/>
            </p:cNvSpPr>
            <p:nvPr/>
          </p:nvSpPr>
          <p:spPr bwMode="auto">
            <a:xfrm>
              <a:off x="5180" y="2566"/>
              <a:ext cx="0" cy="2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279" name="Group 652"/>
            <p:cNvGrpSpPr>
              <a:grpSpLocks/>
            </p:cNvGrpSpPr>
            <p:nvPr/>
          </p:nvGrpSpPr>
          <p:grpSpPr bwMode="auto">
            <a:xfrm>
              <a:off x="5026" y="2847"/>
              <a:ext cx="325" cy="191"/>
              <a:chOff x="3912" y="3076"/>
              <a:chExt cx="301" cy="145"/>
            </a:xfrm>
          </p:grpSpPr>
          <p:sp>
            <p:nvSpPr>
              <p:cNvPr id="6288" name="WordArt 65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12" y="3087"/>
                <a:ext cx="148" cy="12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6289" name="WordArt 654"/>
              <p:cNvSpPr>
                <a:spLocks noChangeArrowheads="1" noChangeShapeType="1" noTextEdit="1"/>
              </p:cNvSpPr>
              <p:nvPr/>
            </p:nvSpPr>
            <p:spPr bwMode="auto">
              <a:xfrm>
                <a:off x="4090" y="3076"/>
                <a:ext cx="123" cy="14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g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6280" name="Line 655"/>
            <p:cNvSpPr>
              <a:spLocks noChangeShapeType="1"/>
            </p:cNvSpPr>
            <p:nvPr/>
          </p:nvSpPr>
          <p:spPr bwMode="auto">
            <a:xfrm>
              <a:off x="4045" y="2574"/>
              <a:ext cx="0" cy="2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281" name="Group 656"/>
            <p:cNvGrpSpPr>
              <a:grpSpLocks/>
            </p:cNvGrpSpPr>
            <p:nvPr/>
          </p:nvGrpSpPr>
          <p:grpSpPr bwMode="auto">
            <a:xfrm>
              <a:off x="3912" y="2851"/>
              <a:ext cx="349" cy="179"/>
              <a:chOff x="3912" y="3076"/>
              <a:chExt cx="301" cy="145"/>
            </a:xfrm>
          </p:grpSpPr>
          <p:sp>
            <p:nvSpPr>
              <p:cNvPr id="6286" name="WordArt 65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12" y="3087"/>
                <a:ext cx="148" cy="12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6287" name="WordArt 658"/>
              <p:cNvSpPr>
                <a:spLocks noChangeArrowheads="1" noChangeShapeType="1" noTextEdit="1"/>
              </p:cNvSpPr>
              <p:nvPr/>
            </p:nvSpPr>
            <p:spPr bwMode="auto">
              <a:xfrm>
                <a:off x="4090" y="3076"/>
                <a:ext cx="123" cy="14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g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6282" name="WordArt 660"/>
            <p:cNvSpPr>
              <a:spLocks noChangeArrowheads="1" noChangeShapeType="1" noTextEdit="1"/>
            </p:cNvSpPr>
            <p:nvPr/>
          </p:nvSpPr>
          <p:spPr bwMode="auto">
            <a:xfrm>
              <a:off x="4176" y="2379"/>
              <a:ext cx="186" cy="16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46486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317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rPr>
                <a:t>M</a:t>
              </a:r>
              <a:endParaRPr lang="zh-CN" altLang="en-US" sz="3600" kern="10">
                <a:ln w="317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283" name="WordArt 661"/>
            <p:cNvSpPr>
              <a:spLocks noChangeArrowheads="1" noChangeShapeType="1" noTextEdit="1"/>
            </p:cNvSpPr>
            <p:nvPr/>
          </p:nvSpPr>
          <p:spPr bwMode="auto">
            <a:xfrm>
              <a:off x="4805" y="2350"/>
              <a:ext cx="234" cy="19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46486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317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rPr>
                <a:t>M</a:t>
              </a:r>
              <a:endParaRPr lang="zh-CN" altLang="en-US" sz="3600" kern="10">
                <a:ln w="317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284" name="Arc 662"/>
            <p:cNvSpPr>
              <a:spLocks/>
            </p:cNvSpPr>
            <p:nvPr/>
          </p:nvSpPr>
          <p:spPr bwMode="auto">
            <a:xfrm rot="1268325" flipH="1">
              <a:off x="4151" y="2360"/>
              <a:ext cx="214" cy="266"/>
            </a:xfrm>
            <a:custGeom>
              <a:avLst/>
              <a:gdLst>
                <a:gd name="T0" fmla="*/ 0 w 11915"/>
                <a:gd name="T1" fmla="*/ 0 h 21600"/>
                <a:gd name="T2" fmla="*/ 0 w 11915"/>
                <a:gd name="T3" fmla="*/ 0 h 21600"/>
                <a:gd name="T4" fmla="*/ 0 w 11915"/>
                <a:gd name="T5" fmla="*/ 0 h 21600"/>
                <a:gd name="T6" fmla="*/ 0 60000 65536"/>
                <a:gd name="T7" fmla="*/ 0 60000 65536"/>
                <a:gd name="T8" fmla="*/ 0 60000 65536"/>
                <a:gd name="T9" fmla="*/ 0 w 11915"/>
                <a:gd name="T10" fmla="*/ 0 h 21600"/>
                <a:gd name="T11" fmla="*/ 11915 w 1191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915" h="21600" fill="none" extrusionOk="0">
                  <a:moveTo>
                    <a:pt x="11914" y="21599"/>
                  </a:moveTo>
                  <a:cubicBezTo>
                    <a:pt x="11904" y="21599"/>
                    <a:pt x="11894" y="21599"/>
                    <a:pt x="11885" y="21600"/>
                  </a:cubicBezTo>
                  <a:cubicBezTo>
                    <a:pt x="7660" y="21600"/>
                    <a:pt x="3527" y="20360"/>
                    <a:pt x="-1" y="18036"/>
                  </a:cubicBezTo>
                </a:path>
                <a:path w="11915" h="21600" stroke="0" extrusionOk="0">
                  <a:moveTo>
                    <a:pt x="11914" y="21599"/>
                  </a:moveTo>
                  <a:cubicBezTo>
                    <a:pt x="11904" y="21599"/>
                    <a:pt x="11894" y="21599"/>
                    <a:pt x="11885" y="21600"/>
                  </a:cubicBezTo>
                  <a:cubicBezTo>
                    <a:pt x="7660" y="21600"/>
                    <a:pt x="3527" y="20360"/>
                    <a:pt x="-1" y="18036"/>
                  </a:cubicBezTo>
                  <a:lnTo>
                    <a:pt x="11885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6285" name="Arc 663"/>
            <p:cNvSpPr>
              <a:spLocks/>
            </p:cNvSpPr>
            <p:nvPr/>
          </p:nvSpPr>
          <p:spPr bwMode="auto">
            <a:xfrm rot="-1500119">
              <a:off x="4887" y="2368"/>
              <a:ext cx="214" cy="266"/>
            </a:xfrm>
            <a:custGeom>
              <a:avLst/>
              <a:gdLst>
                <a:gd name="T0" fmla="*/ 0 w 11915"/>
                <a:gd name="T1" fmla="*/ 0 h 21600"/>
                <a:gd name="T2" fmla="*/ 0 w 11915"/>
                <a:gd name="T3" fmla="*/ 0 h 21600"/>
                <a:gd name="T4" fmla="*/ 0 w 11915"/>
                <a:gd name="T5" fmla="*/ 0 h 21600"/>
                <a:gd name="T6" fmla="*/ 0 60000 65536"/>
                <a:gd name="T7" fmla="*/ 0 60000 65536"/>
                <a:gd name="T8" fmla="*/ 0 60000 65536"/>
                <a:gd name="T9" fmla="*/ 0 w 11915"/>
                <a:gd name="T10" fmla="*/ 0 h 21600"/>
                <a:gd name="T11" fmla="*/ 11915 w 1191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915" h="21600" fill="none" extrusionOk="0">
                  <a:moveTo>
                    <a:pt x="11914" y="21599"/>
                  </a:moveTo>
                  <a:cubicBezTo>
                    <a:pt x="11904" y="21599"/>
                    <a:pt x="11894" y="21599"/>
                    <a:pt x="11885" y="21600"/>
                  </a:cubicBezTo>
                  <a:cubicBezTo>
                    <a:pt x="7660" y="21600"/>
                    <a:pt x="3527" y="20360"/>
                    <a:pt x="-1" y="18036"/>
                  </a:cubicBezTo>
                </a:path>
                <a:path w="11915" h="21600" stroke="0" extrusionOk="0">
                  <a:moveTo>
                    <a:pt x="11914" y="21599"/>
                  </a:moveTo>
                  <a:cubicBezTo>
                    <a:pt x="11904" y="21599"/>
                    <a:pt x="11894" y="21599"/>
                    <a:pt x="11885" y="21600"/>
                  </a:cubicBezTo>
                  <a:cubicBezTo>
                    <a:pt x="7660" y="21600"/>
                    <a:pt x="3527" y="20360"/>
                    <a:pt x="-1" y="18036"/>
                  </a:cubicBezTo>
                  <a:lnTo>
                    <a:pt x="11885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grpSp>
        <p:nvGrpSpPr>
          <p:cNvPr id="31" name="Group 725"/>
          <p:cNvGrpSpPr>
            <a:grpSpLocks/>
          </p:cNvGrpSpPr>
          <p:nvPr/>
        </p:nvGrpSpPr>
        <p:grpSpPr bwMode="auto">
          <a:xfrm>
            <a:off x="285750" y="5143500"/>
            <a:ext cx="4438650" cy="1036638"/>
            <a:chOff x="180" y="3240"/>
            <a:chExt cx="2796" cy="653"/>
          </a:xfrm>
        </p:grpSpPr>
        <p:grpSp>
          <p:nvGrpSpPr>
            <p:cNvPr id="6225" name="Group 694"/>
            <p:cNvGrpSpPr>
              <a:grpSpLocks/>
            </p:cNvGrpSpPr>
            <p:nvPr/>
          </p:nvGrpSpPr>
          <p:grpSpPr bwMode="auto">
            <a:xfrm>
              <a:off x="657" y="3727"/>
              <a:ext cx="1421" cy="166"/>
              <a:chOff x="442" y="3572"/>
              <a:chExt cx="1421" cy="166"/>
            </a:xfrm>
          </p:grpSpPr>
          <p:sp>
            <p:nvSpPr>
              <p:cNvPr id="6237" name="WordArt 695"/>
              <p:cNvSpPr>
                <a:spLocks noChangeArrowheads="1" noChangeShapeType="1" noTextEdit="1"/>
              </p:cNvSpPr>
              <p:nvPr/>
            </p:nvSpPr>
            <p:spPr bwMode="auto">
              <a:xfrm>
                <a:off x="442" y="3580"/>
                <a:ext cx="194" cy="14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4375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M</a:t>
                </a:r>
                <a:endParaRPr lang="zh-CN" altLang="en-US" sz="36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grpSp>
            <p:nvGrpSpPr>
              <p:cNvPr id="6238" name="Group 696"/>
              <p:cNvGrpSpPr>
                <a:grpSpLocks/>
              </p:cNvGrpSpPr>
              <p:nvPr/>
            </p:nvGrpSpPr>
            <p:grpSpPr bwMode="auto">
              <a:xfrm>
                <a:off x="697" y="3634"/>
                <a:ext cx="151" cy="53"/>
                <a:chOff x="1260" y="2371"/>
                <a:chExt cx="151" cy="53"/>
              </a:xfrm>
            </p:grpSpPr>
            <p:sp>
              <p:nvSpPr>
                <p:cNvPr id="6247" name="Line 697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48" name="Line 698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239" name="Line 699"/>
              <p:cNvSpPr>
                <a:spLocks noChangeShapeType="1"/>
              </p:cNvSpPr>
              <p:nvPr/>
            </p:nvSpPr>
            <p:spPr bwMode="auto">
              <a:xfrm>
                <a:off x="908" y="3662"/>
                <a:ext cx="11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240" name="Group 700"/>
              <p:cNvGrpSpPr>
                <a:grpSpLocks/>
              </p:cNvGrpSpPr>
              <p:nvPr/>
            </p:nvGrpSpPr>
            <p:grpSpPr bwMode="auto">
              <a:xfrm>
                <a:off x="1074" y="3591"/>
                <a:ext cx="301" cy="145"/>
                <a:chOff x="3912" y="3076"/>
                <a:chExt cx="301" cy="145"/>
              </a:xfrm>
            </p:grpSpPr>
            <p:sp>
              <p:nvSpPr>
                <p:cNvPr id="6245" name="WordArt 70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912" y="3087"/>
                  <a:ext cx="148" cy="12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m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246" name="WordArt 70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090" y="3076"/>
                  <a:ext cx="123" cy="14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g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6241" name="WordArt 70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393" y="3577"/>
                <a:ext cx="69" cy="16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l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6242" name="Group 704"/>
              <p:cNvGrpSpPr>
                <a:grpSpLocks/>
              </p:cNvGrpSpPr>
              <p:nvPr/>
            </p:nvGrpSpPr>
            <p:grpSpPr bwMode="auto">
              <a:xfrm>
                <a:off x="1485" y="3572"/>
                <a:ext cx="378" cy="158"/>
                <a:chOff x="1485" y="3572"/>
                <a:chExt cx="378" cy="158"/>
              </a:xfrm>
            </p:grpSpPr>
            <p:sp>
              <p:nvSpPr>
                <p:cNvPr id="6243" name="WordArt 70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485" y="3572"/>
                  <a:ext cx="250" cy="14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Times New Roman"/>
                      <a:cs typeface="Times New Roman"/>
                    </a:rPr>
                    <a:t>sin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244" name="WordArt 70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769" y="3587"/>
                  <a:ext cx="94" cy="14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Symbol"/>
                    </a:rPr>
                    <a:t>q</a:t>
                  </a:r>
                  <a:endParaRPr lang="zh-CN" altLang="en-US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Symbol"/>
                  </a:endParaRPr>
                </a:p>
              </p:txBody>
            </p:sp>
          </p:grpSp>
        </p:grpSp>
        <p:grpSp>
          <p:nvGrpSpPr>
            <p:cNvPr id="6226" name="Group 716"/>
            <p:cNvGrpSpPr>
              <a:grpSpLocks/>
            </p:cNvGrpSpPr>
            <p:nvPr/>
          </p:nvGrpSpPr>
          <p:grpSpPr bwMode="auto">
            <a:xfrm>
              <a:off x="346" y="3244"/>
              <a:ext cx="303" cy="161"/>
              <a:chOff x="1190" y="3317"/>
              <a:chExt cx="332" cy="148"/>
            </a:xfrm>
          </p:grpSpPr>
          <p:grpSp>
            <p:nvGrpSpPr>
              <p:cNvPr id="6229" name="Group 669"/>
              <p:cNvGrpSpPr>
                <a:grpSpLocks/>
              </p:cNvGrpSpPr>
              <p:nvPr/>
            </p:nvGrpSpPr>
            <p:grpSpPr bwMode="auto">
              <a:xfrm>
                <a:off x="1190" y="3325"/>
                <a:ext cx="116" cy="139"/>
                <a:chOff x="4564" y="537"/>
                <a:chExt cx="116" cy="139"/>
              </a:xfrm>
            </p:grpSpPr>
            <p:sp>
              <p:nvSpPr>
                <p:cNvPr id="6235" name="WordArt 67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572" y="538"/>
                  <a:ext cx="108" cy="13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800" i="1" kern="10">
                      <a:ln w="762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Times New Roman"/>
                      <a:cs typeface="Times New Roman"/>
                    </a:rPr>
                    <a:t>O</a:t>
                  </a:r>
                  <a:endParaRPr lang="zh-CN" altLang="en-US" sz="800" i="1" kern="10">
                    <a:ln w="762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236" name="WordArt 67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564" y="537"/>
                  <a:ext cx="108" cy="13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8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Times New Roman"/>
                      <a:cs typeface="Times New Roman"/>
                    </a:rPr>
                    <a:t>O</a:t>
                  </a:r>
                  <a:endParaRPr lang="zh-CN" altLang="en-US" sz="8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6230" name="Group 672"/>
              <p:cNvGrpSpPr>
                <a:grpSpLocks/>
              </p:cNvGrpSpPr>
              <p:nvPr/>
            </p:nvGrpSpPr>
            <p:grpSpPr bwMode="auto">
              <a:xfrm>
                <a:off x="1343" y="3317"/>
                <a:ext cx="179" cy="148"/>
                <a:chOff x="4550" y="2952"/>
                <a:chExt cx="179" cy="148"/>
              </a:xfrm>
            </p:grpSpPr>
            <p:grpSp>
              <p:nvGrpSpPr>
                <p:cNvPr id="6231" name="Group 673"/>
                <p:cNvGrpSpPr>
                  <a:grpSpLocks/>
                </p:cNvGrpSpPr>
                <p:nvPr/>
              </p:nvGrpSpPr>
              <p:grpSpPr bwMode="auto">
                <a:xfrm>
                  <a:off x="4550" y="2961"/>
                  <a:ext cx="116" cy="139"/>
                  <a:chOff x="4564" y="537"/>
                  <a:chExt cx="116" cy="139"/>
                </a:xfrm>
              </p:grpSpPr>
              <p:sp>
                <p:nvSpPr>
                  <p:cNvPr id="6233" name="WordArt 674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572" y="538"/>
                    <a:ext cx="108" cy="138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800" i="1" kern="10">
                        <a:ln w="76200">
                          <a:solidFill>
                            <a:schemeClr val="bg1"/>
                          </a:solidFill>
                          <a:round/>
                          <a:headEnd/>
                          <a:tailEnd/>
                        </a:ln>
                        <a:solidFill>
                          <a:schemeClr val="bg1"/>
                        </a:solidFill>
                        <a:latin typeface="Times New Roman"/>
                        <a:cs typeface="Times New Roman"/>
                      </a:rPr>
                      <a:t>O</a:t>
                    </a:r>
                    <a:endParaRPr lang="zh-CN" altLang="en-US" sz="800" i="1" kern="10">
                      <a:ln w="762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6234" name="WordArt 675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564" y="537"/>
                    <a:ext cx="108" cy="138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800" i="1" kern="10">
                        <a:ln w="9525">
                          <a:solidFill>
                            <a:srgbClr val="CC0000"/>
                          </a:solidFill>
                          <a:round/>
                          <a:headEnd/>
                          <a:tailEnd/>
                        </a:ln>
                        <a:solidFill>
                          <a:srgbClr val="CC0000"/>
                        </a:solidFill>
                        <a:latin typeface="Times New Roman"/>
                        <a:cs typeface="Times New Roman"/>
                      </a:rPr>
                      <a:t>O</a:t>
                    </a:r>
                    <a:endParaRPr lang="zh-CN" altLang="en-US" sz="8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6232" name="Freeform 676"/>
                <p:cNvSpPr>
                  <a:spLocks/>
                </p:cNvSpPr>
                <p:nvPr/>
              </p:nvSpPr>
              <p:spPr bwMode="auto">
                <a:xfrm>
                  <a:off x="4702" y="2952"/>
                  <a:ext cx="27" cy="65"/>
                </a:xfrm>
                <a:custGeom>
                  <a:avLst/>
                  <a:gdLst>
                    <a:gd name="T0" fmla="*/ 0 w 271"/>
                    <a:gd name="T1" fmla="*/ 0 h 305"/>
                    <a:gd name="T2" fmla="*/ 0 w 271"/>
                    <a:gd name="T3" fmla="*/ 0 h 305"/>
                    <a:gd name="T4" fmla="*/ 0 w 271"/>
                    <a:gd name="T5" fmla="*/ 0 h 305"/>
                    <a:gd name="T6" fmla="*/ 0 w 271"/>
                    <a:gd name="T7" fmla="*/ 0 h 30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1"/>
                    <a:gd name="T13" fmla="*/ 0 h 305"/>
                    <a:gd name="T14" fmla="*/ 271 w 271"/>
                    <a:gd name="T15" fmla="*/ 305 h 30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1" h="305">
                      <a:moveTo>
                        <a:pt x="147" y="0"/>
                      </a:moveTo>
                      <a:lnTo>
                        <a:pt x="0" y="305"/>
                      </a:lnTo>
                      <a:lnTo>
                        <a:pt x="271" y="57"/>
                      </a:lnTo>
                      <a:lnTo>
                        <a:pt x="147" y="0"/>
                      </a:lnTo>
                      <a:close/>
                    </a:path>
                  </a:pathLst>
                </a:custGeom>
                <a:solidFill>
                  <a:srgbClr val="CC0000"/>
                </a:solidFill>
                <a:ln w="952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</p:grpSp>
        </p:grpSp>
        <p:sp>
          <p:nvSpPr>
            <p:cNvPr id="6227" name="WordArt 715"/>
            <p:cNvSpPr>
              <a:spLocks noChangeArrowheads="1" noChangeShapeType="1" noTextEdit="1"/>
            </p:cNvSpPr>
            <p:nvPr/>
          </p:nvSpPr>
          <p:spPr bwMode="auto">
            <a:xfrm>
              <a:off x="180" y="3240"/>
              <a:ext cx="2796" cy="168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以    为摆角参考轴线，在任意摆角处</a:t>
              </a:r>
            </a:p>
          </p:txBody>
        </p:sp>
        <p:sp>
          <p:nvSpPr>
            <p:cNvPr id="6228" name="WordArt 718"/>
            <p:cNvSpPr>
              <a:spLocks noChangeArrowheads="1" noChangeShapeType="1" noTextEdit="1"/>
            </p:cNvSpPr>
            <p:nvPr/>
          </p:nvSpPr>
          <p:spPr bwMode="auto">
            <a:xfrm>
              <a:off x="204" y="3480"/>
              <a:ext cx="2664" cy="168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单摆所受的合外力矩（重力矩）为：</a:t>
              </a:r>
            </a:p>
          </p:txBody>
        </p:sp>
      </p:grpSp>
      <p:grpSp>
        <p:nvGrpSpPr>
          <p:cNvPr id="82440" name="Group 732"/>
          <p:cNvGrpSpPr>
            <a:grpSpLocks/>
          </p:cNvGrpSpPr>
          <p:nvPr/>
        </p:nvGrpSpPr>
        <p:grpSpPr bwMode="auto">
          <a:xfrm>
            <a:off x="5181600" y="5064125"/>
            <a:ext cx="3162300" cy="1109663"/>
            <a:chOff x="3264" y="3190"/>
            <a:chExt cx="1992" cy="699"/>
          </a:xfrm>
        </p:grpSpPr>
        <p:grpSp>
          <p:nvGrpSpPr>
            <p:cNvPr id="6205" name="Group 730"/>
            <p:cNvGrpSpPr>
              <a:grpSpLocks/>
            </p:cNvGrpSpPr>
            <p:nvPr/>
          </p:nvGrpSpPr>
          <p:grpSpPr bwMode="auto">
            <a:xfrm>
              <a:off x="3810" y="3513"/>
              <a:ext cx="1405" cy="376"/>
              <a:chOff x="3810" y="3513"/>
              <a:chExt cx="1405" cy="376"/>
            </a:xfrm>
          </p:grpSpPr>
          <p:sp>
            <p:nvSpPr>
              <p:cNvPr id="6215" name="WordArt 682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31" y="3598"/>
                <a:ext cx="206" cy="17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4375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990000"/>
                      </a:solidFill>
                      <a:round/>
                      <a:headEnd/>
                      <a:tailEnd/>
                    </a:ln>
                    <a:solidFill>
                      <a:srgbClr val="990000"/>
                    </a:solidFill>
                    <a:latin typeface="Times New Roman"/>
                    <a:cs typeface="Times New Roman"/>
                  </a:rPr>
                  <a:t>M</a:t>
                </a:r>
                <a:endParaRPr lang="zh-CN" altLang="en-US" sz="3600" kern="10">
                  <a:ln w="9525">
                    <a:solidFill>
                      <a:srgbClr val="990000"/>
                    </a:solidFill>
                    <a:round/>
                    <a:headEnd/>
                    <a:tailEnd/>
                  </a:ln>
                  <a:solidFill>
                    <a:srgbClr val="990000"/>
                  </a:solidFill>
                  <a:latin typeface="Times New Roman"/>
                  <a:cs typeface="Times New Roman"/>
                </a:endParaRPr>
              </a:p>
            </p:txBody>
          </p:sp>
          <p:grpSp>
            <p:nvGrpSpPr>
              <p:cNvPr id="6216" name="Group 683"/>
              <p:cNvGrpSpPr>
                <a:grpSpLocks/>
              </p:cNvGrpSpPr>
              <p:nvPr/>
            </p:nvGrpSpPr>
            <p:grpSpPr bwMode="auto">
              <a:xfrm>
                <a:off x="4186" y="3667"/>
                <a:ext cx="151" cy="68"/>
                <a:chOff x="1260" y="2371"/>
                <a:chExt cx="151" cy="53"/>
              </a:xfrm>
            </p:grpSpPr>
            <p:sp>
              <p:nvSpPr>
                <p:cNvPr id="6223" name="Line 684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rgbClr val="99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24" name="Line 685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rgbClr val="99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217" name="Line 686"/>
              <p:cNvSpPr>
                <a:spLocks noChangeShapeType="1"/>
              </p:cNvSpPr>
              <p:nvPr/>
            </p:nvSpPr>
            <p:spPr bwMode="auto">
              <a:xfrm>
                <a:off x="4397" y="3703"/>
                <a:ext cx="119" cy="0"/>
              </a:xfrm>
              <a:prstGeom prst="line">
                <a:avLst/>
              </a:prstGeom>
              <a:noFill/>
              <a:ln w="38100">
                <a:solidFill>
                  <a:srgbClr val="99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18" name="WordArt 688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63" y="3650"/>
                <a:ext cx="148" cy="13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 dirty="0">
                    <a:ln w="9525">
                      <a:solidFill>
                        <a:srgbClr val="990000"/>
                      </a:solidFill>
                      <a:round/>
                      <a:headEnd/>
                      <a:tailEnd/>
                    </a:ln>
                    <a:solidFill>
                      <a:srgbClr val="990000"/>
                    </a:solidFill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 dirty="0">
                  <a:ln w="9525">
                    <a:solidFill>
                      <a:srgbClr val="990000"/>
                    </a:solidFill>
                    <a:round/>
                    <a:headEnd/>
                    <a:tailEnd/>
                  </a:ln>
                  <a:solidFill>
                    <a:srgbClr val="99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6219" name="WordArt 689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41" y="3651"/>
                <a:ext cx="123" cy="18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990000"/>
                      </a:solidFill>
                      <a:round/>
                      <a:headEnd/>
                      <a:tailEnd/>
                    </a:ln>
                    <a:solidFill>
                      <a:srgbClr val="990000"/>
                    </a:solidFill>
                    <a:latin typeface="Times New Roman"/>
                    <a:cs typeface="Times New Roman"/>
                  </a:rPr>
                  <a:t>g</a:t>
                </a:r>
                <a:endParaRPr lang="zh-CN" altLang="en-US" sz="3600" i="1" kern="10">
                  <a:ln w="9525">
                    <a:solidFill>
                      <a:srgbClr val="990000"/>
                    </a:solidFill>
                    <a:round/>
                    <a:headEnd/>
                    <a:tailEnd/>
                  </a:ln>
                  <a:solidFill>
                    <a:srgbClr val="99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6220" name="WordArt 690"/>
              <p:cNvSpPr>
                <a:spLocks noChangeArrowheads="1" noChangeShapeType="1" noTextEdit="1"/>
              </p:cNvSpPr>
              <p:nvPr/>
            </p:nvSpPr>
            <p:spPr bwMode="auto">
              <a:xfrm>
                <a:off x="4882" y="3594"/>
                <a:ext cx="69" cy="20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990000"/>
                      </a:solidFill>
                      <a:round/>
                      <a:headEnd/>
                      <a:tailEnd/>
                    </a:ln>
                    <a:solidFill>
                      <a:srgbClr val="990000"/>
                    </a:solidFill>
                    <a:latin typeface="Times New Roman"/>
                    <a:cs typeface="Times New Roman"/>
                  </a:rPr>
                  <a:t>l</a:t>
                </a:r>
                <a:endParaRPr lang="zh-CN" altLang="en-US" sz="3600" i="1" kern="10">
                  <a:ln w="9525">
                    <a:solidFill>
                      <a:srgbClr val="990000"/>
                    </a:solidFill>
                    <a:round/>
                    <a:headEnd/>
                    <a:tailEnd/>
                  </a:ln>
                  <a:solidFill>
                    <a:srgbClr val="99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6221" name="WordArt 691"/>
              <p:cNvSpPr>
                <a:spLocks noChangeArrowheads="1" noChangeShapeType="1" noTextEdit="1"/>
              </p:cNvSpPr>
              <p:nvPr/>
            </p:nvSpPr>
            <p:spPr bwMode="auto">
              <a:xfrm>
                <a:off x="4993" y="3586"/>
                <a:ext cx="117" cy="20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990000"/>
                      </a:solidFill>
                      <a:round/>
                      <a:headEnd/>
                      <a:tailEnd/>
                    </a:ln>
                    <a:solidFill>
                      <a:srgbClr val="990000"/>
                    </a:solidFill>
                    <a:latin typeface="Symbol"/>
                  </a:rPr>
                  <a:t>q</a:t>
                </a:r>
                <a:endParaRPr lang="zh-CN" altLang="en-US" sz="3600" i="1" kern="10">
                  <a:ln w="9525">
                    <a:solidFill>
                      <a:srgbClr val="990000"/>
                    </a:solidFill>
                    <a:round/>
                    <a:headEnd/>
                    <a:tailEnd/>
                  </a:ln>
                  <a:solidFill>
                    <a:srgbClr val="990000"/>
                  </a:solidFill>
                  <a:latin typeface="Symbol"/>
                </a:endParaRPr>
              </a:p>
            </p:txBody>
          </p:sp>
          <p:sp>
            <p:nvSpPr>
              <p:cNvPr id="6222" name="Rectangle 692"/>
              <p:cNvSpPr>
                <a:spLocks noChangeArrowheads="1"/>
              </p:cNvSpPr>
              <p:nvPr/>
            </p:nvSpPr>
            <p:spPr bwMode="auto">
              <a:xfrm>
                <a:off x="3810" y="3513"/>
                <a:ext cx="1405" cy="376"/>
              </a:xfrm>
              <a:prstGeom prst="rect">
                <a:avLst/>
              </a:prstGeom>
              <a:noFill/>
              <a:ln w="38100">
                <a:solidFill>
                  <a:srgbClr val="99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</p:grpSp>
        <p:grpSp>
          <p:nvGrpSpPr>
            <p:cNvPr id="6206" name="Group 707"/>
            <p:cNvGrpSpPr>
              <a:grpSpLocks/>
            </p:cNvGrpSpPr>
            <p:nvPr/>
          </p:nvGrpSpPr>
          <p:grpSpPr bwMode="auto">
            <a:xfrm>
              <a:off x="4593" y="3190"/>
              <a:ext cx="663" cy="182"/>
              <a:chOff x="2237" y="3694"/>
              <a:chExt cx="663" cy="134"/>
            </a:xfrm>
          </p:grpSpPr>
          <p:sp>
            <p:nvSpPr>
              <p:cNvPr id="6209" name="WordArt 70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23" y="3732"/>
                <a:ext cx="132" cy="4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rPr>
                  <a:t>~</a:t>
                </a:r>
                <a:endParaRPr lang="zh-CN" altLang="en-US" sz="36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endParaRPr>
              </a:p>
            </p:txBody>
          </p:sp>
          <p:grpSp>
            <p:nvGrpSpPr>
              <p:cNvPr id="6210" name="Group 709"/>
              <p:cNvGrpSpPr>
                <a:grpSpLocks/>
              </p:cNvGrpSpPr>
              <p:nvPr/>
            </p:nvGrpSpPr>
            <p:grpSpPr bwMode="auto">
              <a:xfrm>
                <a:off x="2237" y="3694"/>
                <a:ext cx="338" cy="134"/>
                <a:chOff x="1485" y="3572"/>
                <a:chExt cx="378" cy="158"/>
              </a:xfrm>
            </p:grpSpPr>
            <p:sp>
              <p:nvSpPr>
                <p:cNvPr id="6213" name="WordArt 71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485" y="3572"/>
                  <a:ext cx="250" cy="14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Times New Roman"/>
                      <a:cs typeface="Times New Roman"/>
                    </a:rPr>
                    <a:t>sin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214" name="WordArt 71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769" y="3587"/>
                  <a:ext cx="94" cy="14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Symbol"/>
                    </a:rPr>
                    <a:t>q</a:t>
                  </a:r>
                  <a:endParaRPr lang="zh-CN" altLang="en-US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Symbol"/>
                  </a:endParaRPr>
                </a:p>
              </p:txBody>
            </p:sp>
          </p:grpSp>
          <p:sp>
            <p:nvSpPr>
              <p:cNvPr id="6211" name="WordArt 712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23" y="3781"/>
                <a:ext cx="132" cy="4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rPr>
                  <a:t>~</a:t>
                </a:r>
                <a:endParaRPr lang="zh-CN" altLang="en-US" sz="36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6212" name="WordArt 7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798" y="3701"/>
                <a:ext cx="102" cy="12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Symbol"/>
                  </a:rPr>
                  <a:t>q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Symbol"/>
                </a:endParaRPr>
              </a:p>
            </p:txBody>
          </p:sp>
        </p:grpSp>
        <p:sp>
          <p:nvSpPr>
            <p:cNvPr id="6207" name="WordArt 719"/>
            <p:cNvSpPr>
              <a:spLocks noChangeArrowheads="1" noChangeShapeType="1" noTextEdit="1"/>
            </p:cNvSpPr>
            <p:nvPr/>
          </p:nvSpPr>
          <p:spPr bwMode="auto">
            <a:xfrm>
              <a:off x="3264" y="3228"/>
              <a:ext cx="1188" cy="156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当摆幅很小时</a:t>
              </a:r>
            </a:p>
          </p:txBody>
        </p:sp>
        <p:sp>
          <p:nvSpPr>
            <p:cNvPr id="6208" name="WordArt 720"/>
            <p:cNvSpPr>
              <a:spLocks noChangeArrowheads="1" noChangeShapeType="1" noTextEdit="1"/>
            </p:cNvSpPr>
            <p:nvPr/>
          </p:nvSpPr>
          <p:spPr bwMode="auto">
            <a:xfrm>
              <a:off x="3352" y="3592"/>
              <a:ext cx="312" cy="156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则：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20663" y="6354763"/>
            <a:ext cx="8664575" cy="257175"/>
            <a:chOff x="220663" y="6354763"/>
            <a:chExt cx="8664575" cy="257175"/>
          </a:xfrm>
        </p:grpSpPr>
        <p:sp>
          <p:nvSpPr>
            <p:cNvPr id="6203" name="WordArt 722"/>
            <p:cNvSpPr>
              <a:spLocks noChangeArrowheads="1" noChangeShapeType="1" noTextEdit="1"/>
            </p:cNvSpPr>
            <p:nvPr/>
          </p:nvSpPr>
          <p:spPr bwMode="auto">
            <a:xfrm>
              <a:off x="1474261" y="6358270"/>
              <a:ext cx="7410977" cy="2454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A50021"/>
                    </a:solidFill>
                    <a:round/>
                    <a:headEnd/>
                    <a:tailEnd/>
                  </a:ln>
                  <a:solidFill>
                    <a:srgbClr val="A50021"/>
                  </a:solidFill>
                  <a:latin typeface="宋体"/>
                  <a:ea typeface="宋体"/>
                </a:rPr>
                <a:t>合外力或合外力矩的大小与质点的位移或</a:t>
              </a:r>
              <a:r>
                <a:rPr lang="zh-CN" altLang="en-US" sz="3600" kern="10" dirty="0" smtClean="0">
                  <a:ln w="9525">
                    <a:solidFill>
                      <a:srgbClr val="A50021"/>
                    </a:solidFill>
                    <a:round/>
                    <a:headEnd/>
                    <a:tailEnd/>
                  </a:ln>
                  <a:solidFill>
                    <a:srgbClr val="A50021"/>
                  </a:solidFill>
                  <a:latin typeface="宋体"/>
                  <a:ea typeface="宋体"/>
                </a:rPr>
                <a:t>角位移的大小成正比</a:t>
              </a:r>
              <a:r>
                <a:rPr lang="zh-CN" altLang="en-US" sz="3600" kern="10" dirty="0">
                  <a:ln w="9525">
                    <a:solidFill>
                      <a:srgbClr val="A50021"/>
                    </a:solidFill>
                    <a:round/>
                    <a:headEnd/>
                    <a:tailEnd/>
                  </a:ln>
                  <a:solidFill>
                    <a:srgbClr val="A50021"/>
                  </a:solidFill>
                  <a:latin typeface="宋体"/>
                  <a:ea typeface="宋体"/>
                </a:rPr>
                <a:t>，方向相反。</a:t>
              </a:r>
            </a:p>
          </p:txBody>
        </p:sp>
        <p:sp>
          <p:nvSpPr>
            <p:cNvPr id="6204" name="WordArt 723"/>
            <p:cNvSpPr>
              <a:spLocks noChangeArrowheads="1" noChangeShapeType="1" noTextEdit="1"/>
            </p:cNvSpPr>
            <p:nvPr/>
          </p:nvSpPr>
          <p:spPr bwMode="auto">
            <a:xfrm>
              <a:off x="220663" y="6354763"/>
              <a:ext cx="1092708" cy="2571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5800"/>
                    </a:solidFill>
                    <a:round/>
                    <a:headEnd/>
                    <a:tailEnd/>
                  </a:ln>
                  <a:solidFill>
                    <a:srgbClr val="005800"/>
                  </a:solidFill>
                  <a:latin typeface="宋体"/>
                  <a:ea typeface="宋体"/>
                </a:rPr>
                <a:t>共同特征：</a:t>
              </a:r>
            </a:p>
          </p:txBody>
        </p:sp>
      </p:grpSp>
      <p:sp>
        <p:nvSpPr>
          <p:cNvPr id="82649" name="Rectangle 729"/>
          <p:cNvSpPr>
            <a:spLocks noGrp="1" noChangeArrowheads="1"/>
          </p:cNvSpPr>
          <p:nvPr>
            <p:ph type="title"/>
          </p:nvPr>
        </p:nvSpPr>
        <p:spPr>
          <a:xfrm>
            <a:off x="2359025" y="0"/>
            <a:ext cx="6784975" cy="19208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800" smtClean="0">
                <a:solidFill>
                  <a:schemeClr val="bg1"/>
                </a:solidFill>
              </a:rPr>
              <a:t>动力学特征</a:t>
            </a:r>
          </a:p>
        </p:txBody>
      </p:sp>
      <p:grpSp>
        <p:nvGrpSpPr>
          <p:cNvPr id="82446" name="Group 496"/>
          <p:cNvGrpSpPr>
            <a:grpSpLocks/>
          </p:cNvGrpSpPr>
          <p:nvPr/>
        </p:nvGrpSpPr>
        <p:grpSpPr bwMode="auto">
          <a:xfrm>
            <a:off x="1054100" y="1471613"/>
            <a:ext cx="4559300" cy="1203325"/>
            <a:chOff x="948" y="192"/>
            <a:chExt cx="2872" cy="854"/>
          </a:xfrm>
        </p:grpSpPr>
        <p:sp>
          <p:nvSpPr>
            <p:cNvPr id="6182" name="Line 462"/>
            <p:cNvSpPr>
              <a:spLocks noChangeShapeType="1"/>
            </p:cNvSpPr>
            <p:nvPr/>
          </p:nvSpPr>
          <p:spPr bwMode="auto">
            <a:xfrm flipH="1">
              <a:off x="2974" y="412"/>
              <a:ext cx="348" cy="0"/>
            </a:xfrm>
            <a:prstGeom prst="line">
              <a:avLst/>
            </a:prstGeom>
            <a:noFill/>
            <a:ln w="28575">
              <a:solidFill>
                <a:srgbClr val="9900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183" name="Group 463"/>
            <p:cNvGrpSpPr>
              <a:grpSpLocks/>
            </p:cNvGrpSpPr>
            <p:nvPr/>
          </p:nvGrpSpPr>
          <p:grpSpPr bwMode="auto">
            <a:xfrm>
              <a:off x="1587" y="204"/>
              <a:ext cx="159" cy="154"/>
              <a:chOff x="3140" y="2152"/>
              <a:chExt cx="223" cy="207"/>
            </a:xfrm>
          </p:grpSpPr>
          <p:sp>
            <p:nvSpPr>
              <p:cNvPr id="6201" name="WordArt 464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40" y="2156"/>
                <a:ext cx="217" cy="20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2000" i="1" kern="10">
                    <a:ln w="31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F</a:t>
                </a:r>
                <a:endParaRPr lang="zh-CN" altLang="en-US" sz="2000" i="1" kern="10"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6202" name="WordArt 465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46" y="2152"/>
                <a:ext cx="217" cy="20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2000" i="1" kern="10">
                    <a:ln w="31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F</a:t>
                </a:r>
                <a:endParaRPr lang="zh-CN" altLang="en-US" sz="2000" i="1" kern="10"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6184" name="WordArt 466"/>
            <p:cNvSpPr>
              <a:spLocks noChangeArrowheads="1" noChangeShapeType="1" noTextEdit="1"/>
            </p:cNvSpPr>
            <p:nvPr/>
          </p:nvSpPr>
          <p:spPr bwMode="auto">
            <a:xfrm>
              <a:off x="2336" y="227"/>
              <a:ext cx="172" cy="16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6185" name="Line 467"/>
            <p:cNvSpPr>
              <a:spLocks noChangeShapeType="1"/>
            </p:cNvSpPr>
            <p:nvPr/>
          </p:nvSpPr>
          <p:spPr bwMode="auto">
            <a:xfrm>
              <a:off x="1461" y="415"/>
              <a:ext cx="348" cy="0"/>
            </a:xfrm>
            <a:prstGeom prst="line">
              <a:avLst/>
            </a:prstGeom>
            <a:noFill/>
            <a:ln w="28575">
              <a:solidFill>
                <a:srgbClr val="9900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186" name="Group 468"/>
            <p:cNvGrpSpPr>
              <a:grpSpLocks/>
            </p:cNvGrpSpPr>
            <p:nvPr/>
          </p:nvGrpSpPr>
          <p:grpSpPr bwMode="auto">
            <a:xfrm>
              <a:off x="3080" y="192"/>
              <a:ext cx="159" cy="154"/>
              <a:chOff x="3140" y="2152"/>
              <a:chExt cx="223" cy="207"/>
            </a:xfrm>
          </p:grpSpPr>
          <p:sp>
            <p:nvSpPr>
              <p:cNvPr id="6199" name="WordArt 469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40" y="2156"/>
                <a:ext cx="217" cy="20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2000" i="1" kern="10">
                    <a:ln w="31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F</a:t>
                </a:r>
                <a:endParaRPr lang="zh-CN" altLang="en-US" sz="2000" i="1" kern="10"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6200" name="WordArt 47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46" y="2152"/>
                <a:ext cx="217" cy="20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2000" i="1" kern="10">
                    <a:ln w="31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F</a:t>
                </a:r>
                <a:endParaRPr lang="zh-CN" altLang="en-US" sz="2000" i="1" kern="10"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6187" name="Group 474"/>
            <p:cNvGrpSpPr>
              <a:grpSpLocks/>
            </p:cNvGrpSpPr>
            <p:nvPr/>
          </p:nvGrpSpPr>
          <p:grpSpPr bwMode="auto">
            <a:xfrm>
              <a:off x="1375" y="854"/>
              <a:ext cx="137" cy="184"/>
              <a:chOff x="1104" y="2007"/>
              <a:chExt cx="109" cy="130"/>
            </a:xfrm>
          </p:grpSpPr>
          <p:sp>
            <p:nvSpPr>
              <p:cNvPr id="6197" name="WordArt 47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04" y="2011"/>
                <a:ext cx="109" cy="12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762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x</a:t>
                </a:r>
                <a:endParaRPr lang="zh-CN" altLang="en-US" sz="3600" i="1" kern="10">
                  <a:ln w="76200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6198" name="WordArt 476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04" y="2007"/>
                <a:ext cx="109" cy="12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x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6188" name="Group 477"/>
            <p:cNvGrpSpPr>
              <a:grpSpLocks/>
            </p:cNvGrpSpPr>
            <p:nvPr/>
          </p:nvGrpSpPr>
          <p:grpSpPr bwMode="auto">
            <a:xfrm>
              <a:off x="3000" y="862"/>
              <a:ext cx="137" cy="184"/>
              <a:chOff x="1104" y="2007"/>
              <a:chExt cx="109" cy="130"/>
            </a:xfrm>
          </p:grpSpPr>
          <p:sp>
            <p:nvSpPr>
              <p:cNvPr id="6195" name="WordArt 478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04" y="2011"/>
                <a:ext cx="109" cy="12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762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x</a:t>
                </a:r>
                <a:endParaRPr lang="zh-CN" altLang="en-US" sz="3600" i="1" kern="10">
                  <a:ln w="76200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6196" name="WordArt 479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04" y="2007"/>
                <a:ext cx="109" cy="12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x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6189" name="Freeform 480"/>
            <p:cNvSpPr>
              <a:spLocks/>
            </p:cNvSpPr>
            <p:nvPr/>
          </p:nvSpPr>
          <p:spPr bwMode="auto">
            <a:xfrm>
              <a:off x="1553" y="873"/>
              <a:ext cx="146" cy="148"/>
            </a:xfrm>
            <a:custGeom>
              <a:avLst/>
              <a:gdLst>
                <a:gd name="T0" fmla="*/ 1 w 576"/>
                <a:gd name="T1" fmla="*/ 0 h 576"/>
                <a:gd name="T2" fmla="*/ 0 w 576"/>
                <a:gd name="T3" fmla="*/ 0 h 576"/>
                <a:gd name="T4" fmla="*/ 1 w 576"/>
                <a:gd name="T5" fmla="*/ 1 h 576"/>
                <a:gd name="T6" fmla="*/ 0 60000 65536"/>
                <a:gd name="T7" fmla="*/ 0 60000 65536"/>
                <a:gd name="T8" fmla="*/ 0 60000 65536"/>
                <a:gd name="T9" fmla="*/ 0 w 576"/>
                <a:gd name="T10" fmla="*/ 0 h 576"/>
                <a:gd name="T11" fmla="*/ 576 w 576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6" h="576">
                  <a:moveTo>
                    <a:pt x="576" y="0"/>
                  </a:moveTo>
                  <a:lnTo>
                    <a:pt x="0" y="299"/>
                  </a:lnTo>
                  <a:lnTo>
                    <a:pt x="576" y="576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6190" name="WordArt 481"/>
            <p:cNvSpPr>
              <a:spLocks noChangeArrowheads="1" noChangeShapeType="1" noTextEdit="1"/>
            </p:cNvSpPr>
            <p:nvPr/>
          </p:nvSpPr>
          <p:spPr bwMode="auto">
            <a:xfrm>
              <a:off x="1760" y="846"/>
              <a:ext cx="110" cy="18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1199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0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6191" name="Freeform 482"/>
            <p:cNvSpPr>
              <a:spLocks/>
            </p:cNvSpPr>
            <p:nvPr/>
          </p:nvSpPr>
          <p:spPr bwMode="auto">
            <a:xfrm flipH="1">
              <a:off x="3202" y="873"/>
              <a:ext cx="146" cy="148"/>
            </a:xfrm>
            <a:custGeom>
              <a:avLst/>
              <a:gdLst>
                <a:gd name="T0" fmla="*/ 1 w 576"/>
                <a:gd name="T1" fmla="*/ 0 h 576"/>
                <a:gd name="T2" fmla="*/ 0 w 576"/>
                <a:gd name="T3" fmla="*/ 0 h 576"/>
                <a:gd name="T4" fmla="*/ 1 w 576"/>
                <a:gd name="T5" fmla="*/ 1 h 576"/>
                <a:gd name="T6" fmla="*/ 0 60000 65536"/>
                <a:gd name="T7" fmla="*/ 0 60000 65536"/>
                <a:gd name="T8" fmla="*/ 0 60000 65536"/>
                <a:gd name="T9" fmla="*/ 0 w 576"/>
                <a:gd name="T10" fmla="*/ 0 h 576"/>
                <a:gd name="T11" fmla="*/ 576 w 576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6" h="576">
                  <a:moveTo>
                    <a:pt x="576" y="0"/>
                  </a:moveTo>
                  <a:lnTo>
                    <a:pt x="0" y="299"/>
                  </a:lnTo>
                  <a:lnTo>
                    <a:pt x="576" y="576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6192" name="WordArt 483"/>
            <p:cNvSpPr>
              <a:spLocks noChangeArrowheads="1" noChangeShapeType="1" noTextEdit="1"/>
            </p:cNvSpPr>
            <p:nvPr/>
          </p:nvSpPr>
          <p:spPr bwMode="auto">
            <a:xfrm>
              <a:off x="3421" y="857"/>
              <a:ext cx="110" cy="18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1199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0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82409" name="WordArt 489"/>
            <p:cNvSpPr>
              <a:spLocks noChangeArrowheads="1" noChangeShapeType="1" noTextEdit="1"/>
            </p:cNvSpPr>
            <p:nvPr/>
          </p:nvSpPr>
          <p:spPr bwMode="auto">
            <a:xfrm>
              <a:off x="948" y="295"/>
              <a:ext cx="456" cy="155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正</a:t>
              </a:r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X</a:t>
              </a:r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向</a:t>
              </a:r>
            </a:p>
          </p:txBody>
        </p:sp>
        <p:sp>
          <p:nvSpPr>
            <p:cNvPr id="82410" name="WordArt 490"/>
            <p:cNvSpPr>
              <a:spLocks noChangeArrowheads="1" noChangeShapeType="1" noTextEdit="1"/>
            </p:cNvSpPr>
            <p:nvPr/>
          </p:nvSpPr>
          <p:spPr bwMode="auto">
            <a:xfrm>
              <a:off x="3364" y="302"/>
              <a:ext cx="456" cy="155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负</a:t>
              </a:r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X</a:t>
              </a:r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向</a:t>
              </a:r>
            </a:p>
          </p:txBody>
        </p:sp>
      </p:grpSp>
      <p:sp>
        <p:nvSpPr>
          <p:cNvPr id="6175" name="Line 751"/>
          <p:cNvSpPr>
            <a:spLocks noChangeShapeType="1"/>
          </p:cNvSpPr>
          <p:nvPr/>
        </p:nvSpPr>
        <p:spPr bwMode="auto">
          <a:xfrm flipH="1">
            <a:off x="712788" y="1658938"/>
            <a:ext cx="0" cy="636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76" name="Rectangle 752" descr="浅色上对角线"/>
          <p:cNvSpPr>
            <a:spLocks noChangeArrowheads="1"/>
          </p:cNvSpPr>
          <p:nvPr/>
        </p:nvSpPr>
        <p:spPr bwMode="auto">
          <a:xfrm>
            <a:off x="369888" y="1655763"/>
            <a:ext cx="320675" cy="649287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177" name="Rectangle 753"/>
          <p:cNvSpPr>
            <a:spLocks noChangeArrowheads="1"/>
          </p:cNvSpPr>
          <p:nvPr/>
        </p:nvSpPr>
        <p:spPr bwMode="auto">
          <a:xfrm>
            <a:off x="0" y="1654175"/>
            <a:ext cx="377825" cy="1001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grpSp>
        <p:nvGrpSpPr>
          <p:cNvPr id="82451" name="Group 754"/>
          <p:cNvGrpSpPr>
            <a:grpSpLocks/>
          </p:cNvGrpSpPr>
          <p:nvPr/>
        </p:nvGrpSpPr>
        <p:grpSpPr bwMode="auto">
          <a:xfrm>
            <a:off x="366713" y="366713"/>
            <a:ext cx="6016625" cy="857250"/>
            <a:chOff x="231" y="231"/>
            <a:chExt cx="3790" cy="540"/>
          </a:xfrm>
        </p:grpSpPr>
        <p:sp>
          <p:nvSpPr>
            <p:cNvPr id="6179" name="WordArt 755"/>
            <p:cNvSpPr>
              <a:spLocks noChangeArrowheads="1" noChangeShapeType="1" noTextEdit="1"/>
            </p:cNvSpPr>
            <p:nvPr/>
          </p:nvSpPr>
          <p:spPr bwMode="auto">
            <a:xfrm>
              <a:off x="231" y="231"/>
              <a:ext cx="2639" cy="24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 dirty="0" smtClean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华文中宋"/>
                  <a:ea typeface="华文中宋"/>
                </a:rPr>
                <a:t>6.1.1  </a:t>
              </a:r>
              <a:r>
                <a:rPr lang="zh-CN" altLang="en-US" sz="3600" kern="10" dirty="0" smtClean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华文中宋"/>
                  <a:ea typeface="华文中宋"/>
                </a:rPr>
                <a:t>动力学</a:t>
              </a:r>
              <a:r>
                <a:rPr lang="zh-CN" altLang="en-US" sz="3600" kern="10" dirty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华文中宋"/>
                  <a:ea typeface="华文中宋"/>
                </a:rPr>
                <a:t>特征</a:t>
              </a:r>
            </a:p>
          </p:txBody>
        </p:sp>
        <p:sp>
          <p:nvSpPr>
            <p:cNvPr id="6180" name="WordArt 756"/>
            <p:cNvSpPr>
              <a:spLocks noChangeArrowheads="1" noChangeShapeType="1" noTextEdit="1"/>
            </p:cNvSpPr>
            <p:nvPr/>
          </p:nvSpPr>
          <p:spPr bwMode="auto">
            <a:xfrm>
              <a:off x="3001" y="281"/>
              <a:ext cx="1020" cy="21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三个典型模型：</a:t>
              </a:r>
            </a:p>
          </p:txBody>
        </p:sp>
        <p:sp>
          <p:nvSpPr>
            <p:cNvPr id="82677" name="WordArt 757"/>
            <p:cNvSpPr>
              <a:spLocks noChangeArrowheads="1" noChangeShapeType="1" noTextEdit="1"/>
            </p:cNvSpPr>
            <p:nvPr/>
          </p:nvSpPr>
          <p:spPr bwMode="auto">
            <a:xfrm>
              <a:off x="1144" y="546"/>
              <a:ext cx="1649" cy="2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600" kern="10">
                  <a:ln w="9525">
                    <a:solidFill>
                      <a:srgbClr val="990000"/>
                    </a:solidFill>
                    <a:round/>
                    <a:headEnd/>
                    <a:tailEnd/>
                  </a:ln>
                  <a:solidFill>
                    <a:srgbClr val="990000"/>
                  </a:solidFill>
                  <a:latin typeface="楷体_GB2312"/>
                  <a:ea typeface="+mn-ea"/>
                </a:rPr>
                <a:t>（</a:t>
              </a:r>
              <a:r>
                <a:rPr lang="en-US" altLang="zh-CN" sz="3600" kern="10">
                  <a:ln w="9525">
                    <a:solidFill>
                      <a:srgbClr val="990000"/>
                    </a:solidFill>
                    <a:round/>
                    <a:headEnd/>
                    <a:tailEnd/>
                  </a:ln>
                  <a:solidFill>
                    <a:srgbClr val="990000"/>
                  </a:solidFill>
                  <a:latin typeface="楷体_GB2312"/>
                  <a:ea typeface="+mn-ea"/>
                </a:rPr>
                <a:t>A</a:t>
              </a:r>
              <a:r>
                <a:rPr lang="zh-CN" altLang="en-US" sz="3600" kern="10">
                  <a:ln w="9525">
                    <a:solidFill>
                      <a:srgbClr val="990000"/>
                    </a:solidFill>
                    <a:round/>
                    <a:headEnd/>
                    <a:tailEnd/>
                  </a:ln>
                  <a:solidFill>
                    <a:srgbClr val="990000"/>
                  </a:solidFill>
                  <a:latin typeface="楷体_GB2312"/>
                  <a:ea typeface="+mn-ea"/>
                </a:rPr>
                <a:t>）弹簧振子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2.59259E-6 L 1.38889E-6 -2.59259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500"/>
                            </p:stCondLst>
                            <p:childTnLst>
                              <p:par>
                                <p:cTn id="2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209 -2.59259E-6 L -0.00209 -2.59259E-6 " pathEditMode="relative" rAng="0" ptsTypes="AA">
                                      <p:cBhvr>
                                        <p:cTn id="25" dur="2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0"/>
                            </p:stCondLst>
                            <p:childTnLst>
                              <p:par>
                                <p:cTn id="2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2.59259E-6 L 4.72222E-6 -2.59259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2.59259E-6 L 4.72222E-6 -2.59259E-6 " pathEditMode="relative" rAng="0" ptsTypes="AA">
                                      <p:cBhvr>
                                        <p:cTn id="31" dur="2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500"/>
                            </p:stCondLst>
                            <p:childTnLst>
                              <p:par>
                                <p:cTn id="33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2.59259E-6 L 4.72222E-6 -2.59259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3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2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2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2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2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670" grpId="0" animBg="1"/>
      <p:bldP spid="825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3" descr="花束"/>
          <p:cNvSpPr>
            <a:spLocks noChangeArrowheads="1"/>
          </p:cNvSpPr>
          <p:nvPr/>
        </p:nvSpPr>
        <p:spPr bwMode="auto">
          <a:xfrm>
            <a:off x="0" y="0"/>
            <a:ext cx="9144000" cy="2079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59768" name="Rectangle 24"/>
          <p:cNvSpPr>
            <a:spLocks noGrp="1" noChangeArrowheads="1"/>
          </p:cNvSpPr>
          <p:nvPr>
            <p:ph type="title"/>
          </p:nvPr>
        </p:nvSpPr>
        <p:spPr>
          <a:xfrm>
            <a:off x="2359025" y="0"/>
            <a:ext cx="6784975" cy="19208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800" smtClean="0">
                <a:solidFill>
                  <a:schemeClr val="bg1"/>
                </a:solidFill>
              </a:rPr>
              <a:t>动力学特征</a:t>
            </a:r>
          </a:p>
        </p:txBody>
      </p:sp>
      <p:grpSp>
        <p:nvGrpSpPr>
          <p:cNvPr id="306" name="组合 305"/>
          <p:cNvGrpSpPr/>
          <p:nvPr/>
        </p:nvGrpSpPr>
        <p:grpSpPr>
          <a:xfrm>
            <a:off x="-278663" y="1240352"/>
            <a:ext cx="2925763" cy="4636920"/>
            <a:chOff x="-278663" y="1940093"/>
            <a:chExt cx="2925763" cy="4636920"/>
          </a:xfrm>
        </p:grpSpPr>
        <p:grpSp>
          <p:nvGrpSpPr>
            <p:cNvPr id="2" name="Group 2"/>
            <p:cNvGrpSpPr>
              <a:grpSpLocks/>
            </p:cNvGrpSpPr>
            <p:nvPr/>
          </p:nvGrpSpPr>
          <p:grpSpPr bwMode="auto">
            <a:xfrm rot="938004">
              <a:off x="-278663" y="1940093"/>
              <a:ext cx="2925763" cy="4483100"/>
              <a:chOff x="1695" y="732"/>
              <a:chExt cx="1843" cy="2824"/>
            </a:xfrm>
          </p:grpSpPr>
          <p:grpSp>
            <p:nvGrpSpPr>
              <p:cNvPr id="7455" name="Group 3"/>
              <p:cNvGrpSpPr>
                <a:grpSpLocks/>
              </p:cNvGrpSpPr>
              <p:nvPr/>
            </p:nvGrpSpPr>
            <p:grpSpPr bwMode="auto">
              <a:xfrm flipH="1" flipV="1">
                <a:off x="1695" y="732"/>
                <a:ext cx="1060" cy="1576"/>
                <a:chOff x="452" y="1626"/>
                <a:chExt cx="1060" cy="1576"/>
              </a:xfrm>
            </p:grpSpPr>
            <p:sp>
              <p:nvSpPr>
                <p:cNvPr id="7468" name="Freeform 4"/>
                <p:cNvSpPr>
                  <a:spLocks/>
                </p:cNvSpPr>
                <p:nvPr/>
              </p:nvSpPr>
              <p:spPr bwMode="auto">
                <a:xfrm>
                  <a:off x="452" y="1626"/>
                  <a:ext cx="1060" cy="1576"/>
                </a:xfrm>
                <a:custGeom>
                  <a:avLst/>
                  <a:gdLst>
                    <a:gd name="T0" fmla="*/ 124 w 1060"/>
                    <a:gd name="T1" fmla="*/ 13 h 1576"/>
                    <a:gd name="T2" fmla="*/ 445 w 1060"/>
                    <a:gd name="T3" fmla="*/ 191 h 1576"/>
                    <a:gd name="T4" fmla="*/ 689 w 1060"/>
                    <a:gd name="T5" fmla="*/ 600 h 1576"/>
                    <a:gd name="T6" fmla="*/ 1010 w 1060"/>
                    <a:gd name="T7" fmla="*/ 1088 h 1576"/>
                    <a:gd name="T8" fmla="*/ 988 w 1060"/>
                    <a:gd name="T9" fmla="*/ 1498 h 1576"/>
                    <a:gd name="T10" fmla="*/ 711 w 1060"/>
                    <a:gd name="T11" fmla="*/ 1553 h 1576"/>
                    <a:gd name="T12" fmla="*/ 345 w 1060"/>
                    <a:gd name="T13" fmla="*/ 1442 h 1576"/>
                    <a:gd name="T14" fmla="*/ 301 w 1060"/>
                    <a:gd name="T15" fmla="*/ 1099 h 1576"/>
                    <a:gd name="T16" fmla="*/ 124 w 1060"/>
                    <a:gd name="T17" fmla="*/ 711 h 1576"/>
                    <a:gd name="T18" fmla="*/ 69 w 1060"/>
                    <a:gd name="T19" fmla="*/ 324 h 1576"/>
                    <a:gd name="T20" fmla="*/ 13 w 1060"/>
                    <a:gd name="T21" fmla="*/ 113 h 1576"/>
                    <a:gd name="T22" fmla="*/ 124 w 1060"/>
                    <a:gd name="T23" fmla="*/ 13 h 157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060"/>
                    <a:gd name="T37" fmla="*/ 0 h 1576"/>
                    <a:gd name="T38" fmla="*/ 1060 w 1060"/>
                    <a:gd name="T39" fmla="*/ 1576 h 157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060" h="1576">
                      <a:moveTo>
                        <a:pt x="124" y="13"/>
                      </a:moveTo>
                      <a:cubicBezTo>
                        <a:pt x="196" y="26"/>
                        <a:pt x="351" y="93"/>
                        <a:pt x="445" y="191"/>
                      </a:cubicBezTo>
                      <a:cubicBezTo>
                        <a:pt x="539" y="289"/>
                        <a:pt x="595" y="451"/>
                        <a:pt x="689" y="600"/>
                      </a:cubicBezTo>
                      <a:cubicBezTo>
                        <a:pt x="783" y="749"/>
                        <a:pt x="960" y="938"/>
                        <a:pt x="1010" y="1088"/>
                      </a:cubicBezTo>
                      <a:cubicBezTo>
                        <a:pt x="1060" y="1238"/>
                        <a:pt x="1038" y="1420"/>
                        <a:pt x="988" y="1498"/>
                      </a:cubicBezTo>
                      <a:cubicBezTo>
                        <a:pt x="938" y="1576"/>
                        <a:pt x="818" y="1562"/>
                        <a:pt x="711" y="1553"/>
                      </a:cubicBezTo>
                      <a:cubicBezTo>
                        <a:pt x="604" y="1544"/>
                        <a:pt x="413" y="1518"/>
                        <a:pt x="345" y="1442"/>
                      </a:cubicBezTo>
                      <a:cubicBezTo>
                        <a:pt x="277" y="1366"/>
                        <a:pt x="338" y="1221"/>
                        <a:pt x="301" y="1099"/>
                      </a:cubicBezTo>
                      <a:cubicBezTo>
                        <a:pt x="264" y="977"/>
                        <a:pt x="163" y="840"/>
                        <a:pt x="124" y="711"/>
                      </a:cubicBezTo>
                      <a:cubicBezTo>
                        <a:pt x="85" y="582"/>
                        <a:pt x="87" y="424"/>
                        <a:pt x="69" y="324"/>
                      </a:cubicBezTo>
                      <a:cubicBezTo>
                        <a:pt x="51" y="224"/>
                        <a:pt x="0" y="163"/>
                        <a:pt x="13" y="113"/>
                      </a:cubicBezTo>
                      <a:cubicBezTo>
                        <a:pt x="26" y="63"/>
                        <a:pt x="52" y="0"/>
                        <a:pt x="124" y="1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7469" name="Oval 5"/>
                <p:cNvSpPr>
                  <a:spLocks noChangeArrowheads="1"/>
                </p:cNvSpPr>
                <p:nvPr/>
              </p:nvSpPr>
              <p:spPr bwMode="auto">
                <a:xfrm>
                  <a:off x="554" y="1750"/>
                  <a:ext cx="66" cy="67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7470" name="Oval 6"/>
                <p:cNvSpPr>
                  <a:spLocks noChangeArrowheads="1"/>
                </p:cNvSpPr>
                <p:nvPr/>
              </p:nvSpPr>
              <p:spPr bwMode="auto">
                <a:xfrm>
                  <a:off x="1000" y="2538"/>
                  <a:ext cx="66" cy="67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grpSp>
              <p:nvGrpSpPr>
                <p:cNvPr id="7471" name="Group 7"/>
                <p:cNvGrpSpPr>
                  <a:grpSpLocks/>
                </p:cNvGrpSpPr>
                <p:nvPr/>
              </p:nvGrpSpPr>
              <p:grpSpPr bwMode="auto">
                <a:xfrm>
                  <a:off x="1054" y="2247"/>
                  <a:ext cx="130" cy="186"/>
                  <a:chOff x="4722" y="487"/>
                  <a:chExt cx="130" cy="186"/>
                </a:xfrm>
              </p:grpSpPr>
              <p:sp>
                <p:nvSpPr>
                  <p:cNvPr id="7473" name="WordArt 8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722" y="488"/>
                    <a:ext cx="130" cy="185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800" i="1" kern="10">
                        <a:ln w="76200">
                          <a:solidFill>
                            <a:schemeClr val="bg1"/>
                          </a:solidFill>
                          <a:round/>
                          <a:headEnd/>
                          <a:tailEnd/>
                        </a:ln>
                        <a:solidFill>
                          <a:schemeClr val="bg1"/>
                        </a:solidFill>
                        <a:latin typeface="Times New Roman"/>
                        <a:cs typeface="Times New Roman"/>
                      </a:rPr>
                      <a:t>C</a:t>
                    </a:r>
                    <a:endParaRPr lang="zh-CN" altLang="en-US" sz="800" i="1" kern="10">
                      <a:ln w="762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7474" name="WordArt 9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722" y="487"/>
                    <a:ext cx="130" cy="185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800" i="1" kern="10">
                        <a:ln w="9525">
                          <a:solidFill>
                            <a:schemeClr val="bg1"/>
                          </a:solidFill>
                          <a:round/>
                          <a:headEnd/>
                          <a:tailEnd/>
                        </a:ln>
                        <a:solidFill>
                          <a:schemeClr val="bg1"/>
                        </a:solidFill>
                        <a:latin typeface="Times New Roman"/>
                        <a:cs typeface="Times New Roman"/>
                      </a:rPr>
                      <a:t>C</a:t>
                    </a:r>
                    <a:endParaRPr lang="zh-CN" altLang="en-US" sz="800" i="1" kern="10">
                      <a:ln w="9525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7472" name="Line 10"/>
                <p:cNvSpPr>
                  <a:spLocks noChangeShapeType="1"/>
                </p:cNvSpPr>
                <p:nvPr/>
              </p:nvSpPr>
              <p:spPr bwMode="auto">
                <a:xfrm>
                  <a:off x="598" y="1805"/>
                  <a:ext cx="421" cy="743"/>
                </a:xfrm>
                <a:prstGeom prst="lin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456" name="Freeform 11" descr="花岗岩"/>
              <p:cNvSpPr>
                <a:spLocks/>
              </p:cNvSpPr>
              <p:nvPr/>
            </p:nvSpPr>
            <p:spPr bwMode="auto">
              <a:xfrm>
                <a:off x="2478" y="1980"/>
                <a:ext cx="1060" cy="1576"/>
              </a:xfrm>
              <a:custGeom>
                <a:avLst/>
                <a:gdLst>
                  <a:gd name="T0" fmla="*/ 124 w 1060"/>
                  <a:gd name="T1" fmla="*/ 13 h 1576"/>
                  <a:gd name="T2" fmla="*/ 445 w 1060"/>
                  <a:gd name="T3" fmla="*/ 191 h 1576"/>
                  <a:gd name="T4" fmla="*/ 689 w 1060"/>
                  <a:gd name="T5" fmla="*/ 600 h 1576"/>
                  <a:gd name="T6" fmla="*/ 1010 w 1060"/>
                  <a:gd name="T7" fmla="*/ 1088 h 1576"/>
                  <a:gd name="T8" fmla="*/ 988 w 1060"/>
                  <a:gd name="T9" fmla="*/ 1498 h 1576"/>
                  <a:gd name="T10" fmla="*/ 711 w 1060"/>
                  <a:gd name="T11" fmla="*/ 1553 h 1576"/>
                  <a:gd name="T12" fmla="*/ 345 w 1060"/>
                  <a:gd name="T13" fmla="*/ 1442 h 1576"/>
                  <a:gd name="T14" fmla="*/ 301 w 1060"/>
                  <a:gd name="T15" fmla="*/ 1099 h 1576"/>
                  <a:gd name="T16" fmla="*/ 124 w 1060"/>
                  <a:gd name="T17" fmla="*/ 711 h 1576"/>
                  <a:gd name="T18" fmla="*/ 69 w 1060"/>
                  <a:gd name="T19" fmla="*/ 324 h 1576"/>
                  <a:gd name="T20" fmla="*/ 13 w 1060"/>
                  <a:gd name="T21" fmla="*/ 113 h 1576"/>
                  <a:gd name="T22" fmla="*/ 124 w 1060"/>
                  <a:gd name="T23" fmla="*/ 13 h 157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060"/>
                  <a:gd name="T37" fmla="*/ 0 h 1576"/>
                  <a:gd name="T38" fmla="*/ 1060 w 1060"/>
                  <a:gd name="T39" fmla="*/ 1576 h 157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060" h="1576">
                    <a:moveTo>
                      <a:pt x="124" y="13"/>
                    </a:moveTo>
                    <a:cubicBezTo>
                      <a:pt x="196" y="26"/>
                      <a:pt x="351" y="93"/>
                      <a:pt x="445" y="191"/>
                    </a:cubicBezTo>
                    <a:cubicBezTo>
                      <a:pt x="539" y="289"/>
                      <a:pt x="595" y="451"/>
                      <a:pt x="689" y="600"/>
                    </a:cubicBezTo>
                    <a:cubicBezTo>
                      <a:pt x="783" y="749"/>
                      <a:pt x="960" y="938"/>
                      <a:pt x="1010" y="1088"/>
                    </a:cubicBezTo>
                    <a:cubicBezTo>
                      <a:pt x="1060" y="1238"/>
                      <a:pt x="1038" y="1420"/>
                      <a:pt x="988" y="1498"/>
                    </a:cubicBezTo>
                    <a:cubicBezTo>
                      <a:pt x="938" y="1576"/>
                      <a:pt x="818" y="1562"/>
                      <a:pt x="711" y="1553"/>
                    </a:cubicBezTo>
                    <a:cubicBezTo>
                      <a:pt x="604" y="1544"/>
                      <a:pt x="413" y="1518"/>
                      <a:pt x="345" y="1442"/>
                    </a:cubicBezTo>
                    <a:cubicBezTo>
                      <a:pt x="277" y="1366"/>
                      <a:pt x="338" y="1221"/>
                      <a:pt x="301" y="1099"/>
                    </a:cubicBezTo>
                    <a:cubicBezTo>
                      <a:pt x="264" y="977"/>
                      <a:pt x="163" y="840"/>
                      <a:pt x="124" y="711"/>
                    </a:cubicBezTo>
                    <a:cubicBezTo>
                      <a:pt x="85" y="582"/>
                      <a:pt x="87" y="424"/>
                      <a:pt x="69" y="324"/>
                    </a:cubicBezTo>
                    <a:cubicBezTo>
                      <a:pt x="51" y="224"/>
                      <a:pt x="0" y="163"/>
                      <a:pt x="13" y="113"/>
                    </a:cubicBezTo>
                    <a:cubicBezTo>
                      <a:pt x="26" y="63"/>
                      <a:pt x="52" y="0"/>
                      <a:pt x="124" y="13"/>
                    </a:cubicBezTo>
                    <a:close/>
                  </a:path>
                </a:pathLst>
              </a:custGeom>
              <a:blipFill dpi="0" rotWithShape="1">
                <a:blip r:embed="rId4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grpSp>
            <p:nvGrpSpPr>
              <p:cNvPr id="7457" name="Group 12"/>
              <p:cNvGrpSpPr>
                <a:grpSpLocks/>
              </p:cNvGrpSpPr>
              <p:nvPr/>
            </p:nvGrpSpPr>
            <p:grpSpPr bwMode="auto">
              <a:xfrm>
                <a:off x="3080" y="2601"/>
                <a:ext cx="130" cy="186"/>
                <a:chOff x="4722" y="487"/>
                <a:chExt cx="130" cy="186"/>
              </a:xfrm>
            </p:grpSpPr>
            <p:sp>
              <p:nvSpPr>
                <p:cNvPr id="7466" name="WordArt 1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722" y="488"/>
                  <a:ext cx="130" cy="18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800" i="1" kern="10">
                      <a:ln w="762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Times New Roman"/>
                      <a:cs typeface="Times New Roman"/>
                    </a:rPr>
                    <a:t>C</a:t>
                  </a:r>
                  <a:endParaRPr lang="zh-CN" altLang="en-US" sz="800" i="1" kern="10">
                    <a:ln w="762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7467" name="WordArt 1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722" y="487"/>
                  <a:ext cx="130" cy="18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8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Times New Roman"/>
                      <a:cs typeface="Times New Roman"/>
                    </a:rPr>
                    <a:t>C</a:t>
                  </a:r>
                  <a:endParaRPr lang="zh-CN" altLang="en-US" sz="8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7458" name="Group 15"/>
              <p:cNvGrpSpPr>
                <a:grpSpLocks/>
              </p:cNvGrpSpPr>
              <p:nvPr/>
            </p:nvGrpSpPr>
            <p:grpSpPr bwMode="auto">
              <a:xfrm>
                <a:off x="2580" y="2104"/>
                <a:ext cx="512" cy="855"/>
                <a:chOff x="2580" y="2104"/>
                <a:chExt cx="512" cy="855"/>
              </a:xfrm>
            </p:grpSpPr>
            <p:sp>
              <p:nvSpPr>
                <p:cNvPr id="7463" name="Oval 16"/>
                <p:cNvSpPr>
                  <a:spLocks noChangeArrowheads="1"/>
                </p:cNvSpPr>
                <p:nvPr/>
              </p:nvSpPr>
              <p:spPr bwMode="auto">
                <a:xfrm>
                  <a:off x="2580" y="2104"/>
                  <a:ext cx="66" cy="67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7464" name="Oval 17"/>
                <p:cNvSpPr>
                  <a:spLocks noChangeArrowheads="1"/>
                </p:cNvSpPr>
                <p:nvPr/>
              </p:nvSpPr>
              <p:spPr bwMode="auto">
                <a:xfrm>
                  <a:off x="3026" y="2892"/>
                  <a:ext cx="66" cy="67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7465" name="Line 18"/>
                <p:cNvSpPr>
                  <a:spLocks noChangeShapeType="1"/>
                </p:cNvSpPr>
                <p:nvPr/>
              </p:nvSpPr>
              <p:spPr bwMode="auto">
                <a:xfrm>
                  <a:off x="2624" y="2159"/>
                  <a:ext cx="421" cy="74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459" name="Group 19"/>
              <p:cNvGrpSpPr>
                <a:grpSpLocks/>
              </p:cNvGrpSpPr>
              <p:nvPr/>
            </p:nvGrpSpPr>
            <p:grpSpPr bwMode="auto">
              <a:xfrm>
                <a:off x="2583" y="2107"/>
                <a:ext cx="512" cy="855"/>
                <a:chOff x="2580" y="2104"/>
                <a:chExt cx="512" cy="855"/>
              </a:xfrm>
            </p:grpSpPr>
            <p:sp>
              <p:nvSpPr>
                <p:cNvPr id="7460" name="Oval 20"/>
                <p:cNvSpPr>
                  <a:spLocks noChangeArrowheads="1"/>
                </p:cNvSpPr>
                <p:nvPr/>
              </p:nvSpPr>
              <p:spPr bwMode="auto">
                <a:xfrm>
                  <a:off x="2580" y="2104"/>
                  <a:ext cx="66" cy="67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7461" name="Oval 21"/>
                <p:cNvSpPr>
                  <a:spLocks noChangeArrowheads="1"/>
                </p:cNvSpPr>
                <p:nvPr/>
              </p:nvSpPr>
              <p:spPr bwMode="auto">
                <a:xfrm>
                  <a:off x="3026" y="2892"/>
                  <a:ext cx="66" cy="67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7462" name="Line 22"/>
                <p:cNvSpPr>
                  <a:spLocks noChangeShapeType="1"/>
                </p:cNvSpPr>
                <p:nvPr/>
              </p:nvSpPr>
              <p:spPr bwMode="auto">
                <a:xfrm>
                  <a:off x="2624" y="2159"/>
                  <a:ext cx="421" cy="74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" name="Group 306"/>
            <p:cNvGrpSpPr>
              <a:grpSpLocks/>
            </p:cNvGrpSpPr>
            <p:nvPr/>
          </p:nvGrpSpPr>
          <p:grpSpPr bwMode="auto">
            <a:xfrm>
              <a:off x="1198563" y="3746500"/>
              <a:ext cx="309562" cy="2830513"/>
              <a:chOff x="656" y="2360"/>
              <a:chExt cx="195" cy="1783"/>
            </a:xfrm>
          </p:grpSpPr>
          <p:grpSp>
            <p:nvGrpSpPr>
              <p:cNvPr id="7451" name="Group 26"/>
              <p:cNvGrpSpPr>
                <a:grpSpLocks/>
              </p:cNvGrpSpPr>
              <p:nvPr/>
            </p:nvGrpSpPr>
            <p:grpSpPr bwMode="auto">
              <a:xfrm>
                <a:off x="711" y="2375"/>
                <a:ext cx="140" cy="186"/>
                <a:chOff x="4564" y="537"/>
                <a:chExt cx="116" cy="139"/>
              </a:xfrm>
            </p:grpSpPr>
            <p:sp>
              <p:nvSpPr>
                <p:cNvPr id="7453" name="WordArt 2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572" y="538"/>
                  <a:ext cx="108" cy="13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800" i="1" kern="10">
                      <a:ln w="762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Times New Roman"/>
                      <a:cs typeface="Times New Roman"/>
                    </a:rPr>
                    <a:t>O</a:t>
                  </a:r>
                  <a:endParaRPr lang="zh-CN" altLang="en-US" sz="800" i="1" kern="10">
                    <a:ln w="762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7454" name="WordArt 2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564" y="537"/>
                  <a:ext cx="108" cy="13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8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Times New Roman"/>
                      <a:cs typeface="Times New Roman"/>
                    </a:rPr>
                    <a:t>O</a:t>
                  </a:r>
                  <a:endParaRPr lang="zh-CN" altLang="en-US" sz="8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7452" name="Line 29"/>
              <p:cNvSpPr>
                <a:spLocks noChangeShapeType="1"/>
              </p:cNvSpPr>
              <p:nvPr/>
            </p:nvSpPr>
            <p:spPr bwMode="auto">
              <a:xfrm flipH="1">
                <a:off x="656" y="2360"/>
                <a:ext cx="22" cy="178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1174750" y="4573588"/>
              <a:ext cx="463550" cy="900112"/>
              <a:chOff x="887" y="2136"/>
              <a:chExt cx="292" cy="567"/>
            </a:xfrm>
          </p:grpSpPr>
          <p:grpSp>
            <p:nvGrpSpPr>
              <p:cNvPr id="7444" name="Group 31"/>
              <p:cNvGrpSpPr>
                <a:grpSpLocks/>
              </p:cNvGrpSpPr>
              <p:nvPr/>
            </p:nvGrpSpPr>
            <p:grpSpPr bwMode="auto">
              <a:xfrm>
                <a:off x="1076" y="2136"/>
                <a:ext cx="103" cy="165"/>
                <a:chOff x="1208" y="2202"/>
                <a:chExt cx="103" cy="165"/>
              </a:xfrm>
            </p:grpSpPr>
            <p:sp>
              <p:nvSpPr>
                <p:cNvPr id="7449" name="WordArt 3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208" y="2204"/>
                  <a:ext cx="98" cy="16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800" i="1" kern="10">
                      <a:ln w="762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Times New Roman"/>
                      <a:cs typeface="Times New Roman"/>
                    </a:rPr>
                    <a:t>l</a:t>
                  </a:r>
                  <a:endParaRPr lang="zh-CN" altLang="en-US" sz="800" i="1" kern="10">
                    <a:ln w="762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7450" name="WordArt 3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213" y="2202"/>
                  <a:ext cx="98" cy="16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8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Times New Roman"/>
                      <a:cs typeface="Times New Roman"/>
                    </a:rPr>
                    <a:t>l</a:t>
                  </a:r>
                  <a:endParaRPr lang="zh-CN" altLang="en-US" sz="8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7445" name="Group 34"/>
              <p:cNvGrpSpPr>
                <a:grpSpLocks/>
              </p:cNvGrpSpPr>
              <p:nvPr/>
            </p:nvGrpSpPr>
            <p:grpSpPr bwMode="auto">
              <a:xfrm>
                <a:off x="887" y="2254"/>
                <a:ext cx="187" cy="449"/>
                <a:chOff x="2582" y="2442"/>
                <a:chExt cx="187" cy="449"/>
              </a:xfrm>
            </p:grpSpPr>
            <p:sp>
              <p:nvSpPr>
                <p:cNvPr id="7446" name="Arc 35"/>
                <p:cNvSpPr>
                  <a:spLocks/>
                </p:cNvSpPr>
                <p:nvPr/>
              </p:nvSpPr>
              <p:spPr bwMode="auto">
                <a:xfrm rot="20881432" flipV="1">
                  <a:off x="2582" y="2442"/>
                  <a:ext cx="187" cy="220"/>
                </a:xfrm>
                <a:custGeom>
                  <a:avLst/>
                  <a:gdLst>
                    <a:gd name="T0" fmla="*/ 0 w 14094"/>
                    <a:gd name="T1" fmla="*/ 0 h 21600"/>
                    <a:gd name="T2" fmla="*/ 0 w 14094"/>
                    <a:gd name="T3" fmla="*/ 0 h 21600"/>
                    <a:gd name="T4" fmla="*/ 0 w 14094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14094"/>
                    <a:gd name="T10" fmla="*/ 0 h 21600"/>
                    <a:gd name="T11" fmla="*/ 14094 w 1409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4094" h="21600" fill="none" extrusionOk="0">
                      <a:moveTo>
                        <a:pt x="0" y="908"/>
                      </a:moveTo>
                      <a:cubicBezTo>
                        <a:pt x="2010" y="305"/>
                        <a:pt x="4098" y="-1"/>
                        <a:pt x="6198" y="0"/>
                      </a:cubicBezTo>
                      <a:cubicBezTo>
                        <a:pt x="8900" y="0"/>
                        <a:pt x="11578" y="507"/>
                        <a:pt x="14094" y="1494"/>
                      </a:cubicBezTo>
                    </a:path>
                    <a:path w="14094" h="21600" stroke="0" extrusionOk="0">
                      <a:moveTo>
                        <a:pt x="0" y="908"/>
                      </a:moveTo>
                      <a:cubicBezTo>
                        <a:pt x="2010" y="305"/>
                        <a:pt x="4098" y="-1"/>
                        <a:pt x="6198" y="0"/>
                      </a:cubicBezTo>
                      <a:cubicBezTo>
                        <a:pt x="8900" y="0"/>
                        <a:pt x="11578" y="507"/>
                        <a:pt x="14094" y="1494"/>
                      </a:cubicBezTo>
                      <a:lnTo>
                        <a:pt x="6198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sm" len="lg"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7447" name="WordArt 3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644" y="2732"/>
                  <a:ext cx="82" cy="14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400" i="1" kern="10">
                      <a:ln w="762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Symbol"/>
                    </a:rPr>
                    <a:t>q</a:t>
                  </a:r>
                  <a:endParaRPr lang="zh-CN" altLang="en-US" sz="1400" i="1" kern="10">
                    <a:ln w="762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Symbol"/>
                  </a:endParaRPr>
                </a:p>
              </p:txBody>
            </p:sp>
            <p:sp>
              <p:nvSpPr>
                <p:cNvPr id="7448" name="WordArt 3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634" y="2731"/>
                  <a:ext cx="104" cy="16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4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Symbol"/>
                    </a:rPr>
                    <a:t>q</a:t>
                  </a:r>
                  <a:endParaRPr lang="zh-CN" altLang="en-US" sz="14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Symbol"/>
                  </a:endParaRPr>
                </a:p>
              </p:txBody>
            </p:sp>
          </p:grpSp>
        </p:grpSp>
        <p:grpSp>
          <p:nvGrpSpPr>
            <p:cNvPr id="13" name="Group 38"/>
            <p:cNvGrpSpPr>
              <a:grpSpLocks/>
            </p:cNvGrpSpPr>
            <p:nvPr/>
          </p:nvGrpSpPr>
          <p:grpSpPr bwMode="auto">
            <a:xfrm>
              <a:off x="1587500" y="5575300"/>
              <a:ext cx="639763" cy="941388"/>
              <a:chOff x="1174" y="2836"/>
              <a:chExt cx="403" cy="593"/>
            </a:xfrm>
          </p:grpSpPr>
          <p:sp>
            <p:nvSpPr>
              <p:cNvPr id="7436" name="Line 39"/>
              <p:cNvSpPr>
                <a:spLocks noChangeShapeType="1"/>
              </p:cNvSpPr>
              <p:nvPr/>
            </p:nvSpPr>
            <p:spPr bwMode="auto">
              <a:xfrm>
                <a:off x="1174" y="2836"/>
                <a:ext cx="0" cy="3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437" name="Group 40"/>
              <p:cNvGrpSpPr>
                <a:grpSpLocks/>
              </p:cNvGrpSpPr>
              <p:nvPr/>
            </p:nvGrpSpPr>
            <p:grpSpPr bwMode="auto">
              <a:xfrm>
                <a:off x="1249" y="3232"/>
                <a:ext cx="328" cy="197"/>
                <a:chOff x="1238" y="3144"/>
                <a:chExt cx="328" cy="197"/>
              </a:xfrm>
            </p:grpSpPr>
            <p:grpSp>
              <p:nvGrpSpPr>
                <p:cNvPr id="7438" name="Group 41"/>
                <p:cNvGrpSpPr>
                  <a:grpSpLocks/>
                </p:cNvGrpSpPr>
                <p:nvPr/>
              </p:nvGrpSpPr>
              <p:grpSpPr bwMode="auto">
                <a:xfrm>
                  <a:off x="1238" y="3144"/>
                  <a:ext cx="325" cy="191"/>
                  <a:chOff x="1604" y="3155"/>
                  <a:chExt cx="325" cy="191"/>
                </a:xfrm>
              </p:grpSpPr>
              <p:sp>
                <p:nvSpPr>
                  <p:cNvPr id="7442" name="WordArt 42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604" y="3158"/>
                    <a:ext cx="171" cy="12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57150">
                          <a:solidFill>
                            <a:schemeClr val="bg1"/>
                          </a:solidFill>
                          <a:round/>
                          <a:headEnd/>
                          <a:tailEnd/>
                        </a:ln>
                        <a:solidFill>
                          <a:schemeClr val="bg1"/>
                        </a:solidFill>
                        <a:latin typeface="Times New Roman"/>
                        <a:cs typeface="Times New Roman"/>
                      </a:rPr>
                      <a:t>m</a:t>
                    </a:r>
                    <a:endParaRPr lang="zh-CN" altLang="en-US" sz="3600" i="1" kern="10">
                      <a:ln w="5715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7443" name="WordArt 43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796" y="3155"/>
                    <a:ext cx="133" cy="191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57150">
                          <a:solidFill>
                            <a:schemeClr val="bg1"/>
                          </a:solidFill>
                          <a:round/>
                          <a:headEnd/>
                          <a:tailEnd/>
                        </a:ln>
                        <a:solidFill>
                          <a:schemeClr val="bg1"/>
                        </a:solidFill>
                        <a:latin typeface="Times New Roman"/>
                        <a:cs typeface="Times New Roman"/>
                      </a:rPr>
                      <a:t>g</a:t>
                    </a:r>
                    <a:endParaRPr lang="zh-CN" altLang="en-US" sz="3600" i="1" kern="10">
                      <a:ln w="5715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</p:grpSp>
            <p:grpSp>
              <p:nvGrpSpPr>
                <p:cNvPr id="7439" name="Group 44"/>
                <p:cNvGrpSpPr>
                  <a:grpSpLocks/>
                </p:cNvGrpSpPr>
                <p:nvPr/>
              </p:nvGrpSpPr>
              <p:grpSpPr bwMode="auto">
                <a:xfrm>
                  <a:off x="1241" y="3150"/>
                  <a:ext cx="325" cy="191"/>
                  <a:chOff x="1604" y="3155"/>
                  <a:chExt cx="325" cy="191"/>
                </a:xfrm>
              </p:grpSpPr>
              <p:sp>
                <p:nvSpPr>
                  <p:cNvPr id="7440" name="WordArt 45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604" y="3158"/>
                    <a:ext cx="171" cy="12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rgbClr val="CC0000"/>
                          </a:solidFill>
                          <a:round/>
                          <a:headEnd/>
                          <a:tailEnd/>
                        </a:ln>
                        <a:solidFill>
                          <a:srgbClr val="CC0000"/>
                        </a:solidFill>
                        <a:latin typeface="Times New Roman"/>
                        <a:cs typeface="Times New Roman"/>
                      </a:rPr>
                      <a:t>m</a:t>
                    </a:r>
                    <a:endParaRPr lang="zh-CN" altLang="en-US" sz="36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7441" name="WordArt 46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796" y="3155"/>
                    <a:ext cx="133" cy="191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rgbClr val="CC0000"/>
                          </a:solidFill>
                          <a:round/>
                          <a:headEnd/>
                          <a:tailEnd/>
                        </a:ln>
                        <a:solidFill>
                          <a:srgbClr val="CC0000"/>
                        </a:solidFill>
                        <a:latin typeface="Times New Roman"/>
                        <a:cs typeface="Times New Roman"/>
                      </a:rPr>
                      <a:t>g</a:t>
                    </a:r>
                    <a:endParaRPr lang="zh-CN" altLang="en-US" sz="36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</p:grpSp>
          </p:grpSp>
        </p:grpSp>
      </p:grpSp>
      <p:grpSp>
        <p:nvGrpSpPr>
          <p:cNvPr id="17" name="Group 302"/>
          <p:cNvGrpSpPr>
            <a:grpSpLocks/>
          </p:cNvGrpSpPr>
          <p:nvPr/>
        </p:nvGrpSpPr>
        <p:grpSpPr bwMode="auto">
          <a:xfrm>
            <a:off x="2339752" y="3212976"/>
            <a:ext cx="6397625" cy="358775"/>
            <a:chOff x="1239" y="2404"/>
            <a:chExt cx="4030" cy="226"/>
          </a:xfrm>
        </p:grpSpPr>
        <p:sp>
          <p:nvSpPr>
            <p:cNvPr id="159769" name="WordArt 25"/>
            <p:cNvSpPr>
              <a:spLocks noChangeArrowheads="1" noChangeShapeType="1" noTextEdit="1"/>
            </p:cNvSpPr>
            <p:nvPr/>
          </p:nvSpPr>
          <p:spPr bwMode="auto">
            <a:xfrm>
              <a:off x="1239" y="2404"/>
              <a:ext cx="1081" cy="22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600" kern="10">
                  <a:ln w="9525">
                    <a:solidFill>
                      <a:srgbClr val="990000"/>
                    </a:solidFill>
                    <a:round/>
                    <a:headEnd/>
                    <a:tailEnd/>
                  </a:ln>
                  <a:solidFill>
                    <a:srgbClr val="990000"/>
                  </a:solidFill>
                  <a:latin typeface="楷体_GB2312"/>
                  <a:ea typeface="+mn-ea"/>
                </a:rPr>
                <a:t>（</a:t>
              </a:r>
              <a:r>
                <a:rPr lang="en-US" altLang="zh-CN" sz="3600" kern="10">
                  <a:ln w="9525">
                    <a:solidFill>
                      <a:srgbClr val="990000"/>
                    </a:solidFill>
                    <a:round/>
                    <a:headEnd/>
                    <a:tailEnd/>
                  </a:ln>
                  <a:solidFill>
                    <a:srgbClr val="990000"/>
                  </a:solidFill>
                  <a:latin typeface="楷体_GB2312"/>
                  <a:ea typeface="+mn-ea"/>
                </a:rPr>
                <a:t>C</a:t>
              </a:r>
              <a:r>
                <a:rPr lang="zh-CN" altLang="en-US" sz="3600" kern="10">
                  <a:ln w="9525">
                    <a:solidFill>
                      <a:srgbClr val="990000"/>
                    </a:solidFill>
                    <a:round/>
                    <a:headEnd/>
                    <a:tailEnd/>
                  </a:ln>
                  <a:solidFill>
                    <a:srgbClr val="990000"/>
                  </a:solidFill>
                  <a:latin typeface="楷体_GB2312"/>
                  <a:ea typeface="+mn-ea"/>
                </a:rPr>
                <a:t>）复摆</a:t>
              </a:r>
            </a:p>
          </p:txBody>
        </p:sp>
        <p:grpSp>
          <p:nvGrpSpPr>
            <p:cNvPr id="7431" name="Group 47"/>
            <p:cNvGrpSpPr>
              <a:grpSpLocks/>
            </p:cNvGrpSpPr>
            <p:nvPr/>
          </p:nvGrpSpPr>
          <p:grpSpPr bwMode="auto">
            <a:xfrm>
              <a:off x="2447" y="2422"/>
              <a:ext cx="2822" cy="180"/>
              <a:chOff x="305" y="903"/>
              <a:chExt cx="2822" cy="180"/>
            </a:xfrm>
          </p:grpSpPr>
          <p:sp>
            <p:nvSpPr>
              <p:cNvPr id="7432" name="WordArt 4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5" y="903"/>
                <a:ext cx="2822" cy="18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 dirty="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一个绕水平固定轴  转动的刚体。</a:t>
                </a:r>
              </a:p>
            </p:txBody>
          </p:sp>
          <p:grpSp>
            <p:nvGrpSpPr>
              <p:cNvPr id="7433" name="Group 49"/>
              <p:cNvGrpSpPr>
                <a:grpSpLocks/>
              </p:cNvGrpSpPr>
              <p:nvPr/>
            </p:nvGrpSpPr>
            <p:grpSpPr bwMode="auto">
              <a:xfrm>
                <a:off x="1919" y="917"/>
                <a:ext cx="117" cy="151"/>
                <a:chOff x="4564" y="537"/>
                <a:chExt cx="116" cy="139"/>
              </a:xfrm>
            </p:grpSpPr>
            <p:sp>
              <p:nvSpPr>
                <p:cNvPr id="7434" name="WordArt 5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572" y="538"/>
                  <a:ext cx="108" cy="13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800" i="1" kern="10">
                      <a:ln w="762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Times New Roman"/>
                      <a:cs typeface="Times New Roman"/>
                    </a:rPr>
                    <a:t>O</a:t>
                  </a:r>
                  <a:endParaRPr lang="zh-CN" altLang="en-US" sz="800" i="1" kern="10">
                    <a:ln w="762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7435" name="WordArt 5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564" y="537"/>
                  <a:ext cx="108" cy="13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8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Times New Roman"/>
                      <a:cs typeface="Times New Roman"/>
                    </a:rPr>
                    <a:t>O</a:t>
                  </a:r>
                  <a:endParaRPr lang="zh-CN" altLang="en-US" sz="8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</p:grpSp>
      </p:grpSp>
      <p:grpSp>
        <p:nvGrpSpPr>
          <p:cNvPr id="20" name="Group 303"/>
          <p:cNvGrpSpPr>
            <a:grpSpLocks/>
          </p:cNvGrpSpPr>
          <p:nvPr/>
        </p:nvGrpSpPr>
        <p:grpSpPr bwMode="auto">
          <a:xfrm>
            <a:off x="3403377" y="3667001"/>
            <a:ext cx="5399087" cy="766763"/>
            <a:chOff x="1909" y="2690"/>
            <a:chExt cx="3401" cy="483"/>
          </a:xfrm>
        </p:grpSpPr>
        <p:grpSp>
          <p:nvGrpSpPr>
            <p:cNvPr id="7415" name="Group 52"/>
            <p:cNvGrpSpPr>
              <a:grpSpLocks/>
            </p:cNvGrpSpPr>
            <p:nvPr/>
          </p:nvGrpSpPr>
          <p:grpSpPr bwMode="auto">
            <a:xfrm>
              <a:off x="2909" y="2996"/>
              <a:ext cx="1510" cy="177"/>
              <a:chOff x="2297" y="1844"/>
              <a:chExt cx="1421" cy="166"/>
            </a:xfrm>
          </p:grpSpPr>
          <p:sp>
            <p:nvSpPr>
              <p:cNvPr id="7419" name="WordArt 5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97" y="1852"/>
                <a:ext cx="194" cy="14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4375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M</a:t>
                </a:r>
                <a:endParaRPr lang="zh-CN" altLang="en-US" sz="36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grpSp>
            <p:nvGrpSpPr>
              <p:cNvPr id="7420" name="Group 54"/>
              <p:cNvGrpSpPr>
                <a:grpSpLocks/>
              </p:cNvGrpSpPr>
              <p:nvPr/>
            </p:nvGrpSpPr>
            <p:grpSpPr bwMode="auto">
              <a:xfrm>
                <a:off x="2552" y="1906"/>
                <a:ext cx="151" cy="53"/>
                <a:chOff x="1260" y="2371"/>
                <a:chExt cx="151" cy="53"/>
              </a:xfrm>
            </p:grpSpPr>
            <p:sp>
              <p:nvSpPr>
                <p:cNvPr id="7428" name="Line 55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29" name="Line 56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421" name="Line 57"/>
              <p:cNvSpPr>
                <a:spLocks noChangeShapeType="1"/>
              </p:cNvSpPr>
              <p:nvPr/>
            </p:nvSpPr>
            <p:spPr bwMode="auto">
              <a:xfrm>
                <a:off x="2763" y="1934"/>
                <a:ext cx="11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422" name="Group 58"/>
              <p:cNvGrpSpPr>
                <a:grpSpLocks/>
              </p:cNvGrpSpPr>
              <p:nvPr/>
            </p:nvGrpSpPr>
            <p:grpSpPr bwMode="auto">
              <a:xfrm>
                <a:off x="2929" y="1863"/>
                <a:ext cx="301" cy="145"/>
                <a:chOff x="3912" y="3076"/>
                <a:chExt cx="301" cy="145"/>
              </a:xfrm>
            </p:grpSpPr>
            <p:sp>
              <p:nvSpPr>
                <p:cNvPr id="7426" name="WordArt 5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912" y="3087"/>
                  <a:ext cx="148" cy="12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m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7427" name="WordArt 6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090" y="3076"/>
                  <a:ext cx="123" cy="14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g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7423" name="WordArt 6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248" y="1849"/>
                <a:ext cx="69" cy="16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l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7424" name="WordArt 62"/>
              <p:cNvSpPr>
                <a:spLocks noChangeArrowheads="1" noChangeShapeType="1" noTextEdit="1"/>
              </p:cNvSpPr>
              <p:nvPr/>
            </p:nvSpPr>
            <p:spPr bwMode="auto">
              <a:xfrm>
                <a:off x="3340" y="1844"/>
                <a:ext cx="250" cy="14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sin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7425" name="WordArt 6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624" y="1859"/>
                <a:ext cx="94" cy="14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Symbol"/>
                  </a:rPr>
                  <a:t>q</a:t>
                </a:r>
                <a:endParaRPr lang="zh-CN" altLang="en-US" sz="36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Symbol"/>
                </a:endParaRPr>
              </a:p>
            </p:txBody>
          </p:sp>
        </p:grpSp>
        <p:grpSp>
          <p:nvGrpSpPr>
            <p:cNvPr id="7416" name="Group 64"/>
            <p:cNvGrpSpPr>
              <a:grpSpLocks/>
            </p:cNvGrpSpPr>
            <p:nvPr/>
          </p:nvGrpSpPr>
          <p:grpSpPr bwMode="auto">
            <a:xfrm>
              <a:off x="1909" y="2690"/>
              <a:ext cx="3401" cy="192"/>
              <a:chOff x="1956" y="2258"/>
              <a:chExt cx="2907" cy="168"/>
            </a:xfrm>
          </p:grpSpPr>
          <p:sp>
            <p:nvSpPr>
              <p:cNvPr id="7417" name="WordArt 6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56" y="2258"/>
                <a:ext cx="2907" cy="168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在任意摆角  处，复摆受到的合外力矩为</a:t>
                </a:r>
              </a:p>
            </p:txBody>
          </p:sp>
          <p:sp>
            <p:nvSpPr>
              <p:cNvPr id="7418" name="WordArt 66"/>
              <p:cNvSpPr>
                <a:spLocks noChangeArrowheads="1" noChangeShapeType="1" noTextEdit="1"/>
              </p:cNvSpPr>
              <p:nvPr/>
            </p:nvSpPr>
            <p:spPr bwMode="auto">
              <a:xfrm>
                <a:off x="2796" y="2272"/>
                <a:ext cx="94" cy="14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Symbol"/>
                  </a:rPr>
                  <a:t>q</a:t>
                </a:r>
                <a:endParaRPr lang="zh-CN" altLang="en-US" sz="36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Symbol"/>
                </a:endParaRPr>
              </a:p>
            </p:txBody>
          </p:sp>
        </p:grpSp>
      </p:grpSp>
      <p:grpSp>
        <p:nvGrpSpPr>
          <p:cNvPr id="25" name="Group 304"/>
          <p:cNvGrpSpPr>
            <a:grpSpLocks/>
          </p:cNvGrpSpPr>
          <p:nvPr/>
        </p:nvGrpSpPr>
        <p:grpSpPr bwMode="auto">
          <a:xfrm>
            <a:off x="3541489" y="4597276"/>
            <a:ext cx="4870450" cy="642938"/>
            <a:chOff x="1985" y="3276"/>
            <a:chExt cx="3068" cy="405"/>
          </a:xfrm>
        </p:grpSpPr>
        <p:grpSp>
          <p:nvGrpSpPr>
            <p:cNvPr id="7395" name="Group 67"/>
            <p:cNvGrpSpPr>
              <a:grpSpLocks/>
            </p:cNvGrpSpPr>
            <p:nvPr/>
          </p:nvGrpSpPr>
          <p:grpSpPr bwMode="auto">
            <a:xfrm>
              <a:off x="3460" y="3276"/>
              <a:ext cx="1593" cy="376"/>
              <a:chOff x="3810" y="3513"/>
              <a:chExt cx="1405" cy="376"/>
            </a:xfrm>
          </p:grpSpPr>
          <p:sp>
            <p:nvSpPr>
              <p:cNvPr id="7405" name="WordArt 6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31" y="3598"/>
                <a:ext cx="206" cy="17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4375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990000"/>
                      </a:solidFill>
                      <a:round/>
                      <a:headEnd/>
                      <a:tailEnd/>
                    </a:ln>
                    <a:solidFill>
                      <a:srgbClr val="990000"/>
                    </a:solidFill>
                    <a:latin typeface="Times New Roman"/>
                    <a:cs typeface="Times New Roman"/>
                  </a:rPr>
                  <a:t>M</a:t>
                </a:r>
                <a:endParaRPr lang="zh-CN" altLang="en-US" sz="3600" kern="10">
                  <a:ln w="9525">
                    <a:solidFill>
                      <a:srgbClr val="990000"/>
                    </a:solidFill>
                    <a:round/>
                    <a:headEnd/>
                    <a:tailEnd/>
                  </a:ln>
                  <a:solidFill>
                    <a:srgbClr val="990000"/>
                  </a:solidFill>
                  <a:latin typeface="Times New Roman"/>
                  <a:cs typeface="Times New Roman"/>
                </a:endParaRPr>
              </a:p>
            </p:txBody>
          </p:sp>
          <p:grpSp>
            <p:nvGrpSpPr>
              <p:cNvPr id="7406" name="Group 69"/>
              <p:cNvGrpSpPr>
                <a:grpSpLocks/>
              </p:cNvGrpSpPr>
              <p:nvPr/>
            </p:nvGrpSpPr>
            <p:grpSpPr bwMode="auto">
              <a:xfrm>
                <a:off x="4186" y="3667"/>
                <a:ext cx="151" cy="68"/>
                <a:chOff x="1260" y="2371"/>
                <a:chExt cx="151" cy="53"/>
              </a:xfrm>
            </p:grpSpPr>
            <p:sp>
              <p:nvSpPr>
                <p:cNvPr id="7413" name="Line 70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rgbClr val="99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14" name="Line 71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rgbClr val="99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407" name="Line 72"/>
              <p:cNvSpPr>
                <a:spLocks noChangeShapeType="1"/>
              </p:cNvSpPr>
              <p:nvPr/>
            </p:nvSpPr>
            <p:spPr bwMode="auto">
              <a:xfrm>
                <a:off x="4397" y="3703"/>
                <a:ext cx="119" cy="0"/>
              </a:xfrm>
              <a:prstGeom prst="line">
                <a:avLst/>
              </a:prstGeom>
              <a:noFill/>
              <a:ln w="38100">
                <a:solidFill>
                  <a:srgbClr val="99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08" name="WordArt 73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63" y="3650"/>
                <a:ext cx="148" cy="13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990000"/>
                      </a:solidFill>
                      <a:round/>
                      <a:headEnd/>
                      <a:tailEnd/>
                    </a:ln>
                    <a:solidFill>
                      <a:srgbClr val="990000"/>
                    </a:solidFill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rgbClr val="990000"/>
                    </a:solidFill>
                    <a:round/>
                    <a:headEnd/>
                    <a:tailEnd/>
                  </a:ln>
                  <a:solidFill>
                    <a:srgbClr val="99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7409" name="WordArt 74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41" y="3651"/>
                <a:ext cx="123" cy="18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990000"/>
                      </a:solidFill>
                      <a:round/>
                      <a:headEnd/>
                      <a:tailEnd/>
                    </a:ln>
                    <a:solidFill>
                      <a:srgbClr val="990000"/>
                    </a:solidFill>
                    <a:latin typeface="Times New Roman"/>
                    <a:cs typeface="Times New Roman"/>
                  </a:rPr>
                  <a:t>g</a:t>
                </a:r>
                <a:endParaRPr lang="zh-CN" altLang="en-US" sz="3600" i="1" kern="10">
                  <a:ln w="9525">
                    <a:solidFill>
                      <a:srgbClr val="990000"/>
                    </a:solidFill>
                    <a:round/>
                    <a:headEnd/>
                    <a:tailEnd/>
                  </a:ln>
                  <a:solidFill>
                    <a:srgbClr val="99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7410" name="WordArt 75"/>
              <p:cNvSpPr>
                <a:spLocks noChangeArrowheads="1" noChangeShapeType="1" noTextEdit="1"/>
              </p:cNvSpPr>
              <p:nvPr/>
            </p:nvSpPr>
            <p:spPr bwMode="auto">
              <a:xfrm>
                <a:off x="4882" y="3594"/>
                <a:ext cx="69" cy="20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990000"/>
                      </a:solidFill>
                      <a:round/>
                      <a:headEnd/>
                      <a:tailEnd/>
                    </a:ln>
                    <a:solidFill>
                      <a:srgbClr val="990000"/>
                    </a:solidFill>
                    <a:latin typeface="Times New Roman"/>
                    <a:cs typeface="Times New Roman"/>
                  </a:rPr>
                  <a:t>l</a:t>
                </a:r>
                <a:endParaRPr lang="zh-CN" altLang="en-US" sz="3600" i="1" kern="10">
                  <a:ln w="9525">
                    <a:solidFill>
                      <a:srgbClr val="990000"/>
                    </a:solidFill>
                    <a:round/>
                    <a:headEnd/>
                    <a:tailEnd/>
                  </a:ln>
                  <a:solidFill>
                    <a:srgbClr val="99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7411" name="WordArt 76"/>
              <p:cNvSpPr>
                <a:spLocks noChangeArrowheads="1" noChangeShapeType="1" noTextEdit="1"/>
              </p:cNvSpPr>
              <p:nvPr/>
            </p:nvSpPr>
            <p:spPr bwMode="auto">
              <a:xfrm>
                <a:off x="4993" y="3586"/>
                <a:ext cx="117" cy="20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990000"/>
                      </a:solidFill>
                      <a:round/>
                      <a:headEnd/>
                      <a:tailEnd/>
                    </a:ln>
                    <a:solidFill>
                      <a:srgbClr val="990000"/>
                    </a:solidFill>
                    <a:latin typeface="Symbol"/>
                  </a:rPr>
                  <a:t>q</a:t>
                </a:r>
                <a:endParaRPr lang="zh-CN" altLang="en-US" sz="3600" i="1" kern="10">
                  <a:ln w="9525">
                    <a:solidFill>
                      <a:srgbClr val="990000"/>
                    </a:solidFill>
                    <a:round/>
                    <a:headEnd/>
                    <a:tailEnd/>
                  </a:ln>
                  <a:solidFill>
                    <a:srgbClr val="990000"/>
                  </a:solidFill>
                  <a:latin typeface="Symbol"/>
                </a:endParaRPr>
              </a:p>
            </p:txBody>
          </p:sp>
          <p:sp>
            <p:nvSpPr>
              <p:cNvPr id="7412" name="Rectangle 77"/>
              <p:cNvSpPr>
                <a:spLocks noChangeArrowheads="1"/>
              </p:cNvSpPr>
              <p:nvPr/>
            </p:nvSpPr>
            <p:spPr bwMode="auto">
              <a:xfrm>
                <a:off x="3810" y="3513"/>
                <a:ext cx="1405" cy="376"/>
              </a:xfrm>
              <a:prstGeom prst="rect">
                <a:avLst/>
              </a:prstGeom>
              <a:noFill/>
              <a:ln w="38100">
                <a:solidFill>
                  <a:srgbClr val="99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</p:grpSp>
        <p:grpSp>
          <p:nvGrpSpPr>
            <p:cNvPr id="7396" name="Group 78"/>
            <p:cNvGrpSpPr>
              <a:grpSpLocks/>
            </p:cNvGrpSpPr>
            <p:nvPr/>
          </p:nvGrpSpPr>
          <p:grpSpPr bwMode="auto">
            <a:xfrm>
              <a:off x="1985" y="3292"/>
              <a:ext cx="1294" cy="389"/>
              <a:chOff x="2091" y="3249"/>
              <a:chExt cx="1188" cy="366"/>
            </a:xfrm>
          </p:grpSpPr>
          <p:grpSp>
            <p:nvGrpSpPr>
              <p:cNvPr id="7397" name="Group 79"/>
              <p:cNvGrpSpPr>
                <a:grpSpLocks/>
              </p:cNvGrpSpPr>
              <p:nvPr/>
            </p:nvGrpSpPr>
            <p:grpSpPr bwMode="auto">
              <a:xfrm>
                <a:off x="2357" y="3455"/>
                <a:ext cx="674" cy="160"/>
                <a:chOff x="2237" y="3694"/>
                <a:chExt cx="663" cy="134"/>
              </a:xfrm>
            </p:grpSpPr>
            <p:sp>
              <p:nvSpPr>
                <p:cNvPr id="7399" name="WordArt 8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623" y="3732"/>
                  <a:ext cx="132" cy="4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宋体"/>
                      <a:ea typeface="宋体"/>
                    </a:rPr>
                    <a:t>~</a:t>
                  </a:r>
                  <a:endParaRPr lang="zh-CN" altLang="en-US" sz="3600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endParaRPr>
                </a:p>
              </p:txBody>
            </p:sp>
            <p:grpSp>
              <p:nvGrpSpPr>
                <p:cNvPr id="7400" name="Group 81"/>
                <p:cNvGrpSpPr>
                  <a:grpSpLocks/>
                </p:cNvGrpSpPr>
                <p:nvPr/>
              </p:nvGrpSpPr>
              <p:grpSpPr bwMode="auto">
                <a:xfrm>
                  <a:off x="2237" y="3694"/>
                  <a:ext cx="338" cy="134"/>
                  <a:chOff x="1485" y="3572"/>
                  <a:chExt cx="378" cy="158"/>
                </a:xfrm>
              </p:grpSpPr>
              <p:sp>
                <p:nvSpPr>
                  <p:cNvPr id="7403" name="WordArt 82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485" y="3572"/>
                    <a:ext cx="250" cy="148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solidFill>
                          <a:schemeClr val="tx2"/>
                        </a:solidFill>
                        <a:latin typeface="Times New Roman"/>
                        <a:cs typeface="Times New Roman"/>
                      </a:rPr>
                      <a:t>sin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7404" name="WordArt 83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769" y="3587"/>
                    <a:ext cx="94" cy="143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2"/>
                          </a:solidFill>
                          <a:round/>
                          <a:headEnd/>
                          <a:tailEnd/>
                        </a:ln>
                        <a:solidFill>
                          <a:schemeClr val="tx2"/>
                        </a:solidFill>
                        <a:latin typeface="Symbol"/>
                      </a:rPr>
                      <a:t>q</a:t>
                    </a:r>
                    <a:endParaRPr lang="zh-CN" altLang="en-US" sz="3600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Symbol"/>
                    </a:endParaRPr>
                  </a:p>
                </p:txBody>
              </p:sp>
            </p:grpSp>
            <p:sp>
              <p:nvSpPr>
                <p:cNvPr id="7401" name="WordArt 8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623" y="3781"/>
                  <a:ext cx="132" cy="4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宋体"/>
                      <a:ea typeface="宋体"/>
                    </a:rPr>
                    <a:t>~</a:t>
                  </a:r>
                  <a:endParaRPr lang="zh-CN" altLang="en-US" sz="3600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7402" name="WordArt 8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798" y="3701"/>
                  <a:ext cx="102" cy="12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Symbol"/>
                    </a:rPr>
                    <a:t>q</a:t>
                  </a:r>
                  <a:endParaRPr lang="zh-CN" altLang="en-US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Symbol"/>
                  </a:endParaRPr>
                </a:p>
              </p:txBody>
            </p:sp>
          </p:grpSp>
          <p:sp>
            <p:nvSpPr>
              <p:cNvPr id="7398" name="WordArt 86"/>
              <p:cNvSpPr>
                <a:spLocks noChangeArrowheads="1" noChangeShapeType="1" noTextEdit="1"/>
              </p:cNvSpPr>
              <p:nvPr/>
            </p:nvSpPr>
            <p:spPr bwMode="auto">
              <a:xfrm>
                <a:off x="2091" y="3249"/>
                <a:ext cx="1188" cy="156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当摆幅很小时</a:t>
                </a:r>
              </a:p>
            </p:txBody>
          </p:sp>
        </p:grpSp>
      </p:grpSp>
      <p:grpSp>
        <p:nvGrpSpPr>
          <p:cNvPr id="31" name="Group 305"/>
          <p:cNvGrpSpPr>
            <a:grpSpLocks/>
          </p:cNvGrpSpPr>
          <p:nvPr/>
        </p:nvGrpSpPr>
        <p:grpSpPr bwMode="auto">
          <a:xfrm>
            <a:off x="1475846" y="6000750"/>
            <a:ext cx="7183967" cy="582613"/>
            <a:chOff x="2004" y="3780"/>
            <a:chExt cx="3451" cy="367"/>
          </a:xfrm>
        </p:grpSpPr>
        <p:sp>
          <p:nvSpPr>
            <p:cNvPr id="7393" name="WordArt 87"/>
            <p:cNvSpPr>
              <a:spLocks noChangeArrowheads="1" noChangeShapeType="1" noTextEdit="1"/>
            </p:cNvSpPr>
            <p:nvPr/>
          </p:nvSpPr>
          <p:spPr bwMode="auto">
            <a:xfrm>
              <a:off x="2627" y="3780"/>
              <a:ext cx="2828" cy="36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宋体"/>
                  <a:ea typeface="宋体"/>
                </a:rPr>
                <a:t>合外力或合外力矩的大小与质点的位移</a:t>
              </a:r>
            </a:p>
            <a:p>
              <a:pPr algn="ctr"/>
              <a:r>
                <a:rPr lang="zh-CN" altLang="en-US" sz="3600" kern="10" dirty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宋体"/>
                  <a:ea typeface="宋体"/>
                </a:rPr>
                <a:t>或角位移的</a:t>
              </a:r>
              <a:r>
                <a:rPr lang="zh-CN" altLang="en-US" sz="3600" kern="10" dirty="0" smtClean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宋体"/>
                  <a:ea typeface="宋体"/>
                </a:rPr>
                <a:t>大小成正比</a:t>
              </a:r>
              <a:r>
                <a:rPr lang="zh-CN" altLang="en-US" sz="3600" kern="10" dirty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宋体"/>
                  <a:ea typeface="宋体"/>
                </a:rPr>
                <a:t>，方向相反。</a:t>
              </a:r>
            </a:p>
          </p:txBody>
        </p:sp>
        <p:sp>
          <p:nvSpPr>
            <p:cNvPr id="7394" name="WordArt 88"/>
            <p:cNvSpPr>
              <a:spLocks noChangeArrowheads="1" noChangeShapeType="1" noTextEdit="1"/>
            </p:cNvSpPr>
            <p:nvPr/>
          </p:nvSpPr>
          <p:spPr bwMode="auto">
            <a:xfrm>
              <a:off x="2004" y="3793"/>
              <a:ext cx="519" cy="35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 smtClean="0">
                  <a:ln w="9525">
                    <a:solidFill>
                      <a:srgbClr val="005800"/>
                    </a:solidFill>
                    <a:round/>
                    <a:headEnd/>
                    <a:tailEnd/>
                  </a:ln>
                  <a:solidFill>
                    <a:srgbClr val="005800"/>
                  </a:solidFill>
                  <a:latin typeface="宋体"/>
                  <a:ea typeface="宋体"/>
                </a:rPr>
                <a:t>三个例子</a:t>
              </a:r>
              <a:endParaRPr lang="en-US" altLang="zh-CN" sz="3600" kern="10" dirty="0" smtClean="0">
                <a:ln w="9525">
                  <a:solidFill>
                    <a:srgbClr val="005800"/>
                  </a:solidFill>
                  <a:round/>
                  <a:headEnd/>
                  <a:tailEnd/>
                </a:ln>
                <a:solidFill>
                  <a:srgbClr val="005800"/>
                </a:solidFill>
                <a:latin typeface="宋体"/>
                <a:ea typeface="宋体"/>
              </a:endParaRPr>
            </a:p>
            <a:p>
              <a:pPr algn="ctr"/>
              <a:r>
                <a:rPr lang="zh-CN" altLang="en-US" sz="3600" kern="10" dirty="0" smtClean="0">
                  <a:ln w="9525">
                    <a:solidFill>
                      <a:srgbClr val="005800"/>
                    </a:solidFill>
                    <a:round/>
                    <a:headEnd/>
                    <a:tailEnd/>
                  </a:ln>
                  <a:solidFill>
                    <a:srgbClr val="005800"/>
                  </a:solidFill>
                  <a:latin typeface="宋体"/>
                  <a:ea typeface="宋体"/>
                </a:rPr>
                <a:t>共同特征</a:t>
              </a:r>
              <a:endParaRPr lang="zh-CN" altLang="en-US" sz="3600" kern="10" dirty="0">
                <a:ln w="9525">
                  <a:solidFill>
                    <a:srgbClr val="005800"/>
                  </a:solidFill>
                  <a:round/>
                  <a:headEnd/>
                  <a:tailEnd/>
                </a:ln>
                <a:solidFill>
                  <a:srgbClr val="005800"/>
                </a:solidFill>
                <a:latin typeface="宋体"/>
                <a:ea typeface="宋体"/>
              </a:endParaRPr>
            </a:p>
          </p:txBody>
        </p:sp>
      </p:grpSp>
      <p:sp>
        <p:nvSpPr>
          <p:cNvPr id="7392" name="WordArt 91"/>
          <p:cNvSpPr>
            <a:spLocks noChangeArrowheads="1" noChangeShapeType="1" noTextEdit="1"/>
          </p:cNvSpPr>
          <p:nvPr/>
        </p:nvSpPr>
        <p:spPr bwMode="auto">
          <a:xfrm>
            <a:off x="0" y="214290"/>
            <a:ext cx="2214546" cy="500066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rPr>
              <a:t>三个典型模型：</a:t>
            </a:r>
          </a:p>
        </p:txBody>
      </p:sp>
      <p:sp>
        <p:nvSpPr>
          <p:cNvPr id="7181" name="Rectangle 92" descr="花束"/>
          <p:cNvSpPr>
            <a:spLocks noChangeArrowheads="1"/>
          </p:cNvSpPr>
          <p:nvPr/>
        </p:nvSpPr>
        <p:spPr bwMode="auto">
          <a:xfrm flipH="1">
            <a:off x="0" y="6751638"/>
            <a:ext cx="9144000" cy="1063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7182" name="Rectangle 93" descr="花束"/>
          <p:cNvSpPr>
            <a:spLocks noChangeArrowheads="1"/>
          </p:cNvSpPr>
          <p:nvPr/>
        </p:nvSpPr>
        <p:spPr bwMode="auto">
          <a:xfrm flipH="1">
            <a:off x="0" y="2852936"/>
            <a:ext cx="9144000" cy="1063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59886" name="WordArt 142"/>
          <p:cNvSpPr>
            <a:spLocks noChangeArrowheads="1" noChangeShapeType="1" noTextEdit="1"/>
          </p:cNvSpPr>
          <p:nvPr/>
        </p:nvSpPr>
        <p:spPr bwMode="auto">
          <a:xfrm>
            <a:off x="179512" y="908720"/>
            <a:ext cx="2232248" cy="36004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kern="10" dirty="0">
                <a:ln w="9525">
                  <a:solidFill>
                    <a:srgbClr val="990000"/>
                  </a:solidFill>
                  <a:round/>
                  <a:headEnd/>
                  <a:tailEnd/>
                </a:ln>
                <a:solidFill>
                  <a:srgbClr val="990000"/>
                </a:solidFill>
                <a:latin typeface="楷体_GB2312"/>
                <a:ea typeface="+mn-ea"/>
              </a:rPr>
              <a:t>（</a:t>
            </a:r>
            <a:r>
              <a:rPr lang="en-US" altLang="zh-CN" sz="3600" kern="10" dirty="0">
                <a:ln w="9525">
                  <a:solidFill>
                    <a:srgbClr val="990000"/>
                  </a:solidFill>
                  <a:round/>
                  <a:headEnd/>
                  <a:tailEnd/>
                </a:ln>
                <a:solidFill>
                  <a:srgbClr val="990000"/>
                </a:solidFill>
                <a:latin typeface="楷体_GB2312"/>
                <a:ea typeface="+mn-ea"/>
              </a:rPr>
              <a:t>B</a:t>
            </a:r>
            <a:r>
              <a:rPr lang="zh-CN" altLang="en-US" sz="3600" kern="10" dirty="0">
                <a:ln w="9525">
                  <a:solidFill>
                    <a:srgbClr val="990000"/>
                  </a:solidFill>
                  <a:round/>
                  <a:headEnd/>
                  <a:tailEnd/>
                </a:ln>
                <a:solidFill>
                  <a:srgbClr val="990000"/>
                </a:solidFill>
                <a:latin typeface="楷体_GB2312"/>
                <a:ea typeface="+mn-ea"/>
              </a:rPr>
              <a:t>）单  摆</a:t>
            </a:r>
          </a:p>
        </p:txBody>
      </p:sp>
      <p:grpSp>
        <p:nvGrpSpPr>
          <p:cNvPr id="7208" name="Group 256"/>
          <p:cNvGrpSpPr>
            <a:grpSpLocks/>
          </p:cNvGrpSpPr>
          <p:nvPr/>
        </p:nvGrpSpPr>
        <p:grpSpPr bwMode="auto">
          <a:xfrm>
            <a:off x="2771800" y="692696"/>
            <a:ext cx="4896544" cy="1008112"/>
            <a:chOff x="3264" y="3190"/>
            <a:chExt cx="1992" cy="699"/>
          </a:xfrm>
        </p:grpSpPr>
        <p:grpSp>
          <p:nvGrpSpPr>
            <p:cNvPr id="7234" name="Group 257"/>
            <p:cNvGrpSpPr>
              <a:grpSpLocks/>
            </p:cNvGrpSpPr>
            <p:nvPr/>
          </p:nvGrpSpPr>
          <p:grpSpPr bwMode="auto">
            <a:xfrm>
              <a:off x="3810" y="3513"/>
              <a:ext cx="1405" cy="376"/>
              <a:chOff x="3810" y="3513"/>
              <a:chExt cx="1405" cy="376"/>
            </a:xfrm>
          </p:grpSpPr>
          <p:sp>
            <p:nvSpPr>
              <p:cNvPr id="7244" name="WordArt 25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31" y="3598"/>
                <a:ext cx="206" cy="17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4375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990000"/>
                      </a:solidFill>
                      <a:round/>
                      <a:headEnd/>
                      <a:tailEnd/>
                    </a:ln>
                    <a:solidFill>
                      <a:srgbClr val="990000"/>
                    </a:solidFill>
                    <a:latin typeface="Times New Roman"/>
                    <a:cs typeface="Times New Roman"/>
                  </a:rPr>
                  <a:t>M</a:t>
                </a:r>
                <a:endParaRPr lang="zh-CN" altLang="en-US" sz="3600" kern="10">
                  <a:ln w="9525">
                    <a:solidFill>
                      <a:srgbClr val="990000"/>
                    </a:solidFill>
                    <a:round/>
                    <a:headEnd/>
                    <a:tailEnd/>
                  </a:ln>
                  <a:solidFill>
                    <a:srgbClr val="990000"/>
                  </a:solidFill>
                  <a:latin typeface="Times New Roman"/>
                  <a:cs typeface="Times New Roman"/>
                </a:endParaRPr>
              </a:p>
            </p:txBody>
          </p:sp>
          <p:grpSp>
            <p:nvGrpSpPr>
              <p:cNvPr id="7245" name="Group 259"/>
              <p:cNvGrpSpPr>
                <a:grpSpLocks/>
              </p:cNvGrpSpPr>
              <p:nvPr/>
            </p:nvGrpSpPr>
            <p:grpSpPr bwMode="auto">
              <a:xfrm>
                <a:off x="4186" y="3667"/>
                <a:ext cx="151" cy="68"/>
                <a:chOff x="1260" y="2371"/>
                <a:chExt cx="151" cy="53"/>
              </a:xfrm>
            </p:grpSpPr>
            <p:sp>
              <p:nvSpPr>
                <p:cNvPr id="7252" name="Line 260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rgbClr val="99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53" name="Line 261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rgbClr val="99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246" name="Line 262"/>
              <p:cNvSpPr>
                <a:spLocks noChangeShapeType="1"/>
              </p:cNvSpPr>
              <p:nvPr/>
            </p:nvSpPr>
            <p:spPr bwMode="auto">
              <a:xfrm>
                <a:off x="4397" y="3703"/>
                <a:ext cx="119" cy="0"/>
              </a:xfrm>
              <a:prstGeom prst="line">
                <a:avLst/>
              </a:prstGeom>
              <a:noFill/>
              <a:ln w="38100">
                <a:solidFill>
                  <a:srgbClr val="99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47" name="WordArt 263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63" y="3650"/>
                <a:ext cx="148" cy="13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990000"/>
                      </a:solidFill>
                      <a:round/>
                      <a:headEnd/>
                      <a:tailEnd/>
                    </a:ln>
                    <a:solidFill>
                      <a:srgbClr val="990000"/>
                    </a:solidFill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rgbClr val="990000"/>
                    </a:solidFill>
                    <a:round/>
                    <a:headEnd/>
                    <a:tailEnd/>
                  </a:ln>
                  <a:solidFill>
                    <a:srgbClr val="99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7248" name="WordArt 264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41" y="3651"/>
                <a:ext cx="123" cy="18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990000"/>
                      </a:solidFill>
                      <a:round/>
                      <a:headEnd/>
                      <a:tailEnd/>
                    </a:ln>
                    <a:solidFill>
                      <a:srgbClr val="990000"/>
                    </a:solidFill>
                    <a:latin typeface="Times New Roman"/>
                    <a:cs typeface="Times New Roman"/>
                  </a:rPr>
                  <a:t>g</a:t>
                </a:r>
                <a:endParaRPr lang="zh-CN" altLang="en-US" sz="3600" i="1" kern="10">
                  <a:ln w="9525">
                    <a:solidFill>
                      <a:srgbClr val="990000"/>
                    </a:solidFill>
                    <a:round/>
                    <a:headEnd/>
                    <a:tailEnd/>
                  </a:ln>
                  <a:solidFill>
                    <a:srgbClr val="99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7249" name="WordArt 265"/>
              <p:cNvSpPr>
                <a:spLocks noChangeArrowheads="1" noChangeShapeType="1" noTextEdit="1"/>
              </p:cNvSpPr>
              <p:nvPr/>
            </p:nvSpPr>
            <p:spPr bwMode="auto">
              <a:xfrm>
                <a:off x="4882" y="3594"/>
                <a:ext cx="69" cy="20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990000"/>
                      </a:solidFill>
                      <a:round/>
                      <a:headEnd/>
                      <a:tailEnd/>
                    </a:ln>
                    <a:solidFill>
                      <a:srgbClr val="990000"/>
                    </a:solidFill>
                    <a:latin typeface="Times New Roman"/>
                    <a:cs typeface="Times New Roman"/>
                  </a:rPr>
                  <a:t>l</a:t>
                </a:r>
                <a:endParaRPr lang="zh-CN" altLang="en-US" sz="3600" i="1" kern="10">
                  <a:ln w="9525">
                    <a:solidFill>
                      <a:srgbClr val="990000"/>
                    </a:solidFill>
                    <a:round/>
                    <a:headEnd/>
                    <a:tailEnd/>
                  </a:ln>
                  <a:solidFill>
                    <a:srgbClr val="99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7250" name="WordArt 266"/>
              <p:cNvSpPr>
                <a:spLocks noChangeArrowheads="1" noChangeShapeType="1" noTextEdit="1"/>
              </p:cNvSpPr>
              <p:nvPr/>
            </p:nvSpPr>
            <p:spPr bwMode="auto">
              <a:xfrm>
                <a:off x="4993" y="3586"/>
                <a:ext cx="117" cy="20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990000"/>
                      </a:solidFill>
                      <a:round/>
                      <a:headEnd/>
                      <a:tailEnd/>
                    </a:ln>
                    <a:solidFill>
                      <a:srgbClr val="990000"/>
                    </a:solidFill>
                    <a:latin typeface="Symbol"/>
                  </a:rPr>
                  <a:t>q</a:t>
                </a:r>
                <a:endParaRPr lang="zh-CN" altLang="en-US" sz="3600" i="1" kern="10">
                  <a:ln w="9525">
                    <a:solidFill>
                      <a:srgbClr val="990000"/>
                    </a:solidFill>
                    <a:round/>
                    <a:headEnd/>
                    <a:tailEnd/>
                  </a:ln>
                  <a:solidFill>
                    <a:srgbClr val="990000"/>
                  </a:solidFill>
                  <a:latin typeface="Symbol"/>
                </a:endParaRPr>
              </a:p>
            </p:txBody>
          </p:sp>
          <p:sp>
            <p:nvSpPr>
              <p:cNvPr id="7251" name="Rectangle 267"/>
              <p:cNvSpPr>
                <a:spLocks noChangeArrowheads="1"/>
              </p:cNvSpPr>
              <p:nvPr/>
            </p:nvSpPr>
            <p:spPr bwMode="auto">
              <a:xfrm>
                <a:off x="3810" y="3513"/>
                <a:ext cx="1405" cy="376"/>
              </a:xfrm>
              <a:prstGeom prst="rect">
                <a:avLst/>
              </a:prstGeom>
              <a:noFill/>
              <a:ln w="38100">
                <a:solidFill>
                  <a:srgbClr val="99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</p:grpSp>
        <p:grpSp>
          <p:nvGrpSpPr>
            <p:cNvPr id="7235" name="Group 268"/>
            <p:cNvGrpSpPr>
              <a:grpSpLocks/>
            </p:cNvGrpSpPr>
            <p:nvPr/>
          </p:nvGrpSpPr>
          <p:grpSpPr bwMode="auto">
            <a:xfrm>
              <a:off x="4593" y="3190"/>
              <a:ext cx="663" cy="182"/>
              <a:chOff x="2237" y="3694"/>
              <a:chExt cx="663" cy="134"/>
            </a:xfrm>
          </p:grpSpPr>
          <p:sp>
            <p:nvSpPr>
              <p:cNvPr id="7238" name="WordArt 26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23" y="3732"/>
                <a:ext cx="132" cy="4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rPr>
                  <a:t>~</a:t>
                </a:r>
                <a:endParaRPr lang="zh-CN" altLang="en-US" sz="36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endParaRPr>
              </a:p>
            </p:txBody>
          </p:sp>
          <p:grpSp>
            <p:nvGrpSpPr>
              <p:cNvPr id="7239" name="Group 270"/>
              <p:cNvGrpSpPr>
                <a:grpSpLocks/>
              </p:cNvGrpSpPr>
              <p:nvPr/>
            </p:nvGrpSpPr>
            <p:grpSpPr bwMode="auto">
              <a:xfrm>
                <a:off x="2237" y="3694"/>
                <a:ext cx="338" cy="134"/>
                <a:chOff x="1485" y="3572"/>
                <a:chExt cx="378" cy="158"/>
              </a:xfrm>
            </p:grpSpPr>
            <p:sp>
              <p:nvSpPr>
                <p:cNvPr id="7242" name="WordArt 27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485" y="3572"/>
                  <a:ext cx="250" cy="14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Times New Roman"/>
                      <a:cs typeface="Times New Roman"/>
                    </a:rPr>
                    <a:t>sin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7243" name="WordArt 27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769" y="3587"/>
                  <a:ext cx="94" cy="14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Symbol"/>
                    </a:rPr>
                    <a:t>q</a:t>
                  </a:r>
                  <a:endParaRPr lang="zh-CN" altLang="en-US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Symbol"/>
                  </a:endParaRPr>
                </a:p>
              </p:txBody>
            </p:sp>
          </p:grpSp>
          <p:sp>
            <p:nvSpPr>
              <p:cNvPr id="7240" name="WordArt 27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23" y="3781"/>
                <a:ext cx="132" cy="4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rPr>
                  <a:t>~</a:t>
                </a:r>
                <a:endParaRPr lang="zh-CN" altLang="en-US" sz="36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7241" name="WordArt 274"/>
              <p:cNvSpPr>
                <a:spLocks noChangeArrowheads="1" noChangeShapeType="1" noTextEdit="1"/>
              </p:cNvSpPr>
              <p:nvPr/>
            </p:nvSpPr>
            <p:spPr bwMode="auto">
              <a:xfrm>
                <a:off x="2798" y="3701"/>
                <a:ext cx="102" cy="12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Symbol"/>
                  </a:rPr>
                  <a:t>q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Symbol"/>
                </a:endParaRPr>
              </a:p>
            </p:txBody>
          </p:sp>
        </p:grpSp>
        <p:sp>
          <p:nvSpPr>
            <p:cNvPr id="7236" name="WordArt 275"/>
            <p:cNvSpPr>
              <a:spLocks noChangeArrowheads="1" noChangeShapeType="1" noTextEdit="1"/>
            </p:cNvSpPr>
            <p:nvPr/>
          </p:nvSpPr>
          <p:spPr bwMode="auto">
            <a:xfrm>
              <a:off x="3264" y="3228"/>
              <a:ext cx="1188" cy="156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当摆幅很小时</a:t>
              </a:r>
            </a:p>
          </p:txBody>
        </p:sp>
        <p:sp>
          <p:nvSpPr>
            <p:cNvPr id="7237" name="WordArt 276"/>
            <p:cNvSpPr>
              <a:spLocks noChangeArrowheads="1" noChangeShapeType="1" noTextEdit="1"/>
            </p:cNvSpPr>
            <p:nvPr/>
          </p:nvSpPr>
          <p:spPr bwMode="auto">
            <a:xfrm>
              <a:off x="3352" y="3592"/>
              <a:ext cx="312" cy="156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则：</a:t>
              </a:r>
            </a:p>
          </p:txBody>
        </p:sp>
      </p:grpSp>
      <p:sp>
        <p:nvSpPr>
          <p:cNvPr id="305" name="Text Box 118"/>
          <p:cNvSpPr txBox="1">
            <a:spLocks noChangeArrowheads="1"/>
          </p:cNvSpPr>
          <p:nvPr/>
        </p:nvSpPr>
        <p:spPr bwMode="auto">
          <a:xfrm>
            <a:off x="251520" y="1988840"/>
            <a:ext cx="6558206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0033CC"/>
                </a:solidFill>
                <a:latin typeface="Calibri" pitchFamily="34" charset="0"/>
                <a:ea typeface="华文中宋" pitchFamily="2" charset="-122"/>
              </a:rPr>
              <a:t>注：转角为正时，</a:t>
            </a:r>
            <a:r>
              <a:rPr lang="en-US" altLang="zh-CN" sz="2400" dirty="0" smtClean="0">
                <a:solidFill>
                  <a:srgbClr val="0033CC"/>
                </a:solidFill>
                <a:latin typeface="Calibri" pitchFamily="34" charset="0"/>
                <a:ea typeface="华文中宋" pitchFamily="2" charset="-122"/>
              </a:rPr>
              <a:t>M</a:t>
            </a:r>
            <a:r>
              <a:rPr lang="zh-CN" altLang="en-US" sz="2400" dirty="0" smtClean="0">
                <a:solidFill>
                  <a:srgbClr val="0033CC"/>
                </a:solidFill>
                <a:latin typeface="Calibri" pitchFamily="34" charset="0"/>
                <a:ea typeface="华文中宋" pitchFamily="2" charset="-122"/>
              </a:rPr>
              <a:t>为负；转角为负时，</a:t>
            </a:r>
            <a:r>
              <a:rPr lang="en-US" altLang="zh-CN" sz="2400" dirty="0" smtClean="0">
                <a:solidFill>
                  <a:srgbClr val="0033CC"/>
                </a:solidFill>
                <a:latin typeface="Calibri" pitchFamily="34" charset="0"/>
                <a:ea typeface="华文中宋" pitchFamily="2" charset="-122"/>
              </a:rPr>
              <a:t>M</a:t>
            </a:r>
            <a:r>
              <a:rPr lang="zh-CN" altLang="en-US" sz="2400" dirty="0" smtClean="0">
                <a:solidFill>
                  <a:srgbClr val="0033CC"/>
                </a:solidFill>
                <a:latin typeface="Calibri" pitchFamily="34" charset="0"/>
                <a:ea typeface="华文中宋" pitchFamily="2" charset="-122"/>
              </a:rPr>
              <a:t>为正</a:t>
            </a:r>
            <a:endParaRPr lang="zh-CN" altLang="en-US" sz="2400" dirty="0">
              <a:solidFill>
                <a:srgbClr val="0033CC"/>
              </a:solidFill>
              <a:latin typeface="Calibri" pitchFamily="34" charset="0"/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Rectangle 267"/>
          <p:cNvSpPr>
            <a:spLocks noChangeArrowheads="1"/>
          </p:cNvSpPr>
          <p:nvPr/>
        </p:nvSpPr>
        <p:spPr bwMode="auto">
          <a:xfrm>
            <a:off x="3779912" y="5589240"/>
            <a:ext cx="2919412" cy="809625"/>
          </a:xfrm>
          <a:prstGeom prst="rect">
            <a:avLst/>
          </a:prstGeom>
          <a:solidFill>
            <a:srgbClr val="FFFF66"/>
          </a:solidFill>
          <a:ln w="57150">
            <a:solidFill>
              <a:srgbClr val="EA8C7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336" name="Rectangle 267"/>
          <p:cNvSpPr>
            <a:spLocks noChangeArrowheads="1"/>
          </p:cNvSpPr>
          <p:nvPr/>
        </p:nvSpPr>
        <p:spPr bwMode="auto">
          <a:xfrm>
            <a:off x="179512" y="5517232"/>
            <a:ext cx="2919412" cy="809625"/>
          </a:xfrm>
          <a:prstGeom prst="rect">
            <a:avLst/>
          </a:prstGeom>
          <a:solidFill>
            <a:srgbClr val="FFFF66"/>
          </a:solidFill>
          <a:ln w="57150">
            <a:solidFill>
              <a:srgbClr val="EA8C7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41500" y="0"/>
            <a:ext cx="7302500" cy="6286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mtClean="0">
                <a:solidFill>
                  <a:schemeClr val="bg1"/>
                </a:solidFill>
              </a:rPr>
              <a:t>运动学特征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381000" y="325438"/>
            <a:ext cx="8497888" cy="1901825"/>
            <a:chOff x="229" y="205"/>
            <a:chExt cx="5353" cy="1198"/>
          </a:xfrm>
        </p:grpSpPr>
        <p:sp>
          <p:nvSpPr>
            <p:cNvPr id="8379" name="WordArt 25"/>
            <p:cNvSpPr>
              <a:spLocks noChangeArrowheads="1" noChangeShapeType="1" noTextEdit="1"/>
            </p:cNvSpPr>
            <p:nvPr/>
          </p:nvSpPr>
          <p:spPr bwMode="auto">
            <a:xfrm>
              <a:off x="259" y="224"/>
              <a:ext cx="2639" cy="19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 dirty="0" smtClean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华文中宋"/>
                  <a:ea typeface="华文中宋"/>
                </a:rPr>
                <a:t>6.1.2   </a:t>
              </a:r>
              <a:r>
                <a:rPr lang="zh-CN" altLang="en-US" sz="3600" kern="10" dirty="0" smtClean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华文中宋"/>
                  <a:ea typeface="华文中宋"/>
                </a:rPr>
                <a:t>运动学</a:t>
              </a:r>
              <a:r>
                <a:rPr lang="zh-CN" altLang="en-US" sz="3600" kern="10" dirty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华文中宋"/>
                  <a:ea typeface="华文中宋"/>
                </a:rPr>
                <a:t>特征</a:t>
              </a:r>
            </a:p>
          </p:txBody>
        </p:sp>
        <p:sp>
          <p:nvSpPr>
            <p:cNvPr id="8380" name="Oval 26"/>
            <p:cNvSpPr>
              <a:spLocks noChangeArrowheads="1"/>
            </p:cNvSpPr>
            <p:nvPr/>
          </p:nvSpPr>
          <p:spPr bwMode="auto">
            <a:xfrm>
              <a:off x="2885" y="829"/>
              <a:ext cx="262" cy="247"/>
            </a:xfrm>
            <a:prstGeom prst="ellipse">
              <a:avLst/>
            </a:prstGeom>
            <a:gradFill rotWithShape="0">
              <a:gsLst>
                <a:gs pos="0">
                  <a:srgbClr val="F8F8F8"/>
                </a:gs>
                <a:gs pos="100000">
                  <a:srgbClr val="DDDDDD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8381" name="Oval 27"/>
            <p:cNvSpPr>
              <a:spLocks noChangeArrowheads="1"/>
            </p:cNvSpPr>
            <p:nvPr/>
          </p:nvSpPr>
          <p:spPr bwMode="auto">
            <a:xfrm>
              <a:off x="2493" y="831"/>
              <a:ext cx="262" cy="247"/>
            </a:xfrm>
            <a:prstGeom prst="ellipse">
              <a:avLst/>
            </a:prstGeom>
            <a:gradFill rotWithShape="0">
              <a:gsLst>
                <a:gs pos="0">
                  <a:srgbClr val="F8F8F8"/>
                </a:gs>
                <a:gs pos="100000">
                  <a:srgbClr val="DDDDDD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grpSp>
          <p:nvGrpSpPr>
            <p:cNvPr id="8382" name="Group 28"/>
            <p:cNvGrpSpPr>
              <a:grpSpLocks/>
            </p:cNvGrpSpPr>
            <p:nvPr/>
          </p:nvGrpSpPr>
          <p:grpSpPr bwMode="auto">
            <a:xfrm>
              <a:off x="329" y="858"/>
              <a:ext cx="513" cy="194"/>
              <a:chOff x="567" y="3441"/>
              <a:chExt cx="2215" cy="362"/>
            </a:xfrm>
          </p:grpSpPr>
          <p:grpSp>
            <p:nvGrpSpPr>
              <p:cNvPr id="8512" name="Group 29"/>
              <p:cNvGrpSpPr>
                <a:grpSpLocks/>
              </p:cNvGrpSpPr>
              <p:nvPr/>
            </p:nvGrpSpPr>
            <p:grpSpPr bwMode="auto">
              <a:xfrm>
                <a:off x="607" y="3441"/>
                <a:ext cx="2175" cy="362"/>
                <a:chOff x="624" y="745"/>
                <a:chExt cx="1078" cy="261"/>
              </a:xfrm>
            </p:grpSpPr>
            <p:grpSp>
              <p:nvGrpSpPr>
                <p:cNvPr id="8520" name="Group 30"/>
                <p:cNvGrpSpPr>
                  <a:grpSpLocks/>
                </p:cNvGrpSpPr>
                <p:nvPr/>
              </p:nvGrpSpPr>
              <p:grpSpPr bwMode="auto">
                <a:xfrm>
                  <a:off x="624" y="747"/>
                  <a:ext cx="357" cy="258"/>
                  <a:chOff x="624" y="912"/>
                  <a:chExt cx="960" cy="96"/>
                </a:xfrm>
              </p:grpSpPr>
              <p:sp>
                <p:nvSpPr>
                  <p:cNvPr id="8527" name="Freeform 31"/>
                  <p:cNvSpPr>
                    <a:spLocks/>
                  </p:cNvSpPr>
                  <p:nvPr/>
                </p:nvSpPr>
                <p:spPr bwMode="auto">
                  <a:xfrm>
                    <a:off x="624" y="912"/>
                    <a:ext cx="480" cy="96"/>
                  </a:xfrm>
                  <a:custGeom>
                    <a:avLst/>
                    <a:gdLst>
                      <a:gd name="T0" fmla="*/ 0 w 5040"/>
                      <a:gd name="T1" fmla="*/ 0 h 1208"/>
                      <a:gd name="T2" fmla="*/ 0 w 5040"/>
                      <a:gd name="T3" fmla="*/ 0 h 1208"/>
                      <a:gd name="T4" fmla="*/ 0 w 5040"/>
                      <a:gd name="T5" fmla="*/ 0 h 1208"/>
                      <a:gd name="T6" fmla="*/ 0 w 5040"/>
                      <a:gd name="T7" fmla="*/ 0 h 1208"/>
                      <a:gd name="T8" fmla="*/ 0 w 5040"/>
                      <a:gd name="T9" fmla="*/ 0 h 1208"/>
                      <a:gd name="T10" fmla="*/ 0 w 5040"/>
                      <a:gd name="T11" fmla="*/ 0 h 1208"/>
                      <a:gd name="T12" fmla="*/ 0 w 5040"/>
                      <a:gd name="T13" fmla="*/ 0 h 1208"/>
                      <a:gd name="T14" fmla="*/ 0 w 5040"/>
                      <a:gd name="T15" fmla="*/ 0 h 1208"/>
                      <a:gd name="T16" fmla="*/ 0 w 5040"/>
                      <a:gd name="T17" fmla="*/ 0 h 1208"/>
                      <a:gd name="T18" fmla="*/ 0 w 5040"/>
                      <a:gd name="T19" fmla="*/ 0 h 1208"/>
                      <a:gd name="T20" fmla="*/ 0 w 5040"/>
                      <a:gd name="T21" fmla="*/ 0 h 1208"/>
                      <a:gd name="T22" fmla="*/ 0 w 5040"/>
                      <a:gd name="T23" fmla="*/ 0 h 1208"/>
                      <a:gd name="T24" fmla="*/ 0 w 5040"/>
                      <a:gd name="T25" fmla="*/ 0 h 120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5040"/>
                      <a:gd name="T40" fmla="*/ 0 h 1208"/>
                      <a:gd name="T41" fmla="*/ 5040 w 5040"/>
                      <a:gd name="T42" fmla="*/ 1208 h 120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5040" h="1208">
                        <a:moveTo>
                          <a:pt x="0" y="584"/>
                        </a:moveTo>
                        <a:cubicBezTo>
                          <a:pt x="148" y="296"/>
                          <a:pt x="296" y="8"/>
                          <a:pt x="432" y="8"/>
                        </a:cubicBezTo>
                        <a:cubicBezTo>
                          <a:pt x="568" y="8"/>
                          <a:pt x="680" y="384"/>
                          <a:pt x="816" y="584"/>
                        </a:cubicBezTo>
                        <a:cubicBezTo>
                          <a:pt x="952" y="784"/>
                          <a:pt x="1104" y="1208"/>
                          <a:pt x="1248" y="1208"/>
                        </a:cubicBezTo>
                        <a:cubicBezTo>
                          <a:pt x="1392" y="1208"/>
                          <a:pt x="1536" y="784"/>
                          <a:pt x="1680" y="584"/>
                        </a:cubicBezTo>
                        <a:cubicBezTo>
                          <a:pt x="1824" y="384"/>
                          <a:pt x="1968" y="0"/>
                          <a:pt x="2112" y="8"/>
                        </a:cubicBezTo>
                        <a:cubicBezTo>
                          <a:pt x="2256" y="16"/>
                          <a:pt x="2408" y="432"/>
                          <a:pt x="2544" y="632"/>
                        </a:cubicBezTo>
                        <a:cubicBezTo>
                          <a:pt x="2680" y="832"/>
                          <a:pt x="2792" y="1208"/>
                          <a:pt x="2928" y="1208"/>
                        </a:cubicBezTo>
                        <a:cubicBezTo>
                          <a:pt x="3064" y="1208"/>
                          <a:pt x="3216" y="832"/>
                          <a:pt x="3360" y="632"/>
                        </a:cubicBezTo>
                        <a:cubicBezTo>
                          <a:pt x="3504" y="432"/>
                          <a:pt x="3656" y="8"/>
                          <a:pt x="3792" y="8"/>
                        </a:cubicBezTo>
                        <a:cubicBezTo>
                          <a:pt x="3928" y="8"/>
                          <a:pt x="4040" y="432"/>
                          <a:pt x="4176" y="632"/>
                        </a:cubicBezTo>
                        <a:cubicBezTo>
                          <a:pt x="4312" y="832"/>
                          <a:pt x="4464" y="1208"/>
                          <a:pt x="4608" y="1208"/>
                        </a:cubicBezTo>
                        <a:cubicBezTo>
                          <a:pt x="4752" y="1208"/>
                          <a:pt x="4968" y="728"/>
                          <a:pt x="5040" y="632"/>
                        </a:cubicBezTo>
                      </a:path>
                    </a:pathLst>
                  </a:cu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8528" name="Freeform 32"/>
                  <p:cNvSpPr>
                    <a:spLocks/>
                  </p:cNvSpPr>
                  <p:nvPr/>
                </p:nvSpPr>
                <p:spPr bwMode="auto">
                  <a:xfrm>
                    <a:off x="1104" y="912"/>
                    <a:ext cx="480" cy="96"/>
                  </a:xfrm>
                  <a:custGeom>
                    <a:avLst/>
                    <a:gdLst>
                      <a:gd name="T0" fmla="*/ 0 w 5040"/>
                      <a:gd name="T1" fmla="*/ 0 h 1208"/>
                      <a:gd name="T2" fmla="*/ 0 w 5040"/>
                      <a:gd name="T3" fmla="*/ 0 h 1208"/>
                      <a:gd name="T4" fmla="*/ 0 w 5040"/>
                      <a:gd name="T5" fmla="*/ 0 h 1208"/>
                      <a:gd name="T6" fmla="*/ 0 w 5040"/>
                      <a:gd name="T7" fmla="*/ 0 h 1208"/>
                      <a:gd name="T8" fmla="*/ 0 w 5040"/>
                      <a:gd name="T9" fmla="*/ 0 h 1208"/>
                      <a:gd name="T10" fmla="*/ 0 w 5040"/>
                      <a:gd name="T11" fmla="*/ 0 h 1208"/>
                      <a:gd name="T12" fmla="*/ 0 w 5040"/>
                      <a:gd name="T13" fmla="*/ 0 h 1208"/>
                      <a:gd name="T14" fmla="*/ 0 w 5040"/>
                      <a:gd name="T15" fmla="*/ 0 h 1208"/>
                      <a:gd name="T16" fmla="*/ 0 w 5040"/>
                      <a:gd name="T17" fmla="*/ 0 h 1208"/>
                      <a:gd name="T18" fmla="*/ 0 w 5040"/>
                      <a:gd name="T19" fmla="*/ 0 h 1208"/>
                      <a:gd name="T20" fmla="*/ 0 w 5040"/>
                      <a:gd name="T21" fmla="*/ 0 h 1208"/>
                      <a:gd name="T22" fmla="*/ 0 w 5040"/>
                      <a:gd name="T23" fmla="*/ 0 h 1208"/>
                      <a:gd name="T24" fmla="*/ 0 w 5040"/>
                      <a:gd name="T25" fmla="*/ 0 h 120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5040"/>
                      <a:gd name="T40" fmla="*/ 0 h 1208"/>
                      <a:gd name="T41" fmla="*/ 5040 w 5040"/>
                      <a:gd name="T42" fmla="*/ 1208 h 120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5040" h="1208">
                        <a:moveTo>
                          <a:pt x="0" y="584"/>
                        </a:moveTo>
                        <a:cubicBezTo>
                          <a:pt x="148" y="296"/>
                          <a:pt x="296" y="8"/>
                          <a:pt x="432" y="8"/>
                        </a:cubicBezTo>
                        <a:cubicBezTo>
                          <a:pt x="568" y="8"/>
                          <a:pt x="680" y="384"/>
                          <a:pt x="816" y="584"/>
                        </a:cubicBezTo>
                        <a:cubicBezTo>
                          <a:pt x="952" y="784"/>
                          <a:pt x="1104" y="1208"/>
                          <a:pt x="1248" y="1208"/>
                        </a:cubicBezTo>
                        <a:cubicBezTo>
                          <a:pt x="1392" y="1208"/>
                          <a:pt x="1536" y="784"/>
                          <a:pt x="1680" y="584"/>
                        </a:cubicBezTo>
                        <a:cubicBezTo>
                          <a:pt x="1824" y="384"/>
                          <a:pt x="1968" y="0"/>
                          <a:pt x="2112" y="8"/>
                        </a:cubicBezTo>
                        <a:cubicBezTo>
                          <a:pt x="2256" y="16"/>
                          <a:pt x="2408" y="432"/>
                          <a:pt x="2544" y="632"/>
                        </a:cubicBezTo>
                        <a:cubicBezTo>
                          <a:pt x="2680" y="832"/>
                          <a:pt x="2792" y="1208"/>
                          <a:pt x="2928" y="1208"/>
                        </a:cubicBezTo>
                        <a:cubicBezTo>
                          <a:pt x="3064" y="1208"/>
                          <a:pt x="3216" y="832"/>
                          <a:pt x="3360" y="632"/>
                        </a:cubicBezTo>
                        <a:cubicBezTo>
                          <a:pt x="3504" y="432"/>
                          <a:pt x="3656" y="8"/>
                          <a:pt x="3792" y="8"/>
                        </a:cubicBezTo>
                        <a:cubicBezTo>
                          <a:pt x="3928" y="8"/>
                          <a:pt x="4040" y="432"/>
                          <a:pt x="4176" y="632"/>
                        </a:cubicBezTo>
                        <a:cubicBezTo>
                          <a:pt x="4312" y="832"/>
                          <a:pt x="4464" y="1208"/>
                          <a:pt x="4608" y="1208"/>
                        </a:cubicBezTo>
                        <a:cubicBezTo>
                          <a:pt x="4752" y="1208"/>
                          <a:pt x="4968" y="728"/>
                          <a:pt x="5040" y="632"/>
                        </a:cubicBezTo>
                      </a:path>
                    </a:pathLst>
                  </a:cu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</p:grpSp>
            <p:grpSp>
              <p:nvGrpSpPr>
                <p:cNvPr id="8521" name="Group 33"/>
                <p:cNvGrpSpPr>
                  <a:grpSpLocks/>
                </p:cNvGrpSpPr>
                <p:nvPr/>
              </p:nvGrpSpPr>
              <p:grpSpPr bwMode="auto">
                <a:xfrm>
                  <a:off x="983" y="745"/>
                  <a:ext cx="358" cy="261"/>
                  <a:chOff x="624" y="912"/>
                  <a:chExt cx="960" cy="96"/>
                </a:xfrm>
              </p:grpSpPr>
              <p:sp>
                <p:nvSpPr>
                  <p:cNvPr id="8525" name="Freeform 34"/>
                  <p:cNvSpPr>
                    <a:spLocks/>
                  </p:cNvSpPr>
                  <p:nvPr/>
                </p:nvSpPr>
                <p:spPr bwMode="auto">
                  <a:xfrm>
                    <a:off x="624" y="912"/>
                    <a:ext cx="480" cy="96"/>
                  </a:xfrm>
                  <a:custGeom>
                    <a:avLst/>
                    <a:gdLst>
                      <a:gd name="T0" fmla="*/ 0 w 5040"/>
                      <a:gd name="T1" fmla="*/ 0 h 1208"/>
                      <a:gd name="T2" fmla="*/ 0 w 5040"/>
                      <a:gd name="T3" fmla="*/ 0 h 1208"/>
                      <a:gd name="T4" fmla="*/ 0 w 5040"/>
                      <a:gd name="T5" fmla="*/ 0 h 1208"/>
                      <a:gd name="T6" fmla="*/ 0 w 5040"/>
                      <a:gd name="T7" fmla="*/ 0 h 1208"/>
                      <a:gd name="T8" fmla="*/ 0 w 5040"/>
                      <a:gd name="T9" fmla="*/ 0 h 1208"/>
                      <a:gd name="T10" fmla="*/ 0 w 5040"/>
                      <a:gd name="T11" fmla="*/ 0 h 1208"/>
                      <a:gd name="T12" fmla="*/ 0 w 5040"/>
                      <a:gd name="T13" fmla="*/ 0 h 1208"/>
                      <a:gd name="T14" fmla="*/ 0 w 5040"/>
                      <a:gd name="T15" fmla="*/ 0 h 1208"/>
                      <a:gd name="T16" fmla="*/ 0 w 5040"/>
                      <a:gd name="T17" fmla="*/ 0 h 1208"/>
                      <a:gd name="T18" fmla="*/ 0 w 5040"/>
                      <a:gd name="T19" fmla="*/ 0 h 1208"/>
                      <a:gd name="T20" fmla="*/ 0 w 5040"/>
                      <a:gd name="T21" fmla="*/ 0 h 1208"/>
                      <a:gd name="T22" fmla="*/ 0 w 5040"/>
                      <a:gd name="T23" fmla="*/ 0 h 1208"/>
                      <a:gd name="T24" fmla="*/ 0 w 5040"/>
                      <a:gd name="T25" fmla="*/ 0 h 120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5040"/>
                      <a:gd name="T40" fmla="*/ 0 h 1208"/>
                      <a:gd name="T41" fmla="*/ 5040 w 5040"/>
                      <a:gd name="T42" fmla="*/ 1208 h 120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5040" h="1208">
                        <a:moveTo>
                          <a:pt x="0" y="584"/>
                        </a:moveTo>
                        <a:cubicBezTo>
                          <a:pt x="148" y="296"/>
                          <a:pt x="296" y="8"/>
                          <a:pt x="432" y="8"/>
                        </a:cubicBezTo>
                        <a:cubicBezTo>
                          <a:pt x="568" y="8"/>
                          <a:pt x="680" y="384"/>
                          <a:pt x="816" y="584"/>
                        </a:cubicBezTo>
                        <a:cubicBezTo>
                          <a:pt x="952" y="784"/>
                          <a:pt x="1104" y="1208"/>
                          <a:pt x="1248" y="1208"/>
                        </a:cubicBezTo>
                        <a:cubicBezTo>
                          <a:pt x="1392" y="1208"/>
                          <a:pt x="1536" y="784"/>
                          <a:pt x="1680" y="584"/>
                        </a:cubicBezTo>
                        <a:cubicBezTo>
                          <a:pt x="1824" y="384"/>
                          <a:pt x="1968" y="0"/>
                          <a:pt x="2112" y="8"/>
                        </a:cubicBezTo>
                        <a:cubicBezTo>
                          <a:pt x="2256" y="16"/>
                          <a:pt x="2408" y="432"/>
                          <a:pt x="2544" y="632"/>
                        </a:cubicBezTo>
                        <a:cubicBezTo>
                          <a:pt x="2680" y="832"/>
                          <a:pt x="2792" y="1208"/>
                          <a:pt x="2928" y="1208"/>
                        </a:cubicBezTo>
                        <a:cubicBezTo>
                          <a:pt x="3064" y="1208"/>
                          <a:pt x="3216" y="832"/>
                          <a:pt x="3360" y="632"/>
                        </a:cubicBezTo>
                        <a:cubicBezTo>
                          <a:pt x="3504" y="432"/>
                          <a:pt x="3656" y="8"/>
                          <a:pt x="3792" y="8"/>
                        </a:cubicBezTo>
                        <a:cubicBezTo>
                          <a:pt x="3928" y="8"/>
                          <a:pt x="4040" y="432"/>
                          <a:pt x="4176" y="632"/>
                        </a:cubicBezTo>
                        <a:cubicBezTo>
                          <a:pt x="4312" y="832"/>
                          <a:pt x="4464" y="1208"/>
                          <a:pt x="4608" y="1208"/>
                        </a:cubicBezTo>
                        <a:cubicBezTo>
                          <a:pt x="4752" y="1208"/>
                          <a:pt x="4968" y="728"/>
                          <a:pt x="5040" y="632"/>
                        </a:cubicBezTo>
                      </a:path>
                    </a:pathLst>
                  </a:cu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8526" name="Freeform 35"/>
                  <p:cNvSpPr>
                    <a:spLocks/>
                  </p:cNvSpPr>
                  <p:nvPr/>
                </p:nvSpPr>
                <p:spPr bwMode="auto">
                  <a:xfrm>
                    <a:off x="1104" y="912"/>
                    <a:ext cx="480" cy="96"/>
                  </a:xfrm>
                  <a:custGeom>
                    <a:avLst/>
                    <a:gdLst>
                      <a:gd name="T0" fmla="*/ 0 w 5040"/>
                      <a:gd name="T1" fmla="*/ 0 h 1208"/>
                      <a:gd name="T2" fmla="*/ 0 w 5040"/>
                      <a:gd name="T3" fmla="*/ 0 h 1208"/>
                      <a:gd name="T4" fmla="*/ 0 w 5040"/>
                      <a:gd name="T5" fmla="*/ 0 h 1208"/>
                      <a:gd name="T6" fmla="*/ 0 w 5040"/>
                      <a:gd name="T7" fmla="*/ 0 h 1208"/>
                      <a:gd name="T8" fmla="*/ 0 w 5040"/>
                      <a:gd name="T9" fmla="*/ 0 h 1208"/>
                      <a:gd name="T10" fmla="*/ 0 w 5040"/>
                      <a:gd name="T11" fmla="*/ 0 h 1208"/>
                      <a:gd name="T12" fmla="*/ 0 w 5040"/>
                      <a:gd name="T13" fmla="*/ 0 h 1208"/>
                      <a:gd name="T14" fmla="*/ 0 w 5040"/>
                      <a:gd name="T15" fmla="*/ 0 h 1208"/>
                      <a:gd name="T16" fmla="*/ 0 w 5040"/>
                      <a:gd name="T17" fmla="*/ 0 h 1208"/>
                      <a:gd name="T18" fmla="*/ 0 w 5040"/>
                      <a:gd name="T19" fmla="*/ 0 h 1208"/>
                      <a:gd name="T20" fmla="*/ 0 w 5040"/>
                      <a:gd name="T21" fmla="*/ 0 h 1208"/>
                      <a:gd name="T22" fmla="*/ 0 w 5040"/>
                      <a:gd name="T23" fmla="*/ 0 h 1208"/>
                      <a:gd name="T24" fmla="*/ 0 w 5040"/>
                      <a:gd name="T25" fmla="*/ 0 h 120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5040"/>
                      <a:gd name="T40" fmla="*/ 0 h 1208"/>
                      <a:gd name="T41" fmla="*/ 5040 w 5040"/>
                      <a:gd name="T42" fmla="*/ 1208 h 120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5040" h="1208">
                        <a:moveTo>
                          <a:pt x="0" y="584"/>
                        </a:moveTo>
                        <a:cubicBezTo>
                          <a:pt x="148" y="296"/>
                          <a:pt x="296" y="8"/>
                          <a:pt x="432" y="8"/>
                        </a:cubicBezTo>
                        <a:cubicBezTo>
                          <a:pt x="568" y="8"/>
                          <a:pt x="680" y="384"/>
                          <a:pt x="816" y="584"/>
                        </a:cubicBezTo>
                        <a:cubicBezTo>
                          <a:pt x="952" y="784"/>
                          <a:pt x="1104" y="1208"/>
                          <a:pt x="1248" y="1208"/>
                        </a:cubicBezTo>
                        <a:cubicBezTo>
                          <a:pt x="1392" y="1208"/>
                          <a:pt x="1536" y="784"/>
                          <a:pt x="1680" y="584"/>
                        </a:cubicBezTo>
                        <a:cubicBezTo>
                          <a:pt x="1824" y="384"/>
                          <a:pt x="1968" y="0"/>
                          <a:pt x="2112" y="8"/>
                        </a:cubicBezTo>
                        <a:cubicBezTo>
                          <a:pt x="2256" y="16"/>
                          <a:pt x="2408" y="432"/>
                          <a:pt x="2544" y="632"/>
                        </a:cubicBezTo>
                        <a:cubicBezTo>
                          <a:pt x="2680" y="832"/>
                          <a:pt x="2792" y="1208"/>
                          <a:pt x="2928" y="1208"/>
                        </a:cubicBezTo>
                        <a:cubicBezTo>
                          <a:pt x="3064" y="1208"/>
                          <a:pt x="3216" y="832"/>
                          <a:pt x="3360" y="632"/>
                        </a:cubicBezTo>
                        <a:cubicBezTo>
                          <a:pt x="3504" y="432"/>
                          <a:pt x="3656" y="8"/>
                          <a:pt x="3792" y="8"/>
                        </a:cubicBezTo>
                        <a:cubicBezTo>
                          <a:pt x="3928" y="8"/>
                          <a:pt x="4040" y="432"/>
                          <a:pt x="4176" y="632"/>
                        </a:cubicBezTo>
                        <a:cubicBezTo>
                          <a:pt x="4312" y="832"/>
                          <a:pt x="4464" y="1208"/>
                          <a:pt x="4608" y="1208"/>
                        </a:cubicBezTo>
                        <a:cubicBezTo>
                          <a:pt x="4752" y="1208"/>
                          <a:pt x="4968" y="728"/>
                          <a:pt x="5040" y="632"/>
                        </a:cubicBezTo>
                      </a:path>
                    </a:pathLst>
                  </a:cu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</p:grpSp>
            <p:grpSp>
              <p:nvGrpSpPr>
                <p:cNvPr id="8522" name="Group 36"/>
                <p:cNvGrpSpPr>
                  <a:grpSpLocks/>
                </p:cNvGrpSpPr>
                <p:nvPr/>
              </p:nvGrpSpPr>
              <p:grpSpPr bwMode="auto">
                <a:xfrm>
                  <a:off x="1342" y="746"/>
                  <a:ext cx="360" cy="256"/>
                  <a:chOff x="624" y="912"/>
                  <a:chExt cx="960" cy="96"/>
                </a:xfrm>
              </p:grpSpPr>
              <p:sp>
                <p:nvSpPr>
                  <p:cNvPr id="8523" name="Freeform 37"/>
                  <p:cNvSpPr>
                    <a:spLocks/>
                  </p:cNvSpPr>
                  <p:nvPr/>
                </p:nvSpPr>
                <p:spPr bwMode="auto">
                  <a:xfrm>
                    <a:off x="624" y="912"/>
                    <a:ext cx="480" cy="96"/>
                  </a:xfrm>
                  <a:custGeom>
                    <a:avLst/>
                    <a:gdLst>
                      <a:gd name="T0" fmla="*/ 0 w 5040"/>
                      <a:gd name="T1" fmla="*/ 0 h 1208"/>
                      <a:gd name="T2" fmla="*/ 0 w 5040"/>
                      <a:gd name="T3" fmla="*/ 0 h 1208"/>
                      <a:gd name="T4" fmla="*/ 0 w 5040"/>
                      <a:gd name="T5" fmla="*/ 0 h 1208"/>
                      <a:gd name="T6" fmla="*/ 0 w 5040"/>
                      <a:gd name="T7" fmla="*/ 0 h 1208"/>
                      <a:gd name="T8" fmla="*/ 0 w 5040"/>
                      <a:gd name="T9" fmla="*/ 0 h 1208"/>
                      <a:gd name="T10" fmla="*/ 0 w 5040"/>
                      <a:gd name="T11" fmla="*/ 0 h 1208"/>
                      <a:gd name="T12" fmla="*/ 0 w 5040"/>
                      <a:gd name="T13" fmla="*/ 0 h 1208"/>
                      <a:gd name="T14" fmla="*/ 0 w 5040"/>
                      <a:gd name="T15" fmla="*/ 0 h 1208"/>
                      <a:gd name="T16" fmla="*/ 0 w 5040"/>
                      <a:gd name="T17" fmla="*/ 0 h 1208"/>
                      <a:gd name="T18" fmla="*/ 0 w 5040"/>
                      <a:gd name="T19" fmla="*/ 0 h 1208"/>
                      <a:gd name="T20" fmla="*/ 0 w 5040"/>
                      <a:gd name="T21" fmla="*/ 0 h 1208"/>
                      <a:gd name="T22" fmla="*/ 0 w 5040"/>
                      <a:gd name="T23" fmla="*/ 0 h 1208"/>
                      <a:gd name="T24" fmla="*/ 0 w 5040"/>
                      <a:gd name="T25" fmla="*/ 0 h 120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5040"/>
                      <a:gd name="T40" fmla="*/ 0 h 1208"/>
                      <a:gd name="T41" fmla="*/ 5040 w 5040"/>
                      <a:gd name="T42" fmla="*/ 1208 h 120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5040" h="1208">
                        <a:moveTo>
                          <a:pt x="0" y="584"/>
                        </a:moveTo>
                        <a:cubicBezTo>
                          <a:pt x="148" y="296"/>
                          <a:pt x="296" y="8"/>
                          <a:pt x="432" y="8"/>
                        </a:cubicBezTo>
                        <a:cubicBezTo>
                          <a:pt x="568" y="8"/>
                          <a:pt x="680" y="384"/>
                          <a:pt x="816" y="584"/>
                        </a:cubicBezTo>
                        <a:cubicBezTo>
                          <a:pt x="952" y="784"/>
                          <a:pt x="1104" y="1208"/>
                          <a:pt x="1248" y="1208"/>
                        </a:cubicBezTo>
                        <a:cubicBezTo>
                          <a:pt x="1392" y="1208"/>
                          <a:pt x="1536" y="784"/>
                          <a:pt x="1680" y="584"/>
                        </a:cubicBezTo>
                        <a:cubicBezTo>
                          <a:pt x="1824" y="384"/>
                          <a:pt x="1968" y="0"/>
                          <a:pt x="2112" y="8"/>
                        </a:cubicBezTo>
                        <a:cubicBezTo>
                          <a:pt x="2256" y="16"/>
                          <a:pt x="2408" y="432"/>
                          <a:pt x="2544" y="632"/>
                        </a:cubicBezTo>
                        <a:cubicBezTo>
                          <a:pt x="2680" y="832"/>
                          <a:pt x="2792" y="1208"/>
                          <a:pt x="2928" y="1208"/>
                        </a:cubicBezTo>
                        <a:cubicBezTo>
                          <a:pt x="3064" y="1208"/>
                          <a:pt x="3216" y="832"/>
                          <a:pt x="3360" y="632"/>
                        </a:cubicBezTo>
                        <a:cubicBezTo>
                          <a:pt x="3504" y="432"/>
                          <a:pt x="3656" y="8"/>
                          <a:pt x="3792" y="8"/>
                        </a:cubicBezTo>
                        <a:cubicBezTo>
                          <a:pt x="3928" y="8"/>
                          <a:pt x="4040" y="432"/>
                          <a:pt x="4176" y="632"/>
                        </a:cubicBezTo>
                        <a:cubicBezTo>
                          <a:pt x="4312" y="832"/>
                          <a:pt x="4464" y="1208"/>
                          <a:pt x="4608" y="1208"/>
                        </a:cubicBezTo>
                        <a:cubicBezTo>
                          <a:pt x="4752" y="1208"/>
                          <a:pt x="4968" y="728"/>
                          <a:pt x="5040" y="632"/>
                        </a:cubicBezTo>
                      </a:path>
                    </a:pathLst>
                  </a:cu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8524" name="Freeform 38"/>
                  <p:cNvSpPr>
                    <a:spLocks/>
                  </p:cNvSpPr>
                  <p:nvPr/>
                </p:nvSpPr>
                <p:spPr bwMode="auto">
                  <a:xfrm>
                    <a:off x="1104" y="912"/>
                    <a:ext cx="480" cy="96"/>
                  </a:xfrm>
                  <a:custGeom>
                    <a:avLst/>
                    <a:gdLst>
                      <a:gd name="T0" fmla="*/ 0 w 5040"/>
                      <a:gd name="T1" fmla="*/ 0 h 1208"/>
                      <a:gd name="T2" fmla="*/ 0 w 5040"/>
                      <a:gd name="T3" fmla="*/ 0 h 1208"/>
                      <a:gd name="T4" fmla="*/ 0 w 5040"/>
                      <a:gd name="T5" fmla="*/ 0 h 1208"/>
                      <a:gd name="T6" fmla="*/ 0 w 5040"/>
                      <a:gd name="T7" fmla="*/ 0 h 1208"/>
                      <a:gd name="T8" fmla="*/ 0 w 5040"/>
                      <a:gd name="T9" fmla="*/ 0 h 1208"/>
                      <a:gd name="T10" fmla="*/ 0 w 5040"/>
                      <a:gd name="T11" fmla="*/ 0 h 1208"/>
                      <a:gd name="T12" fmla="*/ 0 w 5040"/>
                      <a:gd name="T13" fmla="*/ 0 h 1208"/>
                      <a:gd name="T14" fmla="*/ 0 w 5040"/>
                      <a:gd name="T15" fmla="*/ 0 h 1208"/>
                      <a:gd name="T16" fmla="*/ 0 w 5040"/>
                      <a:gd name="T17" fmla="*/ 0 h 1208"/>
                      <a:gd name="T18" fmla="*/ 0 w 5040"/>
                      <a:gd name="T19" fmla="*/ 0 h 1208"/>
                      <a:gd name="T20" fmla="*/ 0 w 5040"/>
                      <a:gd name="T21" fmla="*/ 0 h 1208"/>
                      <a:gd name="T22" fmla="*/ 0 w 5040"/>
                      <a:gd name="T23" fmla="*/ 0 h 1208"/>
                      <a:gd name="T24" fmla="*/ 0 w 5040"/>
                      <a:gd name="T25" fmla="*/ 0 h 120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5040"/>
                      <a:gd name="T40" fmla="*/ 0 h 1208"/>
                      <a:gd name="T41" fmla="*/ 5040 w 5040"/>
                      <a:gd name="T42" fmla="*/ 1208 h 120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5040" h="1208">
                        <a:moveTo>
                          <a:pt x="0" y="584"/>
                        </a:moveTo>
                        <a:cubicBezTo>
                          <a:pt x="148" y="296"/>
                          <a:pt x="296" y="8"/>
                          <a:pt x="432" y="8"/>
                        </a:cubicBezTo>
                        <a:cubicBezTo>
                          <a:pt x="568" y="8"/>
                          <a:pt x="680" y="384"/>
                          <a:pt x="816" y="584"/>
                        </a:cubicBezTo>
                        <a:cubicBezTo>
                          <a:pt x="952" y="784"/>
                          <a:pt x="1104" y="1208"/>
                          <a:pt x="1248" y="1208"/>
                        </a:cubicBezTo>
                        <a:cubicBezTo>
                          <a:pt x="1392" y="1208"/>
                          <a:pt x="1536" y="784"/>
                          <a:pt x="1680" y="584"/>
                        </a:cubicBezTo>
                        <a:cubicBezTo>
                          <a:pt x="1824" y="384"/>
                          <a:pt x="1968" y="0"/>
                          <a:pt x="2112" y="8"/>
                        </a:cubicBezTo>
                        <a:cubicBezTo>
                          <a:pt x="2256" y="16"/>
                          <a:pt x="2408" y="432"/>
                          <a:pt x="2544" y="632"/>
                        </a:cubicBezTo>
                        <a:cubicBezTo>
                          <a:pt x="2680" y="832"/>
                          <a:pt x="2792" y="1208"/>
                          <a:pt x="2928" y="1208"/>
                        </a:cubicBezTo>
                        <a:cubicBezTo>
                          <a:pt x="3064" y="1208"/>
                          <a:pt x="3216" y="832"/>
                          <a:pt x="3360" y="632"/>
                        </a:cubicBezTo>
                        <a:cubicBezTo>
                          <a:pt x="3504" y="432"/>
                          <a:pt x="3656" y="8"/>
                          <a:pt x="3792" y="8"/>
                        </a:cubicBezTo>
                        <a:cubicBezTo>
                          <a:pt x="3928" y="8"/>
                          <a:pt x="4040" y="432"/>
                          <a:pt x="4176" y="632"/>
                        </a:cubicBezTo>
                        <a:cubicBezTo>
                          <a:pt x="4312" y="832"/>
                          <a:pt x="4464" y="1208"/>
                          <a:pt x="4608" y="1208"/>
                        </a:cubicBezTo>
                        <a:cubicBezTo>
                          <a:pt x="4752" y="1208"/>
                          <a:pt x="4968" y="728"/>
                          <a:pt x="5040" y="632"/>
                        </a:cubicBezTo>
                      </a:path>
                    </a:pathLst>
                  </a:cu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</p:grpSp>
          </p:grpSp>
          <p:sp>
            <p:nvSpPr>
              <p:cNvPr id="8513" name="Line 39"/>
              <p:cNvSpPr>
                <a:spLocks noChangeShapeType="1"/>
              </p:cNvSpPr>
              <p:nvPr/>
            </p:nvSpPr>
            <p:spPr bwMode="auto">
              <a:xfrm flipH="1">
                <a:off x="1325" y="3601"/>
                <a:ext cx="7" cy="49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14" name="Line 40"/>
              <p:cNvSpPr>
                <a:spLocks noChangeShapeType="1"/>
              </p:cNvSpPr>
              <p:nvPr/>
            </p:nvSpPr>
            <p:spPr bwMode="auto">
              <a:xfrm>
                <a:off x="1692" y="3610"/>
                <a:ext cx="2" cy="5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15" name="Line 41"/>
              <p:cNvSpPr>
                <a:spLocks noChangeShapeType="1"/>
              </p:cNvSpPr>
              <p:nvPr/>
            </p:nvSpPr>
            <p:spPr bwMode="auto">
              <a:xfrm flipH="1">
                <a:off x="2054" y="3598"/>
                <a:ext cx="5" cy="49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16" name="Line 42"/>
              <p:cNvSpPr>
                <a:spLocks noChangeShapeType="1"/>
              </p:cNvSpPr>
              <p:nvPr/>
            </p:nvSpPr>
            <p:spPr bwMode="auto">
              <a:xfrm flipH="1">
                <a:off x="965" y="3619"/>
                <a:ext cx="2" cy="25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17" name="Line 43"/>
              <p:cNvSpPr>
                <a:spLocks noChangeShapeType="1"/>
              </p:cNvSpPr>
              <p:nvPr/>
            </p:nvSpPr>
            <p:spPr bwMode="auto">
              <a:xfrm>
                <a:off x="2419" y="3607"/>
                <a:ext cx="0" cy="31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18" name="Line 44"/>
              <p:cNvSpPr>
                <a:spLocks noChangeShapeType="1"/>
              </p:cNvSpPr>
              <p:nvPr/>
            </p:nvSpPr>
            <p:spPr bwMode="auto">
              <a:xfrm>
                <a:off x="567" y="3639"/>
                <a:ext cx="46" cy="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19" name="Line 45"/>
              <p:cNvSpPr>
                <a:spLocks noChangeShapeType="1"/>
              </p:cNvSpPr>
              <p:nvPr/>
            </p:nvSpPr>
            <p:spPr bwMode="auto">
              <a:xfrm>
                <a:off x="608" y="3608"/>
                <a:ext cx="0" cy="33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383" name="Group 46"/>
            <p:cNvGrpSpPr>
              <a:grpSpLocks/>
            </p:cNvGrpSpPr>
            <p:nvPr/>
          </p:nvGrpSpPr>
          <p:grpSpPr bwMode="auto">
            <a:xfrm>
              <a:off x="361" y="867"/>
              <a:ext cx="2536" cy="157"/>
              <a:chOff x="567" y="3441"/>
              <a:chExt cx="2215" cy="362"/>
            </a:xfrm>
          </p:grpSpPr>
          <p:grpSp>
            <p:nvGrpSpPr>
              <p:cNvPr id="8495" name="Group 47"/>
              <p:cNvGrpSpPr>
                <a:grpSpLocks/>
              </p:cNvGrpSpPr>
              <p:nvPr/>
            </p:nvGrpSpPr>
            <p:grpSpPr bwMode="auto">
              <a:xfrm>
                <a:off x="607" y="3441"/>
                <a:ext cx="2175" cy="362"/>
                <a:chOff x="624" y="745"/>
                <a:chExt cx="1078" cy="261"/>
              </a:xfrm>
            </p:grpSpPr>
            <p:grpSp>
              <p:nvGrpSpPr>
                <p:cNvPr id="8503" name="Group 48"/>
                <p:cNvGrpSpPr>
                  <a:grpSpLocks/>
                </p:cNvGrpSpPr>
                <p:nvPr/>
              </p:nvGrpSpPr>
              <p:grpSpPr bwMode="auto">
                <a:xfrm>
                  <a:off x="624" y="747"/>
                  <a:ext cx="357" cy="258"/>
                  <a:chOff x="624" y="912"/>
                  <a:chExt cx="960" cy="96"/>
                </a:xfrm>
              </p:grpSpPr>
              <p:sp>
                <p:nvSpPr>
                  <p:cNvPr id="8510" name="Freeform 49"/>
                  <p:cNvSpPr>
                    <a:spLocks/>
                  </p:cNvSpPr>
                  <p:nvPr/>
                </p:nvSpPr>
                <p:spPr bwMode="auto">
                  <a:xfrm>
                    <a:off x="624" y="912"/>
                    <a:ext cx="480" cy="96"/>
                  </a:xfrm>
                  <a:custGeom>
                    <a:avLst/>
                    <a:gdLst>
                      <a:gd name="T0" fmla="*/ 0 w 5040"/>
                      <a:gd name="T1" fmla="*/ 0 h 1208"/>
                      <a:gd name="T2" fmla="*/ 0 w 5040"/>
                      <a:gd name="T3" fmla="*/ 0 h 1208"/>
                      <a:gd name="T4" fmla="*/ 0 w 5040"/>
                      <a:gd name="T5" fmla="*/ 0 h 1208"/>
                      <a:gd name="T6" fmla="*/ 0 w 5040"/>
                      <a:gd name="T7" fmla="*/ 0 h 1208"/>
                      <a:gd name="T8" fmla="*/ 0 w 5040"/>
                      <a:gd name="T9" fmla="*/ 0 h 1208"/>
                      <a:gd name="T10" fmla="*/ 0 w 5040"/>
                      <a:gd name="T11" fmla="*/ 0 h 1208"/>
                      <a:gd name="T12" fmla="*/ 0 w 5040"/>
                      <a:gd name="T13" fmla="*/ 0 h 1208"/>
                      <a:gd name="T14" fmla="*/ 0 w 5040"/>
                      <a:gd name="T15" fmla="*/ 0 h 1208"/>
                      <a:gd name="T16" fmla="*/ 0 w 5040"/>
                      <a:gd name="T17" fmla="*/ 0 h 1208"/>
                      <a:gd name="T18" fmla="*/ 0 w 5040"/>
                      <a:gd name="T19" fmla="*/ 0 h 1208"/>
                      <a:gd name="T20" fmla="*/ 0 w 5040"/>
                      <a:gd name="T21" fmla="*/ 0 h 1208"/>
                      <a:gd name="T22" fmla="*/ 0 w 5040"/>
                      <a:gd name="T23" fmla="*/ 0 h 1208"/>
                      <a:gd name="T24" fmla="*/ 0 w 5040"/>
                      <a:gd name="T25" fmla="*/ 0 h 120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5040"/>
                      <a:gd name="T40" fmla="*/ 0 h 1208"/>
                      <a:gd name="T41" fmla="*/ 5040 w 5040"/>
                      <a:gd name="T42" fmla="*/ 1208 h 120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5040" h="1208">
                        <a:moveTo>
                          <a:pt x="0" y="584"/>
                        </a:moveTo>
                        <a:cubicBezTo>
                          <a:pt x="148" y="296"/>
                          <a:pt x="296" y="8"/>
                          <a:pt x="432" y="8"/>
                        </a:cubicBezTo>
                        <a:cubicBezTo>
                          <a:pt x="568" y="8"/>
                          <a:pt x="680" y="384"/>
                          <a:pt x="816" y="584"/>
                        </a:cubicBezTo>
                        <a:cubicBezTo>
                          <a:pt x="952" y="784"/>
                          <a:pt x="1104" y="1208"/>
                          <a:pt x="1248" y="1208"/>
                        </a:cubicBezTo>
                        <a:cubicBezTo>
                          <a:pt x="1392" y="1208"/>
                          <a:pt x="1536" y="784"/>
                          <a:pt x="1680" y="584"/>
                        </a:cubicBezTo>
                        <a:cubicBezTo>
                          <a:pt x="1824" y="384"/>
                          <a:pt x="1968" y="0"/>
                          <a:pt x="2112" y="8"/>
                        </a:cubicBezTo>
                        <a:cubicBezTo>
                          <a:pt x="2256" y="16"/>
                          <a:pt x="2408" y="432"/>
                          <a:pt x="2544" y="632"/>
                        </a:cubicBezTo>
                        <a:cubicBezTo>
                          <a:pt x="2680" y="832"/>
                          <a:pt x="2792" y="1208"/>
                          <a:pt x="2928" y="1208"/>
                        </a:cubicBezTo>
                        <a:cubicBezTo>
                          <a:pt x="3064" y="1208"/>
                          <a:pt x="3216" y="832"/>
                          <a:pt x="3360" y="632"/>
                        </a:cubicBezTo>
                        <a:cubicBezTo>
                          <a:pt x="3504" y="432"/>
                          <a:pt x="3656" y="8"/>
                          <a:pt x="3792" y="8"/>
                        </a:cubicBezTo>
                        <a:cubicBezTo>
                          <a:pt x="3928" y="8"/>
                          <a:pt x="4040" y="432"/>
                          <a:pt x="4176" y="632"/>
                        </a:cubicBezTo>
                        <a:cubicBezTo>
                          <a:pt x="4312" y="832"/>
                          <a:pt x="4464" y="1208"/>
                          <a:pt x="4608" y="1208"/>
                        </a:cubicBezTo>
                        <a:cubicBezTo>
                          <a:pt x="4752" y="1208"/>
                          <a:pt x="4968" y="728"/>
                          <a:pt x="5040" y="632"/>
                        </a:cubicBezTo>
                      </a:path>
                    </a:pathLst>
                  </a:cu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8511" name="Freeform 50"/>
                  <p:cNvSpPr>
                    <a:spLocks/>
                  </p:cNvSpPr>
                  <p:nvPr/>
                </p:nvSpPr>
                <p:spPr bwMode="auto">
                  <a:xfrm>
                    <a:off x="1104" y="912"/>
                    <a:ext cx="480" cy="96"/>
                  </a:xfrm>
                  <a:custGeom>
                    <a:avLst/>
                    <a:gdLst>
                      <a:gd name="T0" fmla="*/ 0 w 5040"/>
                      <a:gd name="T1" fmla="*/ 0 h 1208"/>
                      <a:gd name="T2" fmla="*/ 0 w 5040"/>
                      <a:gd name="T3" fmla="*/ 0 h 1208"/>
                      <a:gd name="T4" fmla="*/ 0 w 5040"/>
                      <a:gd name="T5" fmla="*/ 0 h 1208"/>
                      <a:gd name="T6" fmla="*/ 0 w 5040"/>
                      <a:gd name="T7" fmla="*/ 0 h 1208"/>
                      <a:gd name="T8" fmla="*/ 0 w 5040"/>
                      <a:gd name="T9" fmla="*/ 0 h 1208"/>
                      <a:gd name="T10" fmla="*/ 0 w 5040"/>
                      <a:gd name="T11" fmla="*/ 0 h 1208"/>
                      <a:gd name="T12" fmla="*/ 0 w 5040"/>
                      <a:gd name="T13" fmla="*/ 0 h 1208"/>
                      <a:gd name="T14" fmla="*/ 0 w 5040"/>
                      <a:gd name="T15" fmla="*/ 0 h 1208"/>
                      <a:gd name="T16" fmla="*/ 0 w 5040"/>
                      <a:gd name="T17" fmla="*/ 0 h 1208"/>
                      <a:gd name="T18" fmla="*/ 0 w 5040"/>
                      <a:gd name="T19" fmla="*/ 0 h 1208"/>
                      <a:gd name="T20" fmla="*/ 0 w 5040"/>
                      <a:gd name="T21" fmla="*/ 0 h 1208"/>
                      <a:gd name="T22" fmla="*/ 0 w 5040"/>
                      <a:gd name="T23" fmla="*/ 0 h 1208"/>
                      <a:gd name="T24" fmla="*/ 0 w 5040"/>
                      <a:gd name="T25" fmla="*/ 0 h 120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5040"/>
                      <a:gd name="T40" fmla="*/ 0 h 1208"/>
                      <a:gd name="T41" fmla="*/ 5040 w 5040"/>
                      <a:gd name="T42" fmla="*/ 1208 h 120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5040" h="1208">
                        <a:moveTo>
                          <a:pt x="0" y="584"/>
                        </a:moveTo>
                        <a:cubicBezTo>
                          <a:pt x="148" y="296"/>
                          <a:pt x="296" y="8"/>
                          <a:pt x="432" y="8"/>
                        </a:cubicBezTo>
                        <a:cubicBezTo>
                          <a:pt x="568" y="8"/>
                          <a:pt x="680" y="384"/>
                          <a:pt x="816" y="584"/>
                        </a:cubicBezTo>
                        <a:cubicBezTo>
                          <a:pt x="952" y="784"/>
                          <a:pt x="1104" y="1208"/>
                          <a:pt x="1248" y="1208"/>
                        </a:cubicBezTo>
                        <a:cubicBezTo>
                          <a:pt x="1392" y="1208"/>
                          <a:pt x="1536" y="784"/>
                          <a:pt x="1680" y="584"/>
                        </a:cubicBezTo>
                        <a:cubicBezTo>
                          <a:pt x="1824" y="384"/>
                          <a:pt x="1968" y="0"/>
                          <a:pt x="2112" y="8"/>
                        </a:cubicBezTo>
                        <a:cubicBezTo>
                          <a:pt x="2256" y="16"/>
                          <a:pt x="2408" y="432"/>
                          <a:pt x="2544" y="632"/>
                        </a:cubicBezTo>
                        <a:cubicBezTo>
                          <a:pt x="2680" y="832"/>
                          <a:pt x="2792" y="1208"/>
                          <a:pt x="2928" y="1208"/>
                        </a:cubicBezTo>
                        <a:cubicBezTo>
                          <a:pt x="3064" y="1208"/>
                          <a:pt x="3216" y="832"/>
                          <a:pt x="3360" y="632"/>
                        </a:cubicBezTo>
                        <a:cubicBezTo>
                          <a:pt x="3504" y="432"/>
                          <a:pt x="3656" y="8"/>
                          <a:pt x="3792" y="8"/>
                        </a:cubicBezTo>
                        <a:cubicBezTo>
                          <a:pt x="3928" y="8"/>
                          <a:pt x="4040" y="432"/>
                          <a:pt x="4176" y="632"/>
                        </a:cubicBezTo>
                        <a:cubicBezTo>
                          <a:pt x="4312" y="832"/>
                          <a:pt x="4464" y="1208"/>
                          <a:pt x="4608" y="1208"/>
                        </a:cubicBezTo>
                        <a:cubicBezTo>
                          <a:pt x="4752" y="1208"/>
                          <a:pt x="4968" y="728"/>
                          <a:pt x="5040" y="632"/>
                        </a:cubicBezTo>
                      </a:path>
                    </a:pathLst>
                  </a:cu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</p:grpSp>
            <p:grpSp>
              <p:nvGrpSpPr>
                <p:cNvPr id="8504" name="Group 51"/>
                <p:cNvGrpSpPr>
                  <a:grpSpLocks/>
                </p:cNvGrpSpPr>
                <p:nvPr/>
              </p:nvGrpSpPr>
              <p:grpSpPr bwMode="auto">
                <a:xfrm>
                  <a:off x="983" y="745"/>
                  <a:ext cx="358" cy="261"/>
                  <a:chOff x="624" y="912"/>
                  <a:chExt cx="960" cy="96"/>
                </a:xfrm>
              </p:grpSpPr>
              <p:sp>
                <p:nvSpPr>
                  <p:cNvPr id="8508" name="Freeform 52"/>
                  <p:cNvSpPr>
                    <a:spLocks/>
                  </p:cNvSpPr>
                  <p:nvPr/>
                </p:nvSpPr>
                <p:spPr bwMode="auto">
                  <a:xfrm>
                    <a:off x="624" y="912"/>
                    <a:ext cx="480" cy="96"/>
                  </a:xfrm>
                  <a:custGeom>
                    <a:avLst/>
                    <a:gdLst>
                      <a:gd name="T0" fmla="*/ 0 w 5040"/>
                      <a:gd name="T1" fmla="*/ 0 h 1208"/>
                      <a:gd name="T2" fmla="*/ 0 w 5040"/>
                      <a:gd name="T3" fmla="*/ 0 h 1208"/>
                      <a:gd name="T4" fmla="*/ 0 w 5040"/>
                      <a:gd name="T5" fmla="*/ 0 h 1208"/>
                      <a:gd name="T6" fmla="*/ 0 w 5040"/>
                      <a:gd name="T7" fmla="*/ 0 h 1208"/>
                      <a:gd name="T8" fmla="*/ 0 w 5040"/>
                      <a:gd name="T9" fmla="*/ 0 h 1208"/>
                      <a:gd name="T10" fmla="*/ 0 w 5040"/>
                      <a:gd name="T11" fmla="*/ 0 h 1208"/>
                      <a:gd name="T12" fmla="*/ 0 w 5040"/>
                      <a:gd name="T13" fmla="*/ 0 h 1208"/>
                      <a:gd name="T14" fmla="*/ 0 w 5040"/>
                      <a:gd name="T15" fmla="*/ 0 h 1208"/>
                      <a:gd name="T16" fmla="*/ 0 w 5040"/>
                      <a:gd name="T17" fmla="*/ 0 h 1208"/>
                      <a:gd name="T18" fmla="*/ 0 w 5040"/>
                      <a:gd name="T19" fmla="*/ 0 h 1208"/>
                      <a:gd name="T20" fmla="*/ 0 w 5040"/>
                      <a:gd name="T21" fmla="*/ 0 h 1208"/>
                      <a:gd name="T22" fmla="*/ 0 w 5040"/>
                      <a:gd name="T23" fmla="*/ 0 h 1208"/>
                      <a:gd name="T24" fmla="*/ 0 w 5040"/>
                      <a:gd name="T25" fmla="*/ 0 h 120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5040"/>
                      <a:gd name="T40" fmla="*/ 0 h 1208"/>
                      <a:gd name="T41" fmla="*/ 5040 w 5040"/>
                      <a:gd name="T42" fmla="*/ 1208 h 120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5040" h="1208">
                        <a:moveTo>
                          <a:pt x="0" y="584"/>
                        </a:moveTo>
                        <a:cubicBezTo>
                          <a:pt x="148" y="296"/>
                          <a:pt x="296" y="8"/>
                          <a:pt x="432" y="8"/>
                        </a:cubicBezTo>
                        <a:cubicBezTo>
                          <a:pt x="568" y="8"/>
                          <a:pt x="680" y="384"/>
                          <a:pt x="816" y="584"/>
                        </a:cubicBezTo>
                        <a:cubicBezTo>
                          <a:pt x="952" y="784"/>
                          <a:pt x="1104" y="1208"/>
                          <a:pt x="1248" y="1208"/>
                        </a:cubicBezTo>
                        <a:cubicBezTo>
                          <a:pt x="1392" y="1208"/>
                          <a:pt x="1536" y="784"/>
                          <a:pt x="1680" y="584"/>
                        </a:cubicBezTo>
                        <a:cubicBezTo>
                          <a:pt x="1824" y="384"/>
                          <a:pt x="1968" y="0"/>
                          <a:pt x="2112" y="8"/>
                        </a:cubicBezTo>
                        <a:cubicBezTo>
                          <a:pt x="2256" y="16"/>
                          <a:pt x="2408" y="432"/>
                          <a:pt x="2544" y="632"/>
                        </a:cubicBezTo>
                        <a:cubicBezTo>
                          <a:pt x="2680" y="832"/>
                          <a:pt x="2792" y="1208"/>
                          <a:pt x="2928" y="1208"/>
                        </a:cubicBezTo>
                        <a:cubicBezTo>
                          <a:pt x="3064" y="1208"/>
                          <a:pt x="3216" y="832"/>
                          <a:pt x="3360" y="632"/>
                        </a:cubicBezTo>
                        <a:cubicBezTo>
                          <a:pt x="3504" y="432"/>
                          <a:pt x="3656" y="8"/>
                          <a:pt x="3792" y="8"/>
                        </a:cubicBezTo>
                        <a:cubicBezTo>
                          <a:pt x="3928" y="8"/>
                          <a:pt x="4040" y="432"/>
                          <a:pt x="4176" y="632"/>
                        </a:cubicBezTo>
                        <a:cubicBezTo>
                          <a:pt x="4312" y="832"/>
                          <a:pt x="4464" y="1208"/>
                          <a:pt x="4608" y="1208"/>
                        </a:cubicBezTo>
                        <a:cubicBezTo>
                          <a:pt x="4752" y="1208"/>
                          <a:pt x="4968" y="728"/>
                          <a:pt x="5040" y="632"/>
                        </a:cubicBezTo>
                      </a:path>
                    </a:pathLst>
                  </a:cu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8509" name="Freeform 53"/>
                  <p:cNvSpPr>
                    <a:spLocks/>
                  </p:cNvSpPr>
                  <p:nvPr/>
                </p:nvSpPr>
                <p:spPr bwMode="auto">
                  <a:xfrm>
                    <a:off x="1104" y="912"/>
                    <a:ext cx="480" cy="96"/>
                  </a:xfrm>
                  <a:custGeom>
                    <a:avLst/>
                    <a:gdLst>
                      <a:gd name="T0" fmla="*/ 0 w 5040"/>
                      <a:gd name="T1" fmla="*/ 0 h 1208"/>
                      <a:gd name="T2" fmla="*/ 0 w 5040"/>
                      <a:gd name="T3" fmla="*/ 0 h 1208"/>
                      <a:gd name="T4" fmla="*/ 0 w 5040"/>
                      <a:gd name="T5" fmla="*/ 0 h 1208"/>
                      <a:gd name="T6" fmla="*/ 0 w 5040"/>
                      <a:gd name="T7" fmla="*/ 0 h 1208"/>
                      <a:gd name="T8" fmla="*/ 0 w 5040"/>
                      <a:gd name="T9" fmla="*/ 0 h 1208"/>
                      <a:gd name="T10" fmla="*/ 0 w 5040"/>
                      <a:gd name="T11" fmla="*/ 0 h 1208"/>
                      <a:gd name="T12" fmla="*/ 0 w 5040"/>
                      <a:gd name="T13" fmla="*/ 0 h 1208"/>
                      <a:gd name="T14" fmla="*/ 0 w 5040"/>
                      <a:gd name="T15" fmla="*/ 0 h 1208"/>
                      <a:gd name="T16" fmla="*/ 0 w 5040"/>
                      <a:gd name="T17" fmla="*/ 0 h 1208"/>
                      <a:gd name="T18" fmla="*/ 0 w 5040"/>
                      <a:gd name="T19" fmla="*/ 0 h 1208"/>
                      <a:gd name="T20" fmla="*/ 0 w 5040"/>
                      <a:gd name="T21" fmla="*/ 0 h 1208"/>
                      <a:gd name="T22" fmla="*/ 0 w 5040"/>
                      <a:gd name="T23" fmla="*/ 0 h 1208"/>
                      <a:gd name="T24" fmla="*/ 0 w 5040"/>
                      <a:gd name="T25" fmla="*/ 0 h 120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5040"/>
                      <a:gd name="T40" fmla="*/ 0 h 1208"/>
                      <a:gd name="T41" fmla="*/ 5040 w 5040"/>
                      <a:gd name="T42" fmla="*/ 1208 h 120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5040" h="1208">
                        <a:moveTo>
                          <a:pt x="0" y="584"/>
                        </a:moveTo>
                        <a:cubicBezTo>
                          <a:pt x="148" y="296"/>
                          <a:pt x="296" y="8"/>
                          <a:pt x="432" y="8"/>
                        </a:cubicBezTo>
                        <a:cubicBezTo>
                          <a:pt x="568" y="8"/>
                          <a:pt x="680" y="384"/>
                          <a:pt x="816" y="584"/>
                        </a:cubicBezTo>
                        <a:cubicBezTo>
                          <a:pt x="952" y="784"/>
                          <a:pt x="1104" y="1208"/>
                          <a:pt x="1248" y="1208"/>
                        </a:cubicBezTo>
                        <a:cubicBezTo>
                          <a:pt x="1392" y="1208"/>
                          <a:pt x="1536" y="784"/>
                          <a:pt x="1680" y="584"/>
                        </a:cubicBezTo>
                        <a:cubicBezTo>
                          <a:pt x="1824" y="384"/>
                          <a:pt x="1968" y="0"/>
                          <a:pt x="2112" y="8"/>
                        </a:cubicBezTo>
                        <a:cubicBezTo>
                          <a:pt x="2256" y="16"/>
                          <a:pt x="2408" y="432"/>
                          <a:pt x="2544" y="632"/>
                        </a:cubicBezTo>
                        <a:cubicBezTo>
                          <a:pt x="2680" y="832"/>
                          <a:pt x="2792" y="1208"/>
                          <a:pt x="2928" y="1208"/>
                        </a:cubicBezTo>
                        <a:cubicBezTo>
                          <a:pt x="3064" y="1208"/>
                          <a:pt x="3216" y="832"/>
                          <a:pt x="3360" y="632"/>
                        </a:cubicBezTo>
                        <a:cubicBezTo>
                          <a:pt x="3504" y="432"/>
                          <a:pt x="3656" y="8"/>
                          <a:pt x="3792" y="8"/>
                        </a:cubicBezTo>
                        <a:cubicBezTo>
                          <a:pt x="3928" y="8"/>
                          <a:pt x="4040" y="432"/>
                          <a:pt x="4176" y="632"/>
                        </a:cubicBezTo>
                        <a:cubicBezTo>
                          <a:pt x="4312" y="832"/>
                          <a:pt x="4464" y="1208"/>
                          <a:pt x="4608" y="1208"/>
                        </a:cubicBezTo>
                        <a:cubicBezTo>
                          <a:pt x="4752" y="1208"/>
                          <a:pt x="4968" y="728"/>
                          <a:pt x="5040" y="632"/>
                        </a:cubicBezTo>
                      </a:path>
                    </a:pathLst>
                  </a:cu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</p:grpSp>
            <p:grpSp>
              <p:nvGrpSpPr>
                <p:cNvPr id="8505" name="Group 54"/>
                <p:cNvGrpSpPr>
                  <a:grpSpLocks/>
                </p:cNvGrpSpPr>
                <p:nvPr/>
              </p:nvGrpSpPr>
              <p:grpSpPr bwMode="auto">
                <a:xfrm>
                  <a:off x="1342" y="746"/>
                  <a:ext cx="360" cy="256"/>
                  <a:chOff x="624" y="912"/>
                  <a:chExt cx="960" cy="96"/>
                </a:xfrm>
              </p:grpSpPr>
              <p:sp>
                <p:nvSpPr>
                  <p:cNvPr id="8506" name="Freeform 55"/>
                  <p:cNvSpPr>
                    <a:spLocks/>
                  </p:cNvSpPr>
                  <p:nvPr/>
                </p:nvSpPr>
                <p:spPr bwMode="auto">
                  <a:xfrm>
                    <a:off x="624" y="912"/>
                    <a:ext cx="480" cy="96"/>
                  </a:xfrm>
                  <a:custGeom>
                    <a:avLst/>
                    <a:gdLst>
                      <a:gd name="T0" fmla="*/ 0 w 5040"/>
                      <a:gd name="T1" fmla="*/ 0 h 1208"/>
                      <a:gd name="T2" fmla="*/ 0 w 5040"/>
                      <a:gd name="T3" fmla="*/ 0 h 1208"/>
                      <a:gd name="T4" fmla="*/ 0 w 5040"/>
                      <a:gd name="T5" fmla="*/ 0 h 1208"/>
                      <a:gd name="T6" fmla="*/ 0 w 5040"/>
                      <a:gd name="T7" fmla="*/ 0 h 1208"/>
                      <a:gd name="T8" fmla="*/ 0 w 5040"/>
                      <a:gd name="T9" fmla="*/ 0 h 1208"/>
                      <a:gd name="T10" fmla="*/ 0 w 5040"/>
                      <a:gd name="T11" fmla="*/ 0 h 1208"/>
                      <a:gd name="T12" fmla="*/ 0 w 5040"/>
                      <a:gd name="T13" fmla="*/ 0 h 1208"/>
                      <a:gd name="T14" fmla="*/ 0 w 5040"/>
                      <a:gd name="T15" fmla="*/ 0 h 1208"/>
                      <a:gd name="T16" fmla="*/ 0 w 5040"/>
                      <a:gd name="T17" fmla="*/ 0 h 1208"/>
                      <a:gd name="T18" fmla="*/ 0 w 5040"/>
                      <a:gd name="T19" fmla="*/ 0 h 1208"/>
                      <a:gd name="T20" fmla="*/ 0 w 5040"/>
                      <a:gd name="T21" fmla="*/ 0 h 1208"/>
                      <a:gd name="T22" fmla="*/ 0 w 5040"/>
                      <a:gd name="T23" fmla="*/ 0 h 1208"/>
                      <a:gd name="T24" fmla="*/ 0 w 5040"/>
                      <a:gd name="T25" fmla="*/ 0 h 120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5040"/>
                      <a:gd name="T40" fmla="*/ 0 h 1208"/>
                      <a:gd name="T41" fmla="*/ 5040 w 5040"/>
                      <a:gd name="T42" fmla="*/ 1208 h 120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5040" h="1208">
                        <a:moveTo>
                          <a:pt x="0" y="584"/>
                        </a:moveTo>
                        <a:cubicBezTo>
                          <a:pt x="148" y="296"/>
                          <a:pt x="296" y="8"/>
                          <a:pt x="432" y="8"/>
                        </a:cubicBezTo>
                        <a:cubicBezTo>
                          <a:pt x="568" y="8"/>
                          <a:pt x="680" y="384"/>
                          <a:pt x="816" y="584"/>
                        </a:cubicBezTo>
                        <a:cubicBezTo>
                          <a:pt x="952" y="784"/>
                          <a:pt x="1104" y="1208"/>
                          <a:pt x="1248" y="1208"/>
                        </a:cubicBezTo>
                        <a:cubicBezTo>
                          <a:pt x="1392" y="1208"/>
                          <a:pt x="1536" y="784"/>
                          <a:pt x="1680" y="584"/>
                        </a:cubicBezTo>
                        <a:cubicBezTo>
                          <a:pt x="1824" y="384"/>
                          <a:pt x="1968" y="0"/>
                          <a:pt x="2112" y="8"/>
                        </a:cubicBezTo>
                        <a:cubicBezTo>
                          <a:pt x="2256" y="16"/>
                          <a:pt x="2408" y="432"/>
                          <a:pt x="2544" y="632"/>
                        </a:cubicBezTo>
                        <a:cubicBezTo>
                          <a:pt x="2680" y="832"/>
                          <a:pt x="2792" y="1208"/>
                          <a:pt x="2928" y="1208"/>
                        </a:cubicBezTo>
                        <a:cubicBezTo>
                          <a:pt x="3064" y="1208"/>
                          <a:pt x="3216" y="832"/>
                          <a:pt x="3360" y="632"/>
                        </a:cubicBezTo>
                        <a:cubicBezTo>
                          <a:pt x="3504" y="432"/>
                          <a:pt x="3656" y="8"/>
                          <a:pt x="3792" y="8"/>
                        </a:cubicBezTo>
                        <a:cubicBezTo>
                          <a:pt x="3928" y="8"/>
                          <a:pt x="4040" y="432"/>
                          <a:pt x="4176" y="632"/>
                        </a:cubicBezTo>
                        <a:cubicBezTo>
                          <a:pt x="4312" y="832"/>
                          <a:pt x="4464" y="1208"/>
                          <a:pt x="4608" y="1208"/>
                        </a:cubicBezTo>
                        <a:cubicBezTo>
                          <a:pt x="4752" y="1208"/>
                          <a:pt x="4968" y="728"/>
                          <a:pt x="5040" y="632"/>
                        </a:cubicBezTo>
                      </a:path>
                    </a:pathLst>
                  </a:cu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8507" name="Freeform 56"/>
                  <p:cNvSpPr>
                    <a:spLocks/>
                  </p:cNvSpPr>
                  <p:nvPr/>
                </p:nvSpPr>
                <p:spPr bwMode="auto">
                  <a:xfrm>
                    <a:off x="1104" y="912"/>
                    <a:ext cx="480" cy="96"/>
                  </a:xfrm>
                  <a:custGeom>
                    <a:avLst/>
                    <a:gdLst>
                      <a:gd name="T0" fmla="*/ 0 w 5040"/>
                      <a:gd name="T1" fmla="*/ 0 h 1208"/>
                      <a:gd name="T2" fmla="*/ 0 w 5040"/>
                      <a:gd name="T3" fmla="*/ 0 h 1208"/>
                      <a:gd name="T4" fmla="*/ 0 w 5040"/>
                      <a:gd name="T5" fmla="*/ 0 h 1208"/>
                      <a:gd name="T6" fmla="*/ 0 w 5040"/>
                      <a:gd name="T7" fmla="*/ 0 h 1208"/>
                      <a:gd name="T8" fmla="*/ 0 w 5040"/>
                      <a:gd name="T9" fmla="*/ 0 h 1208"/>
                      <a:gd name="T10" fmla="*/ 0 w 5040"/>
                      <a:gd name="T11" fmla="*/ 0 h 1208"/>
                      <a:gd name="T12" fmla="*/ 0 w 5040"/>
                      <a:gd name="T13" fmla="*/ 0 h 1208"/>
                      <a:gd name="T14" fmla="*/ 0 w 5040"/>
                      <a:gd name="T15" fmla="*/ 0 h 1208"/>
                      <a:gd name="T16" fmla="*/ 0 w 5040"/>
                      <a:gd name="T17" fmla="*/ 0 h 1208"/>
                      <a:gd name="T18" fmla="*/ 0 w 5040"/>
                      <a:gd name="T19" fmla="*/ 0 h 1208"/>
                      <a:gd name="T20" fmla="*/ 0 w 5040"/>
                      <a:gd name="T21" fmla="*/ 0 h 1208"/>
                      <a:gd name="T22" fmla="*/ 0 w 5040"/>
                      <a:gd name="T23" fmla="*/ 0 h 1208"/>
                      <a:gd name="T24" fmla="*/ 0 w 5040"/>
                      <a:gd name="T25" fmla="*/ 0 h 120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5040"/>
                      <a:gd name="T40" fmla="*/ 0 h 1208"/>
                      <a:gd name="T41" fmla="*/ 5040 w 5040"/>
                      <a:gd name="T42" fmla="*/ 1208 h 120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5040" h="1208">
                        <a:moveTo>
                          <a:pt x="0" y="584"/>
                        </a:moveTo>
                        <a:cubicBezTo>
                          <a:pt x="148" y="296"/>
                          <a:pt x="296" y="8"/>
                          <a:pt x="432" y="8"/>
                        </a:cubicBezTo>
                        <a:cubicBezTo>
                          <a:pt x="568" y="8"/>
                          <a:pt x="680" y="384"/>
                          <a:pt x="816" y="584"/>
                        </a:cubicBezTo>
                        <a:cubicBezTo>
                          <a:pt x="952" y="784"/>
                          <a:pt x="1104" y="1208"/>
                          <a:pt x="1248" y="1208"/>
                        </a:cubicBezTo>
                        <a:cubicBezTo>
                          <a:pt x="1392" y="1208"/>
                          <a:pt x="1536" y="784"/>
                          <a:pt x="1680" y="584"/>
                        </a:cubicBezTo>
                        <a:cubicBezTo>
                          <a:pt x="1824" y="384"/>
                          <a:pt x="1968" y="0"/>
                          <a:pt x="2112" y="8"/>
                        </a:cubicBezTo>
                        <a:cubicBezTo>
                          <a:pt x="2256" y="16"/>
                          <a:pt x="2408" y="432"/>
                          <a:pt x="2544" y="632"/>
                        </a:cubicBezTo>
                        <a:cubicBezTo>
                          <a:pt x="2680" y="832"/>
                          <a:pt x="2792" y="1208"/>
                          <a:pt x="2928" y="1208"/>
                        </a:cubicBezTo>
                        <a:cubicBezTo>
                          <a:pt x="3064" y="1208"/>
                          <a:pt x="3216" y="832"/>
                          <a:pt x="3360" y="632"/>
                        </a:cubicBezTo>
                        <a:cubicBezTo>
                          <a:pt x="3504" y="432"/>
                          <a:pt x="3656" y="8"/>
                          <a:pt x="3792" y="8"/>
                        </a:cubicBezTo>
                        <a:cubicBezTo>
                          <a:pt x="3928" y="8"/>
                          <a:pt x="4040" y="432"/>
                          <a:pt x="4176" y="632"/>
                        </a:cubicBezTo>
                        <a:cubicBezTo>
                          <a:pt x="4312" y="832"/>
                          <a:pt x="4464" y="1208"/>
                          <a:pt x="4608" y="1208"/>
                        </a:cubicBezTo>
                        <a:cubicBezTo>
                          <a:pt x="4752" y="1208"/>
                          <a:pt x="4968" y="728"/>
                          <a:pt x="5040" y="632"/>
                        </a:cubicBezTo>
                      </a:path>
                    </a:pathLst>
                  </a:cu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</p:grpSp>
          </p:grpSp>
          <p:sp>
            <p:nvSpPr>
              <p:cNvPr id="8496" name="Line 57"/>
              <p:cNvSpPr>
                <a:spLocks noChangeShapeType="1"/>
              </p:cNvSpPr>
              <p:nvPr/>
            </p:nvSpPr>
            <p:spPr bwMode="auto">
              <a:xfrm flipH="1">
                <a:off x="1325" y="3601"/>
                <a:ext cx="7" cy="49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97" name="Line 58"/>
              <p:cNvSpPr>
                <a:spLocks noChangeShapeType="1"/>
              </p:cNvSpPr>
              <p:nvPr/>
            </p:nvSpPr>
            <p:spPr bwMode="auto">
              <a:xfrm>
                <a:off x="1692" y="3610"/>
                <a:ext cx="2" cy="5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98" name="Line 59"/>
              <p:cNvSpPr>
                <a:spLocks noChangeShapeType="1"/>
              </p:cNvSpPr>
              <p:nvPr/>
            </p:nvSpPr>
            <p:spPr bwMode="auto">
              <a:xfrm flipH="1">
                <a:off x="2054" y="3598"/>
                <a:ext cx="5" cy="49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99" name="Line 60"/>
              <p:cNvSpPr>
                <a:spLocks noChangeShapeType="1"/>
              </p:cNvSpPr>
              <p:nvPr/>
            </p:nvSpPr>
            <p:spPr bwMode="auto">
              <a:xfrm flipH="1">
                <a:off x="965" y="3619"/>
                <a:ext cx="2" cy="25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00" name="Line 61"/>
              <p:cNvSpPr>
                <a:spLocks noChangeShapeType="1"/>
              </p:cNvSpPr>
              <p:nvPr/>
            </p:nvSpPr>
            <p:spPr bwMode="auto">
              <a:xfrm>
                <a:off x="2419" y="3607"/>
                <a:ext cx="0" cy="31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01" name="Line 62"/>
              <p:cNvSpPr>
                <a:spLocks noChangeShapeType="1"/>
              </p:cNvSpPr>
              <p:nvPr/>
            </p:nvSpPr>
            <p:spPr bwMode="auto">
              <a:xfrm>
                <a:off x="567" y="3639"/>
                <a:ext cx="46" cy="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02" name="Line 63"/>
              <p:cNvSpPr>
                <a:spLocks noChangeShapeType="1"/>
              </p:cNvSpPr>
              <p:nvPr/>
            </p:nvSpPr>
            <p:spPr bwMode="auto">
              <a:xfrm>
                <a:off x="608" y="3608"/>
                <a:ext cx="0" cy="33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384" name="Oval 64"/>
            <p:cNvSpPr>
              <a:spLocks noChangeArrowheads="1"/>
            </p:cNvSpPr>
            <p:nvPr/>
          </p:nvSpPr>
          <p:spPr bwMode="auto">
            <a:xfrm>
              <a:off x="836" y="826"/>
              <a:ext cx="262" cy="247"/>
            </a:xfrm>
            <a:prstGeom prst="ellipse">
              <a:avLst/>
            </a:prstGeom>
            <a:gradFill rotWithShape="0">
              <a:gsLst>
                <a:gs pos="0">
                  <a:srgbClr val="F8F8F8"/>
                </a:gs>
                <a:gs pos="100000">
                  <a:srgbClr val="DDDDDD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8385" name="Line 65"/>
            <p:cNvSpPr>
              <a:spLocks noChangeShapeType="1"/>
            </p:cNvSpPr>
            <p:nvPr/>
          </p:nvSpPr>
          <p:spPr bwMode="auto">
            <a:xfrm>
              <a:off x="415" y="1099"/>
              <a:ext cx="22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86" name="Rectangle 66" descr="深色上对角线"/>
            <p:cNvSpPr>
              <a:spLocks noChangeArrowheads="1"/>
            </p:cNvSpPr>
            <p:nvPr/>
          </p:nvSpPr>
          <p:spPr bwMode="auto">
            <a:xfrm>
              <a:off x="330" y="1098"/>
              <a:ext cx="2873" cy="226"/>
            </a:xfrm>
            <a:prstGeom prst="rect">
              <a:avLst/>
            </a:prstGeom>
            <a:pattFill prst="dkUpDiag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8387" name="Line 67"/>
            <p:cNvSpPr>
              <a:spLocks noChangeShapeType="1"/>
            </p:cNvSpPr>
            <p:nvPr/>
          </p:nvSpPr>
          <p:spPr bwMode="auto">
            <a:xfrm>
              <a:off x="430" y="1088"/>
              <a:ext cx="27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88" name="Line 68"/>
            <p:cNvSpPr>
              <a:spLocks noChangeShapeType="1"/>
            </p:cNvSpPr>
            <p:nvPr/>
          </p:nvSpPr>
          <p:spPr bwMode="auto">
            <a:xfrm>
              <a:off x="3191" y="1092"/>
              <a:ext cx="3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89" name="Text Box 69"/>
            <p:cNvSpPr txBox="1">
              <a:spLocks noChangeArrowheads="1"/>
            </p:cNvSpPr>
            <p:nvPr/>
          </p:nvSpPr>
          <p:spPr bwMode="auto">
            <a:xfrm>
              <a:off x="3233" y="1098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latin typeface="Calibri" pitchFamily="34" charset="0"/>
                </a:rPr>
                <a:t>X</a:t>
              </a:r>
            </a:p>
          </p:txBody>
        </p:sp>
        <p:grpSp>
          <p:nvGrpSpPr>
            <p:cNvPr id="8390" name="Group 70"/>
            <p:cNvGrpSpPr>
              <a:grpSpLocks/>
            </p:cNvGrpSpPr>
            <p:nvPr/>
          </p:nvGrpSpPr>
          <p:grpSpPr bwMode="auto">
            <a:xfrm>
              <a:off x="351" y="829"/>
              <a:ext cx="1795" cy="248"/>
              <a:chOff x="737" y="3131"/>
              <a:chExt cx="2486" cy="350"/>
            </a:xfrm>
          </p:grpSpPr>
          <p:grpSp>
            <p:nvGrpSpPr>
              <p:cNvPr id="8472" name="Group 71"/>
              <p:cNvGrpSpPr>
                <a:grpSpLocks/>
              </p:cNvGrpSpPr>
              <p:nvPr/>
            </p:nvGrpSpPr>
            <p:grpSpPr bwMode="auto">
              <a:xfrm>
                <a:off x="776" y="3193"/>
                <a:ext cx="2084" cy="228"/>
                <a:chOff x="550" y="625"/>
                <a:chExt cx="2273" cy="362"/>
              </a:xfrm>
            </p:grpSpPr>
            <p:grpSp>
              <p:nvGrpSpPr>
                <p:cNvPr id="8476" name="Group 72"/>
                <p:cNvGrpSpPr>
                  <a:grpSpLocks/>
                </p:cNvGrpSpPr>
                <p:nvPr/>
              </p:nvGrpSpPr>
              <p:grpSpPr bwMode="auto">
                <a:xfrm>
                  <a:off x="590" y="625"/>
                  <a:ext cx="2233" cy="362"/>
                  <a:chOff x="624" y="655"/>
                  <a:chExt cx="2754" cy="351"/>
                </a:xfrm>
              </p:grpSpPr>
              <p:grpSp>
                <p:nvGrpSpPr>
                  <p:cNvPr id="8479" name="Group 73"/>
                  <p:cNvGrpSpPr>
                    <a:grpSpLocks/>
                  </p:cNvGrpSpPr>
                  <p:nvPr/>
                </p:nvGrpSpPr>
                <p:grpSpPr bwMode="auto">
                  <a:xfrm>
                    <a:off x="624" y="655"/>
                    <a:ext cx="2682" cy="351"/>
                    <a:chOff x="624" y="745"/>
                    <a:chExt cx="1078" cy="261"/>
                  </a:xfrm>
                </p:grpSpPr>
                <p:grpSp>
                  <p:nvGrpSpPr>
                    <p:cNvPr id="8486" name="Group 7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24" y="747"/>
                      <a:ext cx="357" cy="258"/>
                      <a:chOff x="624" y="912"/>
                      <a:chExt cx="960" cy="96"/>
                    </a:xfrm>
                  </p:grpSpPr>
                  <p:sp>
                    <p:nvSpPr>
                      <p:cNvPr id="8493" name="Freeform 7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624" y="912"/>
                        <a:ext cx="480" cy="96"/>
                      </a:xfrm>
                      <a:custGeom>
                        <a:avLst/>
                        <a:gdLst>
                          <a:gd name="T0" fmla="*/ 0 w 5040"/>
                          <a:gd name="T1" fmla="*/ 0 h 1208"/>
                          <a:gd name="T2" fmla="*/ 0 w 5040"/>
                          <a:gd name="T3" fmla="*/ 0 h 1208"/>
                          <a:gd name="T4" fmla="*/ 0 w 5040"/>
                          <a:gd name="T5" fmla="*/ 0 h 1208"/>
                          <a:gd name="T6" fmla="*/ 0 w 5040"/>
                          <a:gd name="T7" fmla="*/ 0 h 1208"/>
                          <a:gd name="T8" fmla="*/ 0 w 5040"/>
                          <a:gd name="T9" fmla="*/ 0 h 1208"/>
                          <a:gd name="T10" fmla="*/ 0 w 5040"/>
                          <a:gd name="T11" fmla="*/ 0 h 1208"/>
                          <a:gd name="T12" fmla="*/ 0 w 5040"/>
                          <a:gd name="T13" fmla="*/ 0 h 1208"/>
                          <a:gd name="T14" fmla="*/ 0 w 5040"/>
                          <a:gd name="T15" fmla="*/ 0 h 1208"/>
                          <a:gd name="T16" fmla="*/ 0 w 5040"/>
                          <a:gd name="T17" fmla="*/ 0 h 1208"/>
                          <a:gd name="T18" fmla="*/ 0 w 5040"/>
                          <a:gd name="T19" fmla="*/ 0 h 1208"/>
                          <a:gd name="T20" fmla="*/ 0 w 5040"/>
                          <a:gd name="T21" fmla="*/ 0 h 1208"/>
                          <a:gd name="T22" fmla="*/ 0 w 5040"/>
                          <a:gd name="T23" fmla="*/ 0 h 1208"/>
                          <a:gd name="T24" fmla="*/ 0 w 5040"/>
                          <a:gd name="T25" fmla="*/ 0 h 1208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w 5040"/>
                          <a:gd name="T40" fmla="*/ 0 h 1208"/>
                          <a:gd name="T41" fmla="*/ 5040 w 5040"/>
                          <a:gd name="T42" fmla="*/ 1208 h 1208"/>
                        </a:gdLst>
                        <a:ahLst/>
                        <a:cxnLst>
                          <a:cxn ang="T26">
                            <a:pos x="T0" y="T1"/>
                          </a:cxn>
                          <a:cxn ang="T27">
                            <a:pos x="T2" y="T3"/>
                          </a:cxn>
                          <a:cxn ang="T28">
                            <a:pos x="T4" y="T5"/>
                          </a:cxn>
                          <a:cxn ang="T29">
                            <a:pos x="T6" y="T7"/>
                          </a:cxn>
                          <a:cxn ang="T30">
                            <a:pos x="T8" y="T9"/>
                          </a:cxn>
                          <a:cxn ang="T31">
                            <a:pos x="T10" y="T11"/>
                          </a:cxn>
                          <a:cxn ang="T32">
                            <a:pos x="T12" y="T13"/>
                          </a:cxn>
                          <a:cxn ang="T33">
                            <a:pos x="T14" y="T15"/>
                          </a:cxn>
                          <a:cxn ang="T34">
                            <a:pos x="T16" y="T17"/>
                          </a:cxn>
                          <a:cxn ang="T35">
                            <a:pos x="T18" y="T19"/>
                          </a:cxn>
                          <a:cxn ang="T36">
                            <a:pos x="T20" y="T21"/>
                          </a:cxn>
                          <a:cxn ang="T37">
                            <a:pos x="T22" y="T23"/>
                          </a:cxn>
                          <a:cxn ang="T38">
                            <a:pos x="T24" y="T25"/>
                          </a:cxn>
                        </a:cxnLst>
                        <a:rect l="T39" t="T40" r="T41" b="T42"/>
                        <a:pathLst>
                          <a:path w="5040" h="1208">
                            <a:moveTo>
                              <a:pt x="0" y="584"/>
                            </a:moveTo>
                            <a:cubicBezTo>
                              <a:pt x="148" y="296"/>
                              <a:pt x="296" y="8"/>
                              <a:pt x="432" y="8"/>
                            </a:cubicBezTo>
                            <a:cubicBezTo>
                              <a:pt x="568" y="8"/>
                              <a:pt x="680" y="384"/>
                              <a:pt x="816" y="584"/>
                            </a:cubicBezTo>
                            <a:cubicBezTo>
                              <a:pt x="952" y="784"/>
                              <a:pt x="1104" y="1208"/>
                              <a:pt x="1248" y="1208"/>
                            </a:cubicBezTo>
                            <a:cubicBezTo>
                              <a:pt x="1392" y="1208"/>
                              <a:pt x="1536" y="784"/>
                              <a:pt x="1680" y="584"/>
                            </a:cubicBezTo>
                            <a:cubicBezTo>
                              <a:pt x="1824" y="384"/>
                              <a:pt x="1968" y="0"/>
                              <a:pt x="2112" y="8"/>
                            </a:cubicBezTo>
                            <a:cubicBezTo>
                              <a:pt x="2256" y="16"/>
                              <a:pt x="2408" y="432"/>
                              <a:pt x="2544" y="632"/>
                            </a:cubicBezTo>
                            <a:cubicBezTo>
                              <a:pt x="2680" y="832"/>
                              <a:pt x="2792" y="1208"/>
                              <a:pt x="2928" y="1208"/>
                            </a:cubicBezTo>
                            <a:cubicBezTo>
                              <a:pt x="3064" y="1208"/>
                              <a:pt x="3216" y="832"/>
                              <a:pt x="3360" y="632"/>
                            </a:cubicBezTo>
                            <a:cubicBezTo>
                              <a:pt x="3504" y="432"/>
                              <a:pt x="3656" y="8"/>
                              <a:pt x="3792" y="8"/>
                            </a:cubicBezTo>
                            <a:cubicBezTo>
                              <a:pt x="3928" y="8"/>
                              <a:pt x="4040" y="432"/>
                              <a:pt x="4176" y="632"/>
                            </a:cubicBezTo>
                            <a:cubicBezTo>
                              <a:pt x="4312" y="832"/>
                              <a:pt x="4464" y="1208"/>
                              <a:pt x="4608" y="1208"/>
                            </a:cubicBezTo>
                            <a:cubicBezTo>
                              <a:pt x="4752" y="1208"/>
                              <a:pt x="4968" y="728"/>
                              <a:pt x="5040" y="632"/>
                            </a:cubicBezTo>
                          </a:path>
                        </a:pathLst>
                      </a:cu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>
                          <a:latin typeface="Calibri" pitchFamily="34" charset="0"/>
                        </a:endParaRPr>
                      </a:p>
                    </p:txBody>
                  </p:sp>
                  <p:sp>
                    <p:nvSpPr>
                      <p:cNvPr id="8494" name="Freeform 7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104" y="912"/>
                        <a:ext cx="480" cy="96"/>
                      </a:xfrm>
                      <a:custGeom>
                        <a:avLst/>
                        <a:gdLst>
                          <a:gd name="T0" fmla="*/ 0 w 5040"/>
                          <a:gd name="T1" fmla="*/ 0 h 1208"/>
                          <a:gd name="T2" fmla="*/ 0 w 5040"/>
                          <a:gd name="T3" fmla="*/ 0 h 1208"/>
                          <a:gd name="T4" fmla="*/ 0 w 5040"/>
                          <a:gd name="T5" fmla="*/ 0 h 1208"/>
                          <a:gd name="T6" fmla="*/ 0 w 5040"/>
                          <a:gd name="T7" fmla="*/ 0 h 1208"/>
                          <a:gd name="T8" fmla="*/ 0 w 5040"/>
                          <a:gd name="T9" fmla="*/ 0 h 1208"/>
                          <a:gd name="T10" fmla="*/ 0 w 5040"/>
                          <a:gd name="T11" fmla="*/ 0 h 1208"/>
                          <a:gd name="T12" fmla="*/ 0 w 5040"/>
                          <a:gd name="T13" fmla="*/ 0 h 1208"/>
                          <a:gd name="T14" fmla="*/ 0 w 5040"/>
                          <a:gd name="T15" fmla="*/ 0 h 1208"/>
                          <a:gd name="T16" fmla="*/ 0 w 5040"/>
                          <a:gd name="T17" fmla="*/ 0 h 1208"/>
                          <a:gd name="T18" fmla="*/ 0 w 5040"/>
                          <a:gd name="T19" fmla="*/ 0 h 1208"/>
                          <a:gd name="T20" fmla="*/ 0 w 5040"/>
                          <a:gd name="T21" fmla="*/ 0 h 1208"/>
                          <a:gd name="T22" fmla="*/ 0 w 5040"/>
                          <a:gd name="T23" fmla="*/ 0 h 1208"/>
                          <a:gd name="T24" fmla="*/ 0 w 5040"/>
                          <a:gd name="T25" fmla="*/ 0 h 1208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w 5040"/>
                          <a:gd name="T40" fmla="*/ 0 h 1208"/>
                          <a:gd name="T41" fmla="*/ 5040 w 5040"/>
                          <a:gd name="T42" fmla="*/ 1208 h 1208"/>
                        </a:gdLst>
                        <a:ahLst/>
                        <a:cxnLst>
                          <a:cxn ang="T26">
                            <a:pos x="T0" y="T1"/>
                          </a:cxn>
                          <a:cxn ang="T27">
                            <a:pos x="T2" y="T3"/>
                          </a:cxn>
                          <a:cxn ang="T28">
                            <a:pos x="T4" y="T5"/>
                          </a:cxn>
                          <a:cxn ang="T29">
                            <a:pos x="T6" y="T7"/>
                          </a:cxn>
                          <a:cxn ang="T30">
                            <a:pos x="T8" y="T9"/>
                          </a:cxn>
                          <a:cxn ang="T31">
                            <a:pos x="T10" y="T11"/>
                          </a:cxn>
                          <a:cxn ang="T32">
                            <a:pos x="T12" y="T13"/>
                          </a:cxn>
                          <a:cxn ang="T33">
                            <a:pos x="T14" y="T15"/>
                          </a:cxn>
                          <a:cxn ang="T34">
                            <a:pos x="T16" y="T17"/>
                          </a:cxn>
                          <a:cxn ang="T35">
                            <a:pos x="T18" y="T19"/>
                          </a:cxn>
                          <a:cxn ang="T36">
                            <a:pos x="T20" y="T21"/>
                          </a:cxn>
                          <a:cxn ang="T37">
                            <a:pos x="T22" y="T23"/>
                          </a:cxn>
                          <a:cxn ang="T38">
                            <a:pos x="T24" y="T25"/>
                          </a:cxn>
                        </a:cxnLst>
                        <a:rect l="T39" t="T40" r="T41" b="T42"/>
                        <a:pathLst>
                          <a:path w="5040" h="1208">
                            <a:moveTo>
                              <a:pt x="0" y="584"/>
                            </a:moveTo>
                            <a:cubicBezTo>
                              <a:pt x="148" y="296"/>
                              <a:pt x="296" y="8"/>
                              <a:pt x="432" y="8"/>
                            </a:cubicBezTo>
                            <a:cubicBezTo>
                              <a:pt x="568" y="8"/>
                              <a:pt x="680" y="384"/>
                              <a:pt x="816" y="584"/>
                            </a:cubicBezTo>
                            <a:cubicBezTo>
                              <a:pt x="952" y="784"/>
                              <a:pt x="1104" y="1208"/>
                              <a:pt x="1248" y="1208"/>
                            </a:cubicBezTo>
                            <a:cubicBezTo>
                              <a:pt x="1392" y="1208"/>
                              <a:pt x="1536" y="784"/>
                              <a:pt x="1680" y="584"/>
                            </a:cubicBezTo>
                            <a:cubicBezTo>
                              <a:pt x="1824" y="384"/>
                              <a:pt x="1968" y="0"/>
                              <a:pt x="2112" y="8"/>
                            </a:cubicBezTo>
                            <a:cubicBezTo>
                              <a:pt x="2256" y="16"/>
                              <a:pt x="2408" y="432"/>
                              <a:pt x="2544" y="632"/>
                            </a:cubicBezTo>
                            <a:cubicBezTo>
                              <a:pt x="2680" y="832"/>
                              <a:pt x="2792" y="1208"/>
                              <a:pt x="2928" y="1208"/>
                            </a:cubicBezTo>
                            <a:cubicBezTo>
                              <a:pt x="3064" y="1208"/>
                              <a:pt x="3216" y="832"/>
                              <a:pt x="3360" y="632"/>
                            </a:cubicBezTo>
                            <a:cubicBezTo>
                              <a:pt x="3504" y="432"/>
                              <a:pt x="3656" y="8"/>
                              <a:pt x="3792" y="8"/>
                            </a:cubicBezTo>
                            <a:cubicBezTo>
                              <a:pt x="3928" y="8"/>
                              <a:pt x="4040" y="432"/>
                              <a:pt x="4176" y="632"/>
                            </a:cubicBezTo>
                            <a:cubicBezTo>
                              <a:pt x="4312" y="832"/>
                              <a:pt x="4464" y="1208"/>
                              <a:pt x="4608" y="1208"/>
                            </a:cubicBezTo>
                            <a:cubicBezTo>
                              <a:pt x="4752" y="1208"/>
                              <a:pt x="4968" y="728"/>
                              <a:pt x="5040" y="632"/>
                            </a:cubicBezTo>
                          </a:path>
                        </a:pathLst>
                      </a:cu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>
                          <a:latin typeface="Calibri" pitchFamily="34" charset="0"/>
                        </a:endParaRPr>
                      </a:p>
                    </p:txBody>
                  </p:sp>
                </p:grpSp>
                <p:grpSp>
                  <p:nvGrpSpPr>
                    <p:cNvPr id="8487" name="Group 7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83" y="745"/>
                      <a:ext cx="358" cy="261"/>
                      <a:chOff x="624" y="912"/>
                      <a:chExt cx="960" cy="96"/>
                    </a:xfrm>
                  </p:grpSpPr>
                  <p:sp>
                    <p:nvSpPr>
                      <p:cNvPr id="8491" name="Freeform 7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624" y="912"/>
                        <a:ext cx="480" cy="96"/>
                      </a:xfrm>
                      <a:custGeom>
                        <a:avLst/>
                        <a:gdLst>
                          <a:gd name="T0" fmla="*/ 0 w 5040"/>
                          <a:gd name="T1" fmla="*/ 0 h 1208"/>
                          <a:gd name="T2" fmla="*/ 0 w 5040"/>
                          <a:gd name="T3" fmla="*/ 0 h 1208"/>
                          <a:gd name="T4" fmla="*/ 0 w 5040"/>
                          <a:gd name="T5" fmla="*/ 0 h 1208"/>
                          <a:gd name="T6" fmla="*/ 0 w 5040"/>
                          <a:gd name="T7" fmla="*/ 0 h 1208"/>
                          <a:gd name="T8" fmla="*/ 0 w 5040"/>
                          <a:gd name="T9" fmla="*/ 0 h 1208"/>
                          <a:gd name="T10" fmla="*/ 0 w 5040"/>
                          <a:gd name="T11" fmla="*/ 0 h 1208"/>
                          <a:gd name="T12" fmla="*/ 0 w 5040"/>
                          <a:gd name="T13" fmla="*/ 0 h 1208"/>
                          <a:gd name="T14" fmla="*/ 0 w 5040"/>
                          <a:gd name="T15" fmla="*/ 0 h 1208"/>
                          <a:gd name="T16" fmla="*/ 0 w 5040"/>
                          <a:gd name="T17" fmla="*/ 0 h 1208"/>
                          <a:gd name="T18" fmla="*/ 0 w 5040"/>
                          <a:gd name="T19" fmla="*/ 0 h 1208"/>
                          <a:gd name="T20" fmla="*/ 0 w 5040"/>
                          <a:gd name="T21" fmla="*/ 0 h 1208"/>
                          <a:gd name="T22" fmla="*/ 0 w 5040"/>
                          <a:gd name="T23" fmla="*/ 0 h 1208"/>
                          <a:gd name="T24" fmla="*/ 0 w 5040"/>
                          <a:gd name="T25" fmla="*/ 0 h 1208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w 5040"/>
                          <a:gd name="T40" fmla="*/ 0 h 1208"/>
                          <a:gd name="T41" fmla="*/ 5040 w 5040"/>
                          <a:gd name="T42" fmla="*/ 1208 h 1208"/>
                        </a:gdLst>
                        <a:ahLst/>
                        <a:cxnLst>
                          <a:cxn ang="T26">
                            <a:pos x="T0" y="T1"/>
                          </a:cxn>
                          <a:cxn ang="T27">
                            <a:pos x="T2" y="T3"/>
                          </a:cxn>
                          <a:cxn ang="T28">
                            <a:pos x="T4" y="T5"/>
                          </a:cxn>
                          <a:cxn ang="T29">
                            <a:pos x="T6" y="T7"/>
                          </a:cxn>
                          <a:cxn ang="T30">
                            <a:pos x="T8" y="T9"/>
                          </a:cxn>
                          <a:cxn ang="T31">
                            <a:pos x="T10" y="T11"/>
                          </a:cxn>
                          <a:cxn ang="T32">
                            <a:pos x="T12" y="T13"/>
                          </a:cxn>
                          <a:cxn ang="T33">
                            <a:pos x="T14" y="T15"/>
                          </a:cxn>
                          <a:cxn ang="T34">
                            <a:pos x="T16" y="T17"/>
                          </a:cxn>
                          <a:cxn ang="T35">
                            <a:pos x="T18" y="T19"/>
                          </a:cxn>
                          <a:cxn ang="T36">
                            <a:pos x="T20" y="T21"/>
                          </a:cxn>
                          <a:cxn ang="T37">
                            <a:pos x="T22" y="T23"/>
                          </a:cxn>
                          <a:cxn ang="T38">
                            <a:pos x="T24" y="T25"/>
                          </a:cxn>
                        </a:cxnLst>
                        <a:rect l="T39" t="T40" r="T41" b="T42"/>
                        <a:pathLst>
                          <a:path w="5040" h="1208">
                            <a:moveTo>
                              <a:pt x="0" y="584"/>
                            </a:moveTo>
                            <a:cubicBezTo>
                              <a:pt x="148" y="296"/>
                              <a:pt x="296" y="8"/>
                              <a:pt x="432" y="8"/>
                            </a:cubicBezTo>
                            <a:cubicBezTo>
                              <a:pt x="568" y="8"/>
                              <a:pt x="680" y="384"/>
                              <a:pt x="816" y="584"/>
                            </a:cubicBezTo>
                            <a:cubicBezTo>
                              <a:pt x="952" y="784"/>
                              <a:pt x="1104" y="1208"/>
                              <a:pt x="1248" y="1208"/>
                            </a:cubicBezTo>
                            <a:cubicBezTo>
                              <a:pt x="1392" y="1208"/>
                              <a:pt x="1536" y="784"/>
                              <a:pt x="1680" y="584"/>
                            </a:cubicBezTo>
                            <a:cubicBezTo>
                              <a:pt x="1824" y="384"/>
                              <a:pt x="1968" y="0"/>
                              <a:pt x="2112" y="8"/>
                            </a:cubicBezTo>
                            <a:cubicBezTo>
                              <a:pt x="2256" y="16"/>
                              <a:pt x="2408" y="432"/>
                              <a:pt x="2544" y="632"/>
                            </a:cubicBezTo>
                            <a:cubicBezTo>
                              <a:pt x="2680" y="832"/>
                              <a:pt x="2792" y="1208"/>
                              <a:pt x="2928" y="1208"/>
                            </a:cubicBezTo>
                            <a:cubicBezTo>
                              <a:pt x="3064" y="1208"/>
                              <a:pt x="3216" y="832"/>
                              <a:pt x="3360" y="632"/>
                            </a:cubicBezTo>
                            <a:cubicBezTo>
                              <a:pt x="3504" y="432"/>
                              <a:pt x="3656" y="8"/>
                              <a:pt x="3792" y="8"/>
                            </a:cubicBezTo>
                            <a:cubicBezTo>
                              <a:pt x="3928" y="8"/>
                              <a:pt x="4040" y="432"/>
                              <a:pt x="4176" y="632"/>
                            </a:cubicBezTo>
                            <a:cubicBezTo>
                              <a:pt x="4312" y="832"/>
                              <a:pt x="4464" y="1208"/>
                              <a:pt x="4608" y="1208"/>
                            </a:cubicBezTo>
                            <a:cubicBezTo>
                              <a:pt x="4752" y="1208"/>
                              <a:pt x="4968" y="728"/>
                              <a:pt x="5040" y="632"/>
                            </a:cubicBezTo>
                          </a:path>
                        </a:pathLst>
                      </a:cu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>
                          <a:latin typeface="Calibri" pitchFamily="34" charset="0"/>
                        </a:endParaRPr>
                      </a:p>
                    </p:txBody>
                  </p:sp>
                  <p:sp>
                    <p:nvSpPr>
                      <p:cNvPr id="8492" name="Freeform 7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104" y="912"/>
                        <a:ext cx="480" cy="96"/>
                      </a:xfrm>
                      <a:custGeom>
                        <a:avLst/>
                        <a:gdLst>
                          <a:gd name="T0" fmla="*/ 0 w 5040"/>
                          <a:gd name="T1" fmla="*/ 0 h 1208"/>
                          <a:gd name="T2" fmla="*/ 0 w 5040"/>
                          <a:gd name="T3" fmla="*/ 0 h 1208"/>
                          <a:gd name="T4" fmla="*/ 0 w 5040"/>
                          <a:gd name="T5" fmla="*/ 0 h 1208"/>
                          <a:gd name="T6" fmla="*/ 0 w 5040"/>
                          <a:gd name="T7" fmla="*/ 0 h 1208"/>
                          <a:gd name="T8" fmla="*/ 0 w 5040"/>
                          <a:gd name="T9" fmla="*/ 0 h 1208"/>
                          <a:gd name="T10" fmla="*/ 0 w 5040"/>
                          <a:gd name="T11" fmla="*/ 0 h 1208"/>
                          <a:gd name="T12" fmla="*/ 0 w 5040"/>
                          <a:gd name="T13" fmla="*/ 0 h 1208"/>
                          <a:gd name="T14" fmla="*/ 0 w 5040"/>
                          <a:gd name="T15" fmla="*/ 0 h 1208"/>
                          <a:gd name="T16" fmla="*/ 0 w 5040"/>
                          <a:gd name="T17" fmla="*/ 0 h 1208"/>
                          <a:gd name="T18" fmla="*/ 0 w 5040"/>
                          <a:gd name="T19" fmla="*/ 0 h 1208"/>
                          <a:gd name="T20" fmla="*/ 0 w 5040"/>
                          <a:gd name="T21" fmla="*/ 0 h 1208"/>
                          <a:gd name="T22" fmla="*/ 0 w 5040"/>
                          <a:gd name="T23" fmla="*/ 0 h 1208"/>
                          <a:gd name="T24" fmla="*/ 0 w 5040"/>
                          <a:gd name="T25" fmla="*/ 0 h 1208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w 5040"/>
                          <a:gd name="T40" fmla="*/ 0 h 1208"/>
                          <a:gd name="T41" fmla="*/ 5040 w 5040"/>
                          <a:gd name="T42" fmla="*/ 1208 h 1208"/>
                        </a:gdLst>
                        <a:ahLst/>
                        <a:cxnLst>
                          <a:cxn ang="T26">
                            <a:pos x="T0" y="T1"/>
                          </a:cxn>
                          <a:cxn ang="T27">
                            <a:pos x="T2" y="T3"/>
                          </a:cxn>
                          <a:cxn ang="T28">
                            <a:pos x="T4" y="T5"/>
                          </a:cxn>
                          <a:cxn ang="T29">
                            <a:pos x="T6" y="T7"/>
                          </a:cxn>
                          <a:cxn ang="T30">
                            <a:pos x="T8" y="T9"/>
                          </a:cxn>
                          <a:cxn ang="T31">
                            <a:pos x="T10" y="T11"/>
                          </a:cxn>
                          <a:cxn ang="T32">
                            <a:pos x="T12" y="T13"/>
                          </a:cxn>
                          <a:cxn ang="T33">
                            <a:pos x="T14" y="T15"/>
                          </a:cxn>
                          <a:cxn ang="T34">
                            <a:pos x="T16" y="T17"/>
                          </a:cxn>
                          <a:cxn ang="T35">
                            <a:pos x="T18" y="T19"/>
                          </a:cxn>
                          <a:cxn ang="T36">
                            <a:pos x="T20" y="T21"/>
                          </a:cxn>
                          <a:cxn ang="T37">
                            <a:pos x="T22" y="T23"/>
                          </a:cxn>
                          <a:cxn ang="T38">
                            <a:pos x="T24" y="T25"/>
                          </a:cxn>
                        </a:cxnLst>
                        <a:rect l="T39" t="T40" r="T41" b="T42"/>
                        <a:pathLst>
                          <a:path w="5040" h="1208">
                            <a:moveTo>
                              <a:pt x="0" y="584"/>
                            </a:moveTo>
                            <a:cubicBezTo>
                              <a:pt x="148" y="296"/>
                              <a:pt x="296" y="8"/>
                              <a:pt x="432" y="8"/>
                            </a:cubicBezTo>
                            <a:cubicBezTo>
                              <a:pt x="568" y="8"/>
                              <a:pt x="680" y="384"/>
                              <a:pt x="816" y="584"/>
                            </a:cubicBezTo>
                            <a:cubicBezTo>
                              <a:pt x="952" y="784"/>
                              <a:pt x="1104" y="1208"/>
                              <a:pt x="1248" y="1208"/>
                            </a:cubicBezTo>
                            <a:cubicBezTo>
                              <a:pt x="1392" y="1208"/>
                              <a:pt x="1536" y="784"/>
                              <a:pt x="1680" y="584"/>
                            </a:cubicBezTo>
                            <a:cubicBezTo>
                              <a:pt x="1824" y="384"/>
                              <a:pt x="1968" y="0"/>
                              <a:pt x="2112" y="8"/>
                            </a:cubicBezTo>
                            <a:cubicBezTo>
                              <a:pt x="2256" y="16"/>
                              <a:pt x="2408" y="432"/>
                              <a:pt x="2544" y="632"/>
                            </a:cubicBezTo>
                            <a:cubicBezTo>
                              <a:pt x="2680" y="832"/>
                              <a:pt x="2792" y="1208"/>
                              <a:pt x="2928" y="1208"/>
                            </a:cubicBezTo>
                            <a:cubicBezTo>
                              <a:pt x="3064" y="1208"/>
                              <a:pt x="3216" y="832"/>
                              <a:pt x="3360" y="632"/>
                            </a:cubicBezTo>
                            <a:cubicBezTo>
                              <a:pt x="3504" y="432"/>
                              <a:pt x="3656" y="8"/>
                              <a:pt x="3792" y="8"/>
                            </a:cubicBezTo>
                            <a:cubicBezTo>
                              <a:pt x="3928" y="8"/>
                              <a:pt x="4040" y="432"/>
                              <a:pt x="4176" y="632"/>
                            </a:cubicBezTo>
                            <a:cubicBezTo>
                              <a:pt x="4312" y="832"/>
                              <a:pt x="4464" y="1208"/>
                              <a:pt x="4608" y="1208"/>
                            </a:cubicBezTo>
                            <a:cubicBezTo>
                              <a:pt x="4752" y="1208"/>
                              <a:pt x="4968" y="728"/>
                              <a:pt x="5040" y="632"/>
                            </a:cubicBezTo>
                          </a:path>
                        </a:pathLst>
                      </a:cu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>
                          <a:latin typeface="Calibri" pitchFamily="34" charset="0"/>
                        </a:endParaRPr>
                      </a:p>
                    </p:txBody>
                  </p:sp>
                </p:grpSp>
                <p:grpSp>
                  <p:nvGrpSpPr>
                    <p:cNvPr id="8488" name="Group 8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2" y="746"/>
                      <a:ext cx="360" cy="256"/>
                      <a:chOff x="624" y="912"/>
                      <a:chExt cx="960" cy="96"/>
                    </a:xfrm>
                  </p:grpSpPr>
                  <p:sp>
                    <p:nvSpPr>
                      <p:cNvPr id="8489" name="Freeform 8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624" y="912"/>
                        <a:ext cx="480" cy="96"/>
                      </a:xfrm>
                      <a:custGeom>
                        <a:avLst/>
                        <a:gdLst>
                          <a:gd name="T0" fmla="*/ 0 w 5040"/>
                          <a:gd name="T1" fmla="*/ 0 h 1208"/>
                          <a:gd name="T2" fmla="*/ 0 w 5040"/>
                          <a:gd name="T3" fmla="*/ 0 h 1208"/>
                          <a:gd name="T4" fmla="*/ 0 w 5040"/>
                          <a:gd name="T5" fmla="*/ 0 h 1208"/>
                          <a:gd name="T6" fmla="*/ 0 w 5040"/>
                          <a:gd name="T7" fmla="*/ 0 h 1208"/>
                          <a:gd name="T8" fmla="*/ 0 w 5040"/>
                          <a:gd name="T9" fmla="*/ 0 h 1208"/>
                          <a:gd name="T10" fmla="*/ 0 w 5040"/>
                          <a:gd name="T11" fmla="*/ 0 h 1208"/>
                          <a:gd name="T12" fmla="*/ 0 w 5040"/>
                          <a:gd name="T13" fmla="*/ 0 h 1208"/>
                          <a:gd name="T14" fmla="*/ 0 w 5040"/>
                          <a:gd name="T15" fmla="*/ 0 h 1208"/>
                          <a:gd name="T16" fmla="*/ 0 w 5040"/>
                          <a:gd name="T17" fmla="*/ 0 h 1208"/>
                          <a:gd name="T18" fmla="*/ 0 w 5040"/>
                          <a:gd name="T19" fmla="*/ 0 h 1208"/>
                          <a:gd name="T20" fmla="*/ 0 w 5040"/>
                          <a:gd name="T21" fmla="*/ 0 h 1208"/>
                          <a:gd name="T22" fmla="*/ 0 w 5040"/>
                          <a:gd name="T23" fmla="*/ 0 h 1208"/>
                          <a:gd name="T24" fmla="*/ 0 w 5040"/>
                          <a:gd name="T25" fmla="*/ 0 h 1208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w 5040"/>
                          <a:gd name="T40" fmla="*/ 0 h 1208"/>
                          <a:gd name="T41" fmla="*/ 5040 w 5040"/>
                          <a:gd name="T42" fmla="*/ 1208 h 1208"/>
                        </a:gdLst>
                        <a:ahLst/>
                        <a:cxnLst>
                          <a:cxn ang="T26">
                            <a:pos x="T0" y="T1"/>
                          </a:cxn>
                          <a:cxn ang="T27">
                            <a:pos x="T2" y="T3"/>
                          </a:cxn>
                          <a:cxn ang="T28">
                            <a:pos x="T4" y="T5"/>
                          </a:cxn>
                          <a:cxn ang="T29">
                            <a:pos x="T6" y="T7"/>
                          </a:cxn>
                          <a:cxn ang="T30">
                            <a:pos x="T8" y="T9"/>
                          </a:cxn>
                          <a:cxn ang="T31">
                            <a:pos x="T10" y="T11"/>
                          </a:cxn>
                          <a:cxn ang="T32">
                            <a:pos x="T12" y="T13"/>
                          </a:cxn>
                          <a:cxn ang="T33">
                            <a:pos x="T14" y="T15"/>
                          </a:cxn>
                          <a:cxn ang="T34">
                            <a:pos x="T16" y="T17"/>
                          </a:cxn>
                          <a:cxn ang="T35">
                            <a:pos x="T18" y="T19"/>
                          </a:cxn>
                          <a:cxn ang="T36">
                            <a:pos x="T20" y="T21"/>
                          </a:cxn>
                          <a:cxn ang="T37">
                            <a:pos x="T22" y="T23"/>
                          </a:cxn>
                          <a:cxn ang="T38">
                            <a:pos x="T24" y="T25"/>
                          </a:cxn>
                        </a:cxnLst>
                        <a:rect l="T39" t="T40" r="T41" b="T42"/>
                        <a:pathLst>
                          <a:path w="5040" h="1208">
                            <a:moveTo>
                              <a:pt x="0" y="584"/>
                            </a:moveTo>
                            <a:cubicBezTo>
                              <a:pt x="148" y="296"/>
                              <a:pt x="296" y="8"/>
                              <a:pt x="432" y="8"/>
                            </a:cubicBezTo>
                            <a:cubicBezTo>
                              <a:pt x="568" y="8"/>
                              <a:pt x="680" y="384"/>
                              <a:pt x="816" y="584"/>
                            </a:cubicBezTo>
                            <a:cubicBezTo>
                              <a:pt x="952" y="784"/>
                              <a:pt x="1104" y="1208"/>
                              <a:pt x="1248" y="1208"/>
                            </a:cubicBezTo>
                            <a:cubicBezTo>
                              <a:pt x="1392" y="1208"/>
                              <a:pt x="1536" y="784"/>
                              <a:pt x="1680" y="584"/>
                            </a:cubicBezTo>
                            <a:cubicBezTo>
                              <a:pt x="1824" y="384"/>
                              <a:pt x="1968" y="0"/>
                              <a:pt x="2112" y="8"/>
                            </a:cubicBezTo>
                            <a:cubicBezTo>
                              <a:pt x="2256" y="16"/>
                              <a:pt x="2408" y="432"/>
                              <a:pt x="2544" y="632"/>
                            </a:cubicBezTo>
                            <a:cubicBezTo>
                              <a:pt x="2680" y="832"/>
                              <a:pt x="2792" y="1208"/>
                              <a:pt x="2928" y="1208"/>
                            </a:cubicBezTo>
                            <a:cubicBezTo>
                              <a:pt x="3064" y="1208"/>
                              <a:pt x="3216" y="832"/>
                              <a:pt x="3360" y="632"/>
                            </a:cubicBezTo>
                            <a:cubicBezTo>
                              <a:pt x="3504" y="432"/>
                              <a:pt x="3656" y="8"/>
                              <a:pt x="3792" y="8"/>
                            </a:cubicBezTo>
                            <a:cubicBezTo>
                              <a:pt x="3928" y="8"/>
                              <a:pt x="4040" y="432"/>
                              <a:pt x="4176" y="632"/>
                            </a:cubicBezTo>
                            <a:cubicBezTo>
                              <a:pt x="4312" y="832"/>
                              <a:pt x="4464" y="1208"/>
                              <a:pt x="4608" y="1208"/>
                            </a:cubicBezTo>
                            <a:cubicBezTo>
                              <a:pt x="4752" y="1208"/>
                              <a:pt x="4968" y="728"/>
                              <a:pt x="5040" y="632"/>
                            </a:cubicBezTo>
                          </a:path>
                        </a:pathLst>
                      </a:cu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>
                          <a:latin typeface="Calibri" pitchFamily="34" charset="0"/>
                        </a:endParaRPr>
                      </a:p>
                    </p:txBody>
                  </p:sp>
                  <p:sp>
                    <p:nvSpPr>
                      <p:cNvPr id="8490" name="Freeform 8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104" y="912"/>
                        <a:ext cx="480" cy="96"/>
                      </a:xfrm>
                      <a:custGeom>
                        <a:avLst/>
                        <a:gdLst>
                          <a:gd name="T0" fmla="*/ 0 w 5040"/>
                          <a:gd name="T1" fmla="*/ 0 h 1208"/>
                          <a:gd name="T2" fmla="*/ 0 w 5040"/>
                          <a:gd name="T3" fmla="*/ 0 h 1208"/>
                          <a:gd name="T4" fmla="*/ 0 w 5040"/>
                          <a:gd name="T5" fmla="*/ 0 h 1208"/>
                          <a:gd name="T6" fmla="*/ 0 w 5040"/>
                          <a:gd name="T7" fmla="*/ 0 h 1208"/>
                          <a:gd name="T8" fmla="*/ 0 w 5040"/>
                          <a:gd name="T9" fmla="*/ 0 h 1208"/>
                          <a:gd name="T10" fmla="*/ 0 w 5040"/>
                          <a:gd name="T11" fmla="*/ 0 h 1208"/>
                          <a:gd name="T12" fmla="*/ 0 w 5040"/>
                          <a:gd name="T13" fmla="*/ 0 h 1208"/>
                          <a:gd name="T14" fmla="*/ 0 w 5040"/>
                          <a:gd name="T15" fmla="*/ 0 h 1208"/>
                          <a:gd name="T16" fmla="*/ 0 w 5040"/>
                          <a:gd name="T17" fmla="*/ 0 h 1208"/>
                          <a:gd name="T18" fmla="*/ 0 w 5040"/>
                          <a:gd name="T19" fmla="*/ 0 h 1208"/>
                          <a:gd name="T20" fmla="*/ 0 w 5040"/>
                          <a:gd name="T21" fmla="*/ 0 h 1208"/>
                          <a:gd name="T22" fmla="*/ 0 w 5040"/>
                          <a:gd name="T23" fmla="*/ 0 h 1208"/>
                          <a:gd name="T24" fmla="*/ 0 w 5040"/>
                          <a:gd name="T25" fmla="*/ 0 h 1208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w 5040"/>
                          <a:gd name="T40" fmla="*/ 0 h 1208"/>
                          <a:gd name="T41" fmla="*/ 5040 w 5040"/>
                          <a:gd name="T42" fmla="*/ 1208 h 1208"/>
                        </a:gdLst>
                        <a:ahLst/>
                        <a:cxnLst>
                          <a:cxn ang="T26">
                            <a:pos x="T0" y="T1"/>
                          </a:cxn>
                          <a:cxn ang="T27">
                            <a:pos x="T2" y="T3"/>
                          </a:cxn>
                          <a:cxn ang="T28">
                            <a:pos x="T4" y="T5"/>
                          </a:cxn>
                          <a:cxn ang="T29">
                            <a:pos x="T6" y="T7"/>
                          </a:cxn>
                          <a:cxn ang="T30">
                            <a:pos x="T8" y="T9"/>
                          </a:cxn>
                          <a:cxn ang="T31">
                            <a:pos x="T10" y="T11"/>
                          </a:cxn>
                          <a:cxn ang="T32">
                            <a:pos x="T12" y="T13"/>
                          </a:cxn>
                          <a:cxn ang="T33">
                            <a:pos x="T14" y="T15"/>
                          </a:cxn>
                          <a:cxn ang="T34">
                            <a:pos x="T16" y="T17"/>
                          </a:cxn>
                          <a:cxn ang="T35">
                            <a:pos x="T18" y="T19"/>
                          </a:cxn>
                          <a:cxn ang="T36">
                            <a:pos x="T20" y="T21"/>
                          </a:cxn>
                          <a:cxn ang="T37">
                            <a:pos x="T22" y="T23"/>
                          </a:cxn>
                          <a:cxn ang="T38">
                            <a:pos x="T24" y="T25"/>
                          </a:cxn>
                        </a:cxnLst>
                        <a:rect l="T39" t="T40" r="T41" b="T42"/>
                        <a:pathLst>
                          <a:path w="5040" h="1208">
                            <a:moveTo>
                              <a:pt x="0" y="584"/>
                            </a:moveTo>
                            <a:cubicBezTo>
                              <a:pt x="148" y="296"/>
                              <a:pt x="296" y="8"/>
                              <a:pt x="432" y="8"/>
                            </a:cubicBezTo>
                            <a:cubicBezTo>
                              <a:pt x="568" y="8"/>
                              <a:pt x="680" y="384"/>
                              <a:pt x="816" y="584"/>
                            </a:cubicBezTo>
                            <a:cubicBezTo>
                              <a:pt x="952" y="784"/>
                              <a:pt x="1104" y="1208"/>
                              <a:pt x="1248" y="1208"/>
                            </a:cubicBezTo>
                            <a:cubicBezTo>
                              <a:pt x="1392" y="1208"/>
                              <a:pt x="1536" y="784"/>
                              <a:pt x="1680" y="584"/>
                            </a:cubicBezTo>
                            <a:cubicBezTo>
                              <a:pt x="1824" y="384"/>
                              <a:pt x="1968" y="0"/>
                              <a:pt x="2112" y="8"/>
                            </a:cubicBezTo>
                            <a:cubicBezTo>
                              <a:pt x="2256" y="16"/>
                              <a:pt x="2408" y="432"/>
                              <a:pt x="2544" y="632"/>
                            </a:cubicBezTo>
                            <a:cubicBezTo>
                              <a:pt x="2680" y="832"/>
                              <a:pt x="2792" y="1208"/>
                              <a:pt x="2928" y="1208"/>
                            </a:cubicBezTo>
                            <a:cubicBezTo>
                              <a:pt x="3064" y="1208"/>
                              <a:pt x="3216" y="832"/>
                              <a:pt x="3360" y="632"/>
                            </a:cubicBezTo>
                            <a:cubicBezTo>
                              <a:pt x="3504" y="432"/>
                              <a:pt x="3656" y="8"/>
                              <a:pt x="3792" y="8"/>
                            </a:cubicBezTo>
                            <a:cubicBezTo>
                              <a:pt x="3928" y="8"/>
                              <a:pt x="4040" y="432"/>
                              <a:pt x="4176" y="632"/>
                            </a:cubicBezTo>
                            <a:cubicBezTo>
                              <a:pt x="4312" y="832"/>
                              <a:pt x="4464" y="1208"/>
                              <a:pt x="4608" y="1208"/>
                            </a:cubicBezTo>
                            <a:cubicBezTo>
                              <a:pt x="4752" y="1208"/>
                              <a:pt x="4968" y="728"/>
                              <a:pt x="5040" y="632"/>
                            </a:cubicBezTo>
                          </a:path>
                        </a:pathLst>
                      </a:cu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>
                          <a:latin typeface="Calibri" pitchFamily="34" charset="0"/>
                        </a:endParaRPr>
                      </a:p>
                    </p:txBody>
                  </p:sp>
                </p:grpSp>
              </p:grpSp>
              <p:sp>
                <p:nvSpPr>
                  <p:cNvPr id="8480" name="Line 8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509" y="810"/>
                    <a:ext cx="9" cy="48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81" name="Line 84"/>
                  <p:cNvSpPr>
                    <a:spLocks noChangeShapeType="1"/>
                  </p:cNvSpPr>
                  <p:nvPr/>
                </p:nvSpPr>
                <p:spPr bwMode="auto">
                  <a:xfrm>
                    <a:off x="1962" y="819"/>
                    <a:ext cx="3" cy="48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82" name="Line 8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409" y="807"/>
                    <a:ext cx="6" cy="48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83" name="Line 8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65" y="828"/>
                    <a:ext cx="3" cy="2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84" name="Line 87"/>
                  <p:cNvSpPr>
                    <a:spLocks noChangeShapeType="1"/>
                  </p:cNvSpPr>
                  <p:nvPr/>
                </p:nvSpPr>
                <p:spPr bwMode="auto">
                  <a:xfrm>
                    <a:off x="2859" y="816"/>
                    <a:ext cx="0" cy="3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85" name="Line 88"/>
                  <p:cNvSpPr>
                    <a:spLocks noChangeShapeType="1"/>
                  </p:cNvSpPr>
                  <p:nvPr/>
                </p:nvSpPr>
                <p:spPr bwMode="auto">
                  <a:xfrm>
                    <a:off x="3312" y="834"/>
                    <a:ext cx="66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8477" name="Line 89"/>
                <p:cNvSpPr>
                  <a:spLocks noChangeShapeType="1"/>
                </p:cNvSpPr>
                <p:nvPr/>
              </p:nvSpPr>
              <p:spPr bwMode="auto">
                <a:xfrm>
                  <a:off x="550" y="823"/>
                  <a:ext cx="4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78" name="Line 90"/>
                <p:cNvSpPr>
                  <a:spLocks noChangeShapeType="1"/>
                </p:cNvSpPr>
                <p:nvPr/>
              </p:nvSpPr>
              <p:spPr bwMode="auto">
                <a:xfrm>
                  <a:off x="591" y="792"/>
                  <a:ext cx="0" cy="3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473" name="Line 91"/>
              <p:cNvSpPr>
                <a:spLocks noChangeShapeType="1"/>
              </p:cNvSpPr>
              <p:nvPr/>
            </p:nvSpPr>
            <p:spPr bwMode="auto">
              <a:xfrm flipH="1" flipV="1">
                <a:off x="737" y="3311"/>
                <a:ext cx="67" cy="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74" name="Line 92"/>
              <p:cNvSpPr>
                <a:spLocks noChangeShapeType="1"/>
              </p:cNvSpPr>
              <p:nvPr/>
            </p:nvSpPr>
            <p:spPr bwMode="auto">
              <a:xfrm flipH="1" flipV="1">
                <a:off x="2798" y="3312"/>
                <a:ext cx="67" cy="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75" name="Oval 93"/>
              <p:cNvSpPr>
                <a:spLocks noChangeArrowheads="1"/>
              </p:cNvSpPr>
              <p:nvPr/>
            </p:nvSpPr>
            <p:spPr bwMode="auto">
              <a:xfrm>
                <a:off x="2861" y="3131"/>
                <a:ext cx="362" cy="350"/>
              </a:xfrm>
              <a:prstGeom prst="ellipse">
                <a:avLst/>
              </a:prstGeom>
              <a:gradFill rotWithShape="0">
                <a:gsLst>
                  <a:gs pos="0">
                    <a:srgbClr val="FF9900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</p:grpSp>
        <p:sp>
          <p:nvSpPr>
            <p:cNvPr id="8391" name="Line 94"/>
            <p:cNvSpPr>
              <a:spLocks noChangeShapeType="1"/>
            </p:cNvSpPr>
            <p:nvPr/>
          </p:nvSpPr>
          <p:spPr bwMode="auto">
            <a:xfrm flipH="1">
              <a:off x="2444" y="777"/>
              <a:ext cx="3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392" name="Group 95"/>
            <p:cNvGrpSpPr>
              <a:grpSpLocks/>
            </p:cNvGrpSpPr>
            <p:nvPr/>
          </p:nvGrpSpPr>
          <p:grpSpPr bwMode="auto">
            <a:xfrm>
              <a:off x="2536" y="571"/>
              <a:ext cx="159" cy="143"/>
              <a:chOff x="3140" y="2152"/>
              <a:chExt cx="223" cy="207"/>
            </a:xfrm>
          </p:grpSpPr>
          <p:sp>
            <p:nvSpPr>
              <p:cNvPr id="8470" name="WordArt 96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40" y="2156"/>
                <a:ext cx="217" cy="20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2000" i="1" kern="10">
                    <a:ln w="31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F</a:t>
                </a:r>
                <a:endParaRPr lang="zh-CN" altLang="en-US" sz="2000" i="1" kern="10"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8471" name="WordArt 9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46" y="2152"/>
                <a:ext cx="217" cy="20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2000" i="1" kern="10">
                    <a:ln w="31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F</a:t>
                </a:r>
                <a:endParaRPr lang="zh-CN" altLang="en-US" sz="2000" i="1" kern="10"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8393" name="WordArt 98"/>
            <p:cNvSpPr>
              <a:spLocks noChangeArrowheads="1" noChangeShapeType="1" noTextEdit="1"/>
            </p:cNvSpPr>
            <p:nvPr/>
          </p:nvSpPr>
          <p:spPr bwMode="auto">
            <a:xfrm>
              <a:off x="1909" y="571"/>
              <a:ext cx="148" cy="12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8394" name="Group 99"/>
            <p:cNvGrpSpPr>
              <a:grpSpLocks/>
            </p:cNvGrpSpPr>
            <p:nvPr/>
          </p:nvGrpSpPr>
          <p:grpSpPr bwMode="auto">
            <a:xfrm>
              <a:off x="378" y="884"/>
              <a:ext cx="2119" cy="157"/>
              <a:chOff x="567" y="3441"/>
              <a:chExt cx="2215" cy="362"/>
            </a:xfrm>
          </p:grpSpPr>
          <p:grpSp>
            <p:nvGrpSpPr>
              <p:cNvPr id="8453" name="Group 100"/>
              <p:cNvGrpSpPr>
                <a:grpSpLocks/>
              </p:cNvGrpSpPr>
              <p:nvPr/>
            </p:nvGrpSpPr>
            <p:grpSpPr bwMode="auto">
              <a:xfrm>
                <a:off x="607" y="3441"/>
                <a:ext cx="2175" cy="362"/>
                <a:chOff x="624" y="745"/>
                <a:chExt cx="1078" cy="261"/>
              </a:xfrm>
            </p:grpSpPr>
            <p:grpSp>
              <p:nvGrpSpPr>
                <p:cNvPr id="8461" name="Group 101"/>
                <p:cNvGrpSpPr>
                  <a:grpSpLocks/>
                </p:cNvGrpSpPr>
                <p:nvPr/>
              </p:nvGrpSpPr>
              <p:grpSpPr bwMode="auto">
                <a:xfrm>
                  <a:off x="624" y="747"/>
                  <a:ext cx="357" cy="258"/>
                  <a:chOff x="624" y="912"/>
                  <a:chExt cx="960" cy="96"/>
                </a:xfrm>
              </p:grpSpPr>
              <p:sp>
                <p:nvSpPr>
                  <p:cNvPr id="8468" name="Freeform 102"/>
                  <p:cNvSpPr>
                    <a:spLocks/>
                  </p:cNvSpPr>
                  <p:nvPr/>
                </p:nvSpPr>
                <p:spPr bwMode="auto">
                  <a:xfrm>
                    <a:off x="624" y="912"/>
                    <a:ext cx="480" cy="96"/>
                  </a:xfrm>
                  <a:custGeom>
                    <a:avLst/>
                    <a:gdLst>
                      <a:gd name="T0" fmla="*/ 0 w 5040"/>
                      <a:gd name="T1" fmla="*/ 0 h 1208"/>
                      <a:gd name="T2" fmla="*/ 0 w 5040"/>
                      <a:gd name="T3" fmla="*/ 0 h 1208"/>
                      <a:gd name="T4" fmla="*/ 0 w 5040"/>
                      <a:gd name="T5" fmla="*/ 0 h 1208"/>
                      <a:gd name="T6" fmla="*/ 0 w 5040"/>
                      <a:gd name="T7" fmla="*/ 0 h 1208"/>
                      <a:gd name="T8" fmla="*/ 0 w 5040"/>
                      <a:gd name="T9" fmla="*/ 0 h 1208"/>
                      <a:gd name="T10" fmla="*/ 0 w 5040"/>
                      <a:gd name="T11" fmla="*/ 0 h 1208"/>
                      <a:gd name="T12" fmla="*/ 0 w 5040"/>
                      <a:gd name="T13" fmla="*/ 0 h 1208"/>
                      <a:gd name="T14" fmla="*/ 0 w 5040"/>
                      <a:gd name="T15" fmla="*/ 0 h 1208"/>
                      <a:gd name="T16" fmla="*/ 0 w 5040"/>
                      <a:gd name="T17" fmla="*/ 0 h 1208"/>
                      <a:gd name="T18" fmla="*/ 0 w 5040"/>
                      <a:gd name="T19" fmla="*/ 0 h 1208"/>
                      <a:gd name="T20" fmla="*/ 0 w 5040"/>
                      <a:gd name="T21" fmla="*/ 0 h 1208"/>
                      <a:gd name="T22" fmla="*/ 0 w 5040"/>
                      <a:gd name="T23" fmla="*/ 0 h 1208"/>
                      <a:gd name="T24" fmla="*/ 0 w 5040"/>
                      <a:gd name="T25" fmla="*/ 0 h 120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5040"/>
                      <a:gd name="T40" fmla="*/ 0 h 1208"/>
                      <a:gd name="T41" fmla="*/ 5040 w 5040"/>
                      <a:gd name="T42" fmla="*/ 1208 h 120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5040" h="1208">
                        <a:moveTo>
                          <a:pt x="0" y="584"/>
                        </a:moveTo>
                        <a:cubicBezTo>
                          <a:pt x="148" y="296"/>
                          <a:pt x="296" y="8"/>
                          <a:pt x="432" y="8"/>
                        </a:cubicBezTo>
                        <a:cubicBezTo>
                          <a:pt x="568" y="8"/>
                          <a:pt x="680" y="384"/>
                          <a:pt x="816" y="584"/>
                        </a:cubicBezTo>
                        <a:cubicBezTo>
                          <a:pt x="952" y="784"/>
                          <a:pt x="1104" y="1208"/>
                          <a:pt x="1248" y="1208"/>
                        </a:cubicBezTo>
                        <a:cubicBezTo>
                          <a:pt x="1392" y="1208"/>
                          <a:pt x="1536" y="784"/>
                          <a:pt x="1680" y="584"/>
                        </a:cubicBezTo>
                        <a:cubicBezTo>
                          <a:pt x="1824" y="384"/>
                          <a:pt x="1968" y="0"/>
                          <a:pt x="2112" y="8"/>
                        </a:cubicBezTo>
                        <a:cubicBezTo>
                          <a:pt x="2256" y="16"/>
                          <a:pt x="2408" y="432"/>
                          <a:pt x="2544" y="632"/>
                        </a:cubicBezTo>
                        <a:cubicBezTo>
                          <a:pt x="2680" y="832"/>
                          <a:pt x="2792" y="1208"/>
                          <a:pt x="2928" y="1208"/>
                        </a:cubicBezTo>
                        <a:cubicBezTo>
                          <a:pt x="3064" y="1208"/>
                          <a:pt x="3216" y="832"/>
                          <a:pt x="3360" y="632"/>
                        </a:cubicBezTo>
                        <a:cubicBezTo>
                          <a:pt x="3504" y="432"/>
                          <a:pt x="3656" y="8"/>
                          <a:pt x="3792" y="8"/>
                        </a:cubicBezTo>
                        <a:cubicBezTo>
                          <a:pt x="3928" y="8"/>
                          <a:pt x="4040" y="432"/>
                          <a:pt x="4176" y="632"/>
                        </a:cubicBezTo>
                        <a:cubicBezTo>
                          <a:pt x="4312" y="832"/>
                          <a:pt x="4464" y="1208"/>
                          <a:pt x="4608" y="1208"/>
                        </a:cubicBezTo>
                        <a:cubicBezTo>
                          <a:pt x="4752" y="1208"/>
                          <a:pt x="4968" y="728"/>
                          <a:pt x="5040" y="632"/>
                        </a:cubicBezTo>
                      </a:path>
                    </a:pathLst>
                  </a:cu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8469" name="Freeform 103"/>
                  <p:cNvSpPr>
                    <a:spLocks/>
                  </p:cNvSpPr>
                  <p:nvPr/>
                </p:nvSpPr>
                <p:spPr bwMode="auto">
                  <a:xfrm>
                    <a:off x="1104" y="912"/>
                    <a:ext cx="480" cy="96"/>
                  </a:xfrm>
                  <a:custGeom>
                    <a:avLst/>
                    <a:gdLst>
                      <a:gd name="T0" fmla="*/ 0 w 5040"/>
                      <a:gd name="T1" fmla="*/ 0 h 1208"/>
                      <a:gd name="T2" fmla="*/ 0 w 5040"/>
                      <a:gd name="T3" fmla="*/ 0 h 1208"/>
                      <a:gd name="T4" fmla="*/ 0 w 5040"/>
                      <a:gd name="T5" fmla="*/ 0 h 1208"/>
                      <a:gd name="T6" fmla="*/ 0 w 5040"/>
                      <a:gd name="T7" fmla="*/ 0 h 1208"/>
                      <a:gd name="T8" fmla="*/ 0 w 5040"/>
                      <a:gd name="T9" fmla="*/ 0 h 1208"/>
                      <a:gd name="T10" fmla="*/ 0 w 5040"/>
                      <a:gd name="T11" fmla="*/ 0 h 1208"/>
                      <a:gd name="T12" fmla="*/ 0 w 5040"/>
                      <a:gd name="T13" fmla="*/ 0 h 1208"/>
                      <a:gd name="T14" fmla="*/ 0 w 5040"/>
                      <a:gd name="T15" fmla="*/ 0 h 1208"/>
                      <a:gd name="T16" fmla="*/ 0 w 5040"/>
                      <a:gd name="T17" fmla="*/ 0 h 1208"/>
                      <a:gd name="T18" fmla="*/ 0 w 5040"/>
                      <a:gd name="T19" fmla="*/ 0 h 1208"/>
                      <a:gd name="T20" fmla="*/ 0 w 5040"/>
                      <a:gd name="T21" fmla="*/ 0 h 1208"/>
                      <a:gd name="T22" fmla="*/ 0 w 5040"/>
                      <a:gd name="T23" fmla="*/ 0 h 1208"/>
                      <a:gd name="T24" fmla="*/ 0 w 5040"/>
                      <a:gd name="T25" fmla="*/ 0 h 120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5040"/>
                      <a:gd name="T40" fmla="*/ 0 h 1208"/>
                      <a:gd name="T41" fmla="*/ 5040 w 5040"/>
                      <a:gd name="T42" fmla="*/ 1208 h 120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5040" h="1208">
                        <a:moveTo>
                          <a:pt x="0" y="584"/>
                        </a:moveTo>
                        <a:cubicBezTo>
                          <a:pt x="148" y="296"/>
                          <a:pt x="296" y="8"/>
                          <a:pt x="432" y="8"/>
                        </a:cubicBezTo>
                        <a:cubicBezTo>
                          <a:pt x="568" y="8"/>
                          <a:pt x="680" y="384"/>
                          <a:pt x="816" y="584"/>
                        </a:cubicBezTo>
                        <a:cubicBezTo>
                          <a:pt x="952" y="784"/>
                          <a:pt x="1104" y="1208"/>
                          <a:pt x="1248" y="1208"/>
                        </a:cubicBezTo>
                        <a:cubicBezTo>
                          <a:pt x="1392" y="1208"/>
                          <a:pt x="1536" y="784"/>
                          <a:pt x="1680" y="584"/>
                        </a:cubicBezTo>
                        <a:cubicBezTo>
                          <a:pt x="1824" y="384"/>
                          <a:pt x="1968" y="0"/>
                          <a:pt x="2112" y="8"/>
                        </a:cubicBezTo>
                        <a:cubicBezTo>
                          <a:pt x="2256" y="16"/>
                          <a:pt x="2408" y="432"/>
                          <a:pt x="2544" y="632"/>
                        </a:cubicBezTo>
                        <a:cubicBezTo>
                          <a:pt x="2680" y="832"/>
                          <a:pt x="2792" y="1208"/>
                          <a:pt x="2928" y="1208"/>
                        </a:cubicBezTo>
                        <a:cubicBezTo>
                          <a:pt x="3064" y="1208"/>
                          <a:pt x="3216" y="832"/>
                          <a:pt x="3360" y="632"/>
                        </a:cubicBezTo>
                        <a:cubicBezTo>
                          <a:pt x="3504" y="432"/>
                          <a:pt x="3656" y="8"/>
                          <a:pt x="3792" y="8"/>
                        </a:cubicBezTo>
                        <a:cubicBezTo>
                          <a:pt x="3928" y="8"/>
                          <a:pt x="4040" y="432"/>
                          <a:pt x="4176" y="632"/>
                        </a:cubicBezTo>
                        <a:cubicBezTo>
                          <a:pt x="4312" y="832"/>
                          <a:pt x="4464" y="1208"/>
                          <a:pt x="4608" y="1208"/>
                        </a:cubicBezTo>
                        <a:cubicBezTo>
                          <a:pt x="4752" y="1208"/>
                          <a:pt x="4968" y="728"/>
                          <a:pt x="5040" y="632"/>
                        </a:cubicBezTo>
                      </a:path>
                    </a:pathLst>
                  </a:cu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</p:grpSp>
            <p:grpSp>
              <p:nvGrpSpPr>
                <p:cNvPr id="8462" name="Group 104"/>
                <p:cNvGrpSpPr>
                  <a:grpSpLocks/>
                </p:cNvGrpSpPr>
                <p:nvPr/>
              </p:nvGrpSpPr>
              <p:grpSpPr bwMode="auto">
                <a:xfrm>
                  <a:off x="983" y="745"/>
                  <a:ext cx="358" cy="261"/>
                  <a:chOff x="624" y="912"/>
                  <a:chExt cx="960" cy="96"/>
                </a:xfrm>
              </p:grpSpPr>
              <p:sp>
                <p:nvSpPr>
                  <p:cNvPr id="8466" name="Freeform 105"/>
                  <p:cNvSpPr>
                    <a:spLocks/>
                  </p:cNvSpPr>
                  <p:nvPr/>
                </p:nvSpPr>
                <p:spPr bwMode="auto">
                  <a:xfrm>
                    <a:off x="624" y="912"/>
                    <a:ext cx="480" cy="96"/>
                  </a:xfrm>
                  <a:custGeom>
                    <a:avLst/>
                    <a:gdLst>
                      <a:gd name="T0" fmla="*/ 0 w 5040"/>
                      <a:gd name="T1" fmla="*/ 0 h 1208"/>
                      <a:gd name="T2" fmla="*/ 0 w 5040"/>
                      <a:gd name="T3" fmla="*/ 0 h 1208"/>
                      <a:gd name="T4" fmla="*/ 0 w 5040"/>
                      <a:gd name="T5" fmla="*/ 0 h 1208"/>
                      <a:gd name="T6" fmla="*/ 0 w 5040"/>
                      <a:gd name="T7" fmla="*/ 0 h 1208"/>
                      <a:gd name="T8" fmla="*/ 0 w 5040"/>
                      <a:gd name="T9" fmla="*/ 0 h 1208"/>
                      <a:gd name="T10" fmla="*/ 0 w 5040"/>
                      <a:gd name="T11" fmla="*/ 0 h 1208"/>
                      <a:gd name="T12" fmla="*/ 0 w 5040"/>
                      <a:gd name="T13" fmla="*/ 0 h 1208"/>
                      <a:gd name="T14" fmla="*/ 0 w 5040"/>
                      <a:gd name="T15" fmla="*/ 0 h 1208"/>
                      <a:gd name="T16" fmla="*/ 0 w 5040"/>
                      <a:gd name="T17" fmla="*/ 0 h 1208"/>
                      <a:gd name="T18" fmla="*/ 0 w 5040"/>
                      <a:gd name="T19" fmla="*/ 0 h 1208"/>
                      <a:gd name="T20" fmla="*/ 0 w 5040"/>
                      <a:gd name="T21" fmla="*/ 0 h 1208"/>
                      <a:gd name="T22" fmla="*/ 0 w 5040"/>
                      <a:gd name="T23" fmla="*/ 0 h 1208"/>
                      <a:gd name="T24" fmla="*/ 0 w 5040"/>
                      <a:gd name="T25" fmla="*/ 0 h 120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5040"/>
                      <a:gd name="T40" fmla="*/ 0 h 1208"/>
                      <a:gd name="T41" fmla="*/ 5040 w 5040"/>
                      <a:gd name="T42" fmla="*/ 1208 h 120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5040" h="1208">
                        <a:moveTo>
                          <a:pt x="0" y="584"/>
                        </a:moveTo>
                        <a:cubicBezTo>
                          <a:pt x="148" y="296"/>
                          <a:pt x="296" y="8"/>
                          <a:pt x="432" y="8"/>
                        </a:cubicBezTo>
                        <a:cubicBezTo>
                          <a:pt x="568" y="8"/>
                          <a:pt x="680" y="384"/>
                          <a:pt x="816" y="584"/>
                        </a:cubicBezTo>
                        <a:cubicBezTo>
                          <a:pt x="952" y="784"/>
                          <a:pt x="1104" y="1208"/>
                          <a:pt x="1248" y="1208"/>
                        </a:cubicBezTo>
                        <a:cubicBezTo>
                          <a:pt x="1392" y="1208"/>
                          <a:pt x="1536" y="784"/>
                          <a:pt x="1680" y="584"/>
                        </a:cubicBezTo>
                        <a:cubicBezTo>
                          <a:pt x="1824" y="384"/>
                          <a:pt x="1968" y="0"/>
                          <a:pt x="2112" y="8"/>
                        </a:cubicBezTo>
                        <a:cubicBezTo>
                          <a:pt x="2256" y="16"/>
                          <a:pt x="2408" y="432"/>
                          <a:pt x="2544" y="632"/>
                        </a:cubicBezTo>
                        <a:cubicBezTo>
                          <a:pt x="2680" y="832"/>
                          <a:pt x="2792" y="1208"/>
                          <a:pt x="2928" y="1208"/>
                        </a:cubicBezTo>
                        <a:cubicBezTo>
                          <a:pt x="3064" y="1208"/>
                          <a:pt x="3216" y="832"/>
                          <a:pt x="3360" y="632"/>
                        </a:cubicBezTo>
                        <a:cubicBezTo>
                          <a:pt x="3504" y="432"/>
                          <a:pt x="3656" y="8"/>
                          <a:pt x="3792" y="8"/>
                        </a:cubicBezTo>
                        <a:cubicBezTo>
                          <a:pt x="3928" y="8"/>
                          <a:pt x="4040" y="432"/>
                          <a:pt x="4176" y="632"/>
                        </a:cubicBezTo>
                        <a:cubicBezTo>
                          <a:pt x="4312" y="832"/>
                          <a:pt x="4464" y="1208"/>
                          <a:pt x="4608" y="1208"/>
                        </a:cubicBezTo>
                        <a:cubicBezTo>
                          <a:pt x="4752" y="1208"/>
                          <a:pt x="4968" y="728"/>
                          <a:pt x="5040" y="632"/>
                        </a:cubicBezTo>
                      </a:path>
                    </a:pathLst>
                  </a:cu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8467" name="Freeform 106"/>
                  <p:cNvSpPr>
                    <a:spLocks/>
                  </p:cNvSpPr>
                  <p:nvPr/>
                </p:nvSpPr>
                <p:spPr bwMode="auto">
                  <a:xfrm>
                    <a:off x="1104" y="912"/>
                    <a:ext cx="480" cy="96"/>
                  </a:xfrm>
                  <a:custGeom>
                    <a:avLst/>
                    <a:gdLst>
                      <a:gd name="T0" fmla="*/ 0 w 5040"/>
                      <a:gd name="T1" fmla="*/ 0 h 1208"/>
                      <a:gd name="T2" fmla="*/ 0 w 5040"/>
                      <a:gd name="T3" fmla="*/ 0 h 1208"/>
                      <a:gd name="T4" fmla="*/ 0 w 5040"/>
                      <a:gd name="T5" fmla="*/ 0 h 1208"/>
                      <a:gd name="T6" fmla="*/ 0 w 5040"/>
                      <a:gd name="T7" fmla="*/ 0 h 1208"/>
                      <a:gd name="T8" fmla="*/ 0 w 5040"/>
                      <a:gd name="T9" fmla="*/ 0 h 1208"/>
                      <a:gd name="T10" fmla="*/ 0 w 5040"/>
                      <a:gd name="T11" fmla="*/ 0 h 1208"/>
                      <a:gd name="T12" fmla="*/ 0 w 5040"/>
                      <a:gd name="T13" fmla="*/ 0 h 1208"/>
                      <a:gd name="T14" fmla="*/ 0 w 5040"/>
                      <a:gd name="T15" fmla="*/ 0 h 1208"/>
                      <a:gd name="T16" fmla="*/ 0 w 5040"/>
                      <a:gd name="T17" fmla="*/ 0 h 1208"/>
                      <a:gd name="T18" fmla="*/ 0 w 5040"/>
                      <a:gd name="T19" fmla="*/ 0 h 1208"/>
                      <a:gd name="T20" fmla="*/ 0 w 5040"/>
                      <a:gd name="T21" fmla="*/ 0 h 1208"/>
                      <a:gd name="T22" fmla="*/ 0 w 5040"/>
                      <a:gd name="T23" fmla="*/ 0 h 1208"/>
                      <a:gd name="T24" fmla="*/ 0 w 5040"/>
                      <a:gd name="T25" fmla="*/ 0 h 120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5040"/>
                      <a:gd name="T40" fmla="*/ 0 h 1208"/>
                      <a:gd name="T41" fmla="*/ 5040 w 5040"/>
                      <a:gd name="T42" fmla="*/ 1208 h 120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5040" h="1208">
                        <a:moveTo>
                          <a:pt x="0" y="584"/>
                        </a:moveTo>
                        <a:cubicBezTo>
                          <a:pt x="148" y="296"/>
                          <a:pt x="296" y="8"/>
                          <a:pt x="432" y="8"/>
                        </a:cubicBezTo>
                        <a:cubicBezTo>
                          <a:pt x="568" y="8"/>
                          <a:pt x="680" y="384"/>
                          <a:pt x="816" y="584"/>
                        </a:cubicBezTo>
                        <a:cubicBezTo>
                          <a:pt x="952" y="784"/>
                          <a:pt x="1104" y="1208"/>
                          <a:pt x="1248" y="1208"/>
                        </a:cubicBezTo>
                        <a:cubicBezTo>
                          <a:pt x="1392" y="1208"/>
                          <a:pt x="1536" y="784"/>
                          <a:pt x="1680" y="584"/>
                        </a:cubicBezTo>
                        <a:cubicBezTo>
                          <a:pt x="1824" y="384"/>
                          <a:pt x="1968" y="0"/>
                          <a:pt x="2112" y="8"/>
                        </a:cubicBezTo>
                        <a:cubicBezTo>
                          <a:pt x="2256" y="16"/>
                          <a:pt x="2408" y="432"/>
                          <a:pt x="2544" y="632"/>
                        </a:cubicBezTo>
                        <a:cubicBezTo>
                          <a:pt x="2680" y="832"/>
                          <a:pt x="2792" y="1208"/>
                          <a:pt x="2928" y="1208"/>
                        </a:cubicBezTo>
                        <a:cubicBezTo>
                          <a:pt x="3064" y="1208"/>
                          <a:pt x="3216" y="832"/>
                          <a:pt x="3360" y="632"/>
                        </a:cubicBezTo>
                        <a:cubicBezTo>
                          <a:pt x="3504" y="432"/>
                          <a:pt x="3656" y="8"/>
                          <a:pt x="3792" y="8"/>
                        </a:cubicBezTo>
                        <a:cubicBezTo>
                          <a:pt x="3928" y="8"/>
                          <a:pt x="4040" y="432"/>
                          <a:pt x="4176" y="632"/>
                        </a:cubicBezTo>
                        <a:cubicBezTo>
                          <a:pt x="4312" y="832"/>
                          <a:pt x="4464" y="1208"/>
                          <a:pt x="4608" y="1208"/>
                        </a:cubicBezTo>
                        <a:cubicBezTo>
                          <a:pt x="4752" y="1208"/>
                          <a:pt x="4968" y="728"/>
                          <a:pt x="5040" y="632"/>
                        </a:cubicBezTo>
                      </a:path>
                    </a:pathLst>
                  </a:cu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</p:grpSp>
            <p:grpSp>
              <p:nvGrpSpPr>
                <p:cNvPr id="8463" name="Group 107"/>
                <p:cNvGrpSpPr>
                  <a:grpSpLocks/>
                </p:cNvGrpSpPr>
                <p:nvPr/>
              </p:nvGrpSpPr>
              <p:grpSpPr bwMode="auto">
                <a:xfrm>
                  <a:off x="1342" y="746"/>
                  <a:ext cx="360" cy="256"/>
                  <a:chOff x="624" y="912"/>
                  <a:chExt cx="960" cy="96"/>
                </a:xfrm>
              </p:grpSpPr>
              <p:sp>
                <p:nvSpPr>
                  <p:cNvPr id="8464" name="Freeform 108"/>
                  <p:cNvSpPr>
                    <a:spLocks/>
                  </p:cNvSpPr>
                  <p:nvPr/>
                </p:nvSpPr>
                <p:spPr bwMode="auto">
                  <a:xfrm>
                    <a:off x="624" y="912"/>
                    <a:ext cx="480" cy="96"/>
                  </a:xfrm>
                  <a:custGeom>
                    <a:avLst/>
                    <a:gdLst>
                      <a:gd name="T0" fmla="*/ 0 w 5040"/>
                      <a:gd name="T1" fmla="*/ 0 h 1208"/>
                      <a:gd name="T2" fmla="*/ 0 w 5040"/>
                      <a:gd name="T3" fmla="*/ 0 h 1208"/>
                      <a:gd name="T4" fmla="*/ 0 w 5040"/>
                      <a:gd name="T5" fmla="*/ 0 h 1208"/>
                      <a:gd name="T6" fmla="*/ 0 w 5040"/>
                      <a:gd name="T7" fmla="*/ 0 h 1208"/>
                      <a:gd name="T8" fmla="*/ 0 w 5040"/>
                      <a:gd name="T9" fmla="*/ 0 h 1208"/>
                      <a:gd name="T10" fmla="*/ 0 w 5040"/>
                      <a:gd name="T11" fmla="*/ 0 h 1208"/>
                      <a:gd name="T12" fmla="*/ 0 w 5040"/>
                      <a:gd name="T13" fmla="*/ 0 h 1208"/>
                      <a:gd name="T14" fmla="*/ 0 w 5040"/>
                      <a:gd name="T15" fmla="*/ 0 h 1208"/>
                      <a:gd name="T16" fmla="*/ 0 w 5040"/>
                      <a:gd name="T17" fmla="*/ 0 h 1208"/>
                      <a:gd name="T18" fmla="*/ 0 w 5040"/>
                      <a:gd name="T19" fmla="*/ 0 h 1208"/>
                      <a:gd name="T20" fmla="*/ 0 w 5040"/>
                      <a:gd name="T21" fmla="*/ 0 h 1208"/>
                      <a:gd name="T22" fmla="*/ 0 w 5040"/>
                      <a:gd name="T23" fmla="*/ 0 h 1208"/>
                      <a:gd name="T24" fmla="*/ 0 w 5040"/>
                      <a:gd name="T25" fmla="*/ 0 h 120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5040"/>
                      <a:gd name="T40" fmla="*/ 0 h 1208"/>
                      <a:gd name="T41" fmla="*/ 5040 w 5040"/>
                      <a:gd name="T42" fmla="*/ 1208 h 120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5040" h="1208">
                        <a:moveTo>
                          <a:pt x="0" y="584"/>
                        </a:moveTo>
                        <a:cubicBezTo>
                          <a:pt x="148" y="296"/>
                          <a:pt x="296" y="8"/>
                          <a:pt x="432" y="8"/>
                        </a:cubicBezTo>
                        <a:cubicBezTo>
                          <a:pt x="568" y="8"/>
                          <a:pt x="680" y="384"/>
                          <a:pt x="816" y="584"/>
                        </a:cubicBezTo>
                        <a:cubicBezTo>
                          <a:pt x="952" y="784"/>
                          <a:pt x="1104" y="1208"/>
                          <a:pt x="1248" y="1208"/>
                        </a:cubicBezTo>
                        <a:cubicBezTo>
                          <a:pt x="1392" y="1208"/>
                          <a:pt x="1536" y="784"/>
                          <a:pt x="1680" y="584"/>
                        </a:cubicBezTo>
                        <a:cubicBezTo>
                          <a:pt x="1824" y="384"/>
                          <a:pt x="1968" y="0"/>
                          <a:pt x="2112" y="8"/>
                        </a:cubicBezTo>
                        <a:cubicBezTo>
                          <a:pt x="2256" y="16"/>
                          <a:pt x="2408" y="432"/>
                          <a:pt x="2544" y="632"/>
                        </a:cubicBezTo>
                        <a:cubicBezTo>
                          <a:pt x="2680" y="832"/>
                          <a:pt x="2792" y="1208"/>
                          <a:pt x="2928" y="1208"/>
                        </a:cubicBezTo>
                        <a:cubicBezTo>
                          <a:pt x="3064" y="1208"/>
                          <a:pt x="3216" y="832"/>
                          <a:pt x="3360" y="632"/>
                        </a:cubicBezTo>
                        <a:cubicBezTo>
                          <a:pt x="3504" y="432"/>
                          <a:pt x="3656" y="8"/>
                          <a:pt x="3792" y="8"/>
                        </a:cubicBezTo>
                        <a:cubicBezTo>
                          <a:pt x="3928" y="8"/>
                          <a:pt x="4040" y="432"/>
                          <a:pt x="4176" y="632"/>
                        </a:cubicBezTo>
                        <a:cubicBezTo>
                          <a:pt x="4312" y="832"/>
                          <a:pt x="4464" y="1208"/>
                          <a:pt x="4608" y="1208"/>
                        </a:cubicBezTo>
                        <a:cubicBezTo>
                          <a:pt x="4752" y="1208"/>
                          <a:pt x="4968" y="728"/>
                          <a:pt x="5040" y="632"/>
                        </a:cubicBezTo>
                      </a:path>
                    </a:pathLst>
                  </a:cu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8465" name="Freeform 109"/>
                  <p:cNvSpPr>
                    <a:spLocks/>
                  </p:cNvSpPr>
                  <p:nvPr/>
                </p:nvSpPr>
                <p:spPr bwMode="auto">
                  <a:xfrm>
                    <a:off x="1104" y="912"/>
                    <a:ext cx="480" cy="96"/>
                  </a:xfrm>
                  <a:custGeom>
                    <a:avLst/>
                    <a:gdLst>
                      <a:gd name="T0" fmla="*/ 0 w 5040"/>
                      <a:gd name="T1" fmla="*/ 0 h 1208"/>
                      <a:gd name="T2" fmla="*/ 0 w 5040"/>
                      <a:gd name="T3" fmla="*/ 0 h 1208"/>
                      <a:gd name="T4" fmla="*/ 0 w 5040"/>
                      <a:gd name="T5" fmla="*/ 0 h 1208"/>
                      <a:gd name="T6" fmla="*/ 0 w 5040"/>
                      <a:gd name="T7" fmla="*/ 0 h 1208"/>
                      <a:gd name="T8" fmla="*/ 0 w 5040"/>
                      <a:gd name="T9" fmla="*/ 0 h 1208"/>
                      <a:gd name="T10" fmla="*/ 0 w 5040"/>
                      <a:gd name="T11" fmla="*/ 0 h 1208"/>
                      <a:gd name="T12" fmla="*/ 0 w 5040"/>
                      <a:gd name="T13" fmla="*/ 0 h 1208"/>
                      <a:gd name="T14" fmla="*/ 0 w 5040"/>
                      <a:gd name="T15" fmla="*/ 0 h 1208"/>
                      <a:gd name="T16" fmla="*/ 0 w 5040"/>
                      <a:gd name="T17" fmla="*/ 0 h 1208"/>
                      <a:gd name="T18" fmla="*/ 0 w 5040"/>
                      <a:gd name="T19" fmla="*/ 0 h 1208"/>
                      <a:gd name="T20" fmla="*/ 0 w 5040"/>
                      <a:gd name="T21" fmla="*/ 0 h 1208"/>
                      <a:gd name="T22" fmla="*/ 0 w 5040"/>
                      <a:gd name="T23" fmla="*/ 0 h 1208"/>
                      <a:gd name="T24" fmla="*/ 0 w 5040"/>
                      <a:gd name="T25" fmla="*/ 0 h 120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5040"/>
                      <a:gd name="T40" fmla="*/ 0 h 1208"/>
                      <a:gd name="T41" fmla="*/ 5040 w 5040"/>
                      <a:gd name="T42" fmla="*/ 1208 h 120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5040" h="1208">
                        <a:moveTo>
                          <a:pt x="0" y="584"/>
                        </a:moveTo>
                        <a:cubicBezTo>
                          <a:pt x="148" y="296"/>
                          <a:pt x="296" y="8"/>
                          <a:pt x="432" y="8"/>
                        </a:cubicBezTo>
                        <a:cubicBezTo>
                          <a:pt x="568" y="8"/>
                          <a:pt x="680" y="384"/>
                          <a:pt x="816" y="584"/>
                        </a:cubicBezTo>
                        <a:cubicBezTo>
                          <a:pt x="952" y="784"/>
                          <a:pt x="1104" y="1208"/>
                          <a:pt x="1248" y="1208"/>
                        </a:cubicBezTo>
                        <a:cubicBezTo>
                          <a:pt x="1392" y="1208"/>
                          <a:pt x="1536" y="784"/>
                          <a:pt x="1680" y="584"/>
                        </a:cubicBezTo>
                        <a:cubicBezTo>
                          <a:pt x="1824" y="384"/>
                          <a:pt x="1968" y="0"/>
                          <a:pt x="2112" y="8"/>
                        </a:cubicBezTo>
                        <a:cubicBezTo>
                          <a:pt x="2256" y="16"/>
                          <a:pt x="2408" y="432"/>
                          <a:pt x="2544" y="632"/>
                        </a:cubicBezTo>
                        <a:cubicBezTo>
                          <a:pt x="2680" y="832"/>
                          <a:pt x="2792" y="1208"/>
                          <a:pt x="2928" y="1208"/>
                        </a:cubicBezTo>
                        <a:cubicBezTo>
                          <a:pt x="3064" y="1208"/>
                          <a:pt x="3216" y="832"/>
                          <a:pt x="3360" y="632"/>
                        </a:cubicBezTo>
                        <a:cubicBezTo>
                          <a:pt x="3504" y="432"/>
                          <a:pt x="3656" y="8"/>
                          <a:pt x="3792" y="8"/>
                        </a:cubicBezTo>
                        <a:cubicBezTo>
                          <a:pt x="3928" y="8"/>
                          <a:pt x="4040" y="432"/>
                          <a:pt x="4176" y="632"/>
                        </a:cubicBezTo>
                        <a:cubicBezTo>
                          <a:pt x="4312" y="832"/>
                          <a:pt x="4464" y="1208"/>
                          <a:pt x="4608" y="1208"/>
                        </a:cubicBezTo>
                        <a:cubicBezTo>
                          <a:pt x="4752" y="1208"/>
                          <a:pt x="4968" y="728"/>
                          <a:pt x="5040" y="632"/>
                        </a:cubicBezTo>
                      </a:path>
                    </a:pathLst>
                  </a:cu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</p:grpSp>
          </p:grpSp>
          <p:sp>
            <p:nvSpPr>
              <p:cNvPr id="8454" name="Line 110"/>
              <p:cNvSpPr>
                <a:spLocks noChangeShapeType="1"/>
              </p:cNvSpPr>
              <p:nvPr/>
            </p:nvSpPr>
            <p:spPr bwMode="auto">
              <a:xfrm flipH="1">
                <a:off x="1325" y="3601"/>
                <a:ext cx="7" cy="49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55" name="Line 111"/>
              <p:cNvSpPr>
                <a:spLocks noChangeShapeType="1"/>
              </p:cNvSpPr>
              <p:nvPr/>
            </p:nvSpPr>
            <p:spPr bwMode="auto">
              <a:xfrm>
                <a:off x="1692" y="3610"/>
                <a:ext cx="2" cy="5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56" name="Line 112"/>
              <p:cNvSpPr>
                <a:spLocks noChangeShapeType="1"/>
              </p:cNvSpPr>
              <p:nvPr/>
            </p:nvSpPr>
            <p:spPr bwMode="auto">
              <a:xfrm flipH="1">
                <a:off x="2054" y="3598"/>
                <a:ext cx="5" cy="49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57" name="Line 113"/>
              <p:cNvSpPr>
                <a:spLocks noChangeShapeType="1"/>
              </p:cNvSpPr>
              <p:nvPr/>
            </p:nvSpPr>
            <p:spPr bwMode="auto">
              <a:xfrm flipH="1">
                <a:off x="965" y="3619"/>
                <a:ext cx="2" cy="25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58" name="Line 114"/>
              <p:cNvSpPr>
                <a:spLocks noChangeShapeType="1"/>
              </p:cNvSpPr>
              <p:nvPr/>
            </p:nvSpPr>
            <p:spPr bwMode="auto">
              <a:xfrm>
                <a:off x="2419" y="3607"/>
                <a:ext cx="0" cy="31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59" name="Line 115"/>
              <p:cNvSpPr>
                <a:spLocks noChangeShapeType="1"/>
              </p:cNvSpPr>
              <p:nvPr/>
            </p:nvSpPr>
            <p:spPr bwMode="auto">
              <a:xfrm>
                <a:off x="567" y="3639"/>
                <a:ext cx="46" cy="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60" name="Line 116"/>
              <p:cNvSpPr>
                <a:spLocks noChangeShapeType="1"/>
              </p:cNvSpPr>
              <p:nvPr/>
            </p:nvSpPr>
            <p:spPr bwMode="auto">
              <a:xfrm>
                <a:off x="608" y="3608"/>
                <a:ext cx="0" cy="33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395" name="WordArt 117"/>
            <p:cNvSpPr>
              <a:spLocks noChangeArrowheads="1" noChangeShapeType="1" noTextEdit="1"/>
            </p:cNvSpPr>
            <p:nvPr/>
          </p:nvSpPr>
          <p:spPr bwMode="auto">
            <a:xfrm>
              <a:off x="1944" y="1140"/>
              <a:ext cx="108" cy="13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800" i="1" kern="10">
                  <a:ln w="76200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Times New Roman"/>
                  <a:cs typeface="Times New Roman"/>
                </a:rPr>
                <a:t>O</a:t>
              </a:r>
              <a:endParaRPr lang="zh-CN" altLang="en-US" sz="800" i="1" kern="10">
                <a:ln w="76200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396" name="WordArt 118"/>
            <p:cNvSpPr>
              <a:spLocks noChangeArrowheads="1" noChangeShapeType="1" noTextEdit="1"/>
            </p:cNvSpPr>
            <p:nvPr/>
          </p:nvSpPr>
          <p:spPr bwMode="auto">
            <a:xfrm>
              <a:off x="1936" y="1139"/>
              <a:ext cx="108" cy="13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8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O</a:t>
              </a:r>
              <a:endParaRPr lang="zh-CN" altLang="en-US" sz="8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8397" name="Group 119"/>
            <p:cNvGrpSpPr>
              <a:grpSpLocks/>
            </p:cNvGrpSpPr>
            <p:nvPr/>
          </p:nvGrpSpPr>
          <p:grpSpPr bwMode="auto">
            <a:xfrm>
              <a:off x="2525" y="1133"/>
              <a:ext cx="125" cy="138"/>
              <a:chOff x="1104" y="2007"/>
              <a:chExt cx="109" cy="130"/>
            </a:xfrm>
          </p:grpSpPr>
          <p:sp>
            <p:nvSpPr>
              <p:cNvPr id="8451" name="WordArt 12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04" y="2011"/>
                <a:ext cx="109" cy="12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762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x</a:t>
                </a:r>
                <a:endParaRPr lang="zh-CN" altLang="en-US" sz="3600" i="1" kern="10">
                  <a:ln w="76200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8452" name="WordArt 12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04" y="2007"/>
                <a:ext cx="109" cy="12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x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8398" name="Rectangle 122" descr="深色上对角线"/>
            <p:cNvSpPr>
              <a:spLocks noChangeArrowheads="1"/>
            </p:cNvSpPr>
            <p:nvPr/>
          </p:nvSpPr>
          <p:spPr bwMode="auto">
            <a:xfrm>
              <a:off x="229" y="694"/>
              <a:ext cx="217" cy="634"/>
            </a:xfrm>
            <a:prstGeom prst="rect">
              <a:avLst/>
            </a:prstGeom>
            <a:pattFill prst="dkUpDiag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8399" name="Line 123"/>
            <p:cNvSpPr>
              <a:spLocks noChangeShapeType="1"/>
            </p:cNvSpPr>
            <p:nvPr/>
          </p:nvSpPr>
          <p:spPr bwMode="auto">
            <a:xfrm>
              <a:off x="447" y="695"/>
              <a:ext cx="0" cy="4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0" name="WordArt 124"/>
            <p:cNvSpPr>
              <a:spLocks noChangeArrowheads="1" noChangeShapeType="1" noTextEdit="1"/>
            </p:cNvSpPr>
            <p:nvPr/>
          </p:nvSpPr>
          <p:spPr bwMode="auto">
            <a:xfrm>
              <a:off x="4282" y="368"/>
              <a:ext cx="129" cy="10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8401" name="Group 125"/>
            <p:cNvGrpSpPr>
              <a:grpSpLocks/>
            </p:cNvGrpSpPr>
            <p:nvPr/>
          </p:nvGrpSpPr>
          <p:grpSpPr bwMode="auto">
            <a:xfrm>
              <a:off x="4151" y="679"/>
              <a:ext cx="916" cy="164"/>
              <a:chOff x="3983" y="769"/>
              <a:chExt cx="1046" cy="188"/>
            </a:xfrm>
          </p:grpSpPr>
          <p:grpSp>
            <p:nvGrpSpPr>
              <p:cNvPr id="8442" name="Group 126"/>
              <p:cNvGrpSpPr>
                <a:grpSpLocks/>
              </p:cNvGrpSpPr>
              <p:nvPr/>
            </p:nvGrpSpPr>
            <p:grpSpPr bwMode="auto">
              <a:xfrm>
                <a:off x="3983" y="786"/>
                <a:ext cx="177" cy="171"/>
                <a:chOff x="3140" y="2152"/>
                <a:chExt cx="223" cy="207"/>
              </a:xfrm>
            </p:grpSpPr>
            <p:sp>
              <p:nvSpPr>
                <p:cNvPr id="8449" name="WordArt 12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140" y="2156"/>
                  <a:ext cx="217" cy="20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2000" i="1" kern="10">
                      <a:ln w="31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F</a:t>
                  </a:r>
                  <a:endParaRPr lang="zh-CN" altLang="en-US" sz="2000" i="1" kern="10">
                    <a:ln w="31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8450" name="WordArt 12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146" y="2152"/>
                  <a:ext cx="217" cy="20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2000" i="1" kern="10">
                      <a:ln w="31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F</a:t>
                  </a:r>
                  <a:endParaRPr lang="zh-CN" altLang="en-US" sz="2000" i="1" kern="10">
                    <a:ln w="31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8443" name="Group 129"/>
              <p:cNvGrpSpPr>
                <a:grpSpLocks/>
              </p:cNvGrpSpPr>
              <p:nvPr/>
            </p:nvGrpSpPr>
            <p:grpSpPr bwMode="auto">
              <a:xfrm>
                <a:off x="4265" y="844"/>
                <a:ext cx="169" cy="58"/>
                <a:chOff x="1260" y="2371"/>
                <a:chExt cx="151" cy="53"/>
              </a:xfrm>
            </p:grpSpPr>
            <p:sp>
              <p:nvSpPr>
                <p:cNvPr id="8447" name="Line 130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48" name="Line 131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444" name="WordArt 132"/>
              <p:cNvSpPr>
                <a:spLocks noChangeArrowheads="1" noChangeShapeType="1" noTextEdit="1"/>
              </p:cNvSpPr>
              <p:nvPr/>
            </p:nvSpPr>
            <p:spPr bwMode="auto">
              <a:xfrm>
                <a:off x="4697" y="769"/>
                <a:ext cx="131" cy="17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7264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Garamond"/>
                  </a:rPr>
                  <a:t>k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Garamond"/>
                </a:endParaRPr>
              </a:p>
            </p:txBody>
          </p:sp>
          <p:sp>
            <p:nvSpPr>
              <p:cNvPr id="8445" name="Line 133"/>
              <p:cNvSpPr>
                <a:spLocks noChangeShapeType="1"/>
              </p:cNvSpPr>
              <p:nvPr/>
            </p:nvSpPr>
            <p:spPr bwMode="auto">
              <a:xfrm>
                <a:off x="4513" y="874"/>
                <a:ext cx="13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46" name="WordArt 134"/>
              <p:cNvSpPr>
                <a:spLocks noChangeArrowheads="1" noChangeShapeType="1" noTextEdit="1"/>
              </p:cNvSpPr>
              <p:nvPr/>
            </p:nvSpPr>
            <p:spPr bwMode="auto">
              <a:xfrm>
                <a:off x="4874" y="786"/>
                <a:ext cx="155" cy="15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x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8402" name="Group 135"/>
            <p:cNvGrpSpPr>
              <a:grpSpLocks/>
            </p:cNvGrpSpPr>
            <p:nvPr/>
          </p:nvGrpSpPr>
          <p:grpSpPr bwMode="auto">
            <a:xfrm>
              <a:off x="3841" y="331"/>
              <a:ext cx="155" cy="149"/>
              <a:chOff x="3140" y="2152"/>
              <a:chExt cx="223" cy="207"/>
            </a:xfrm>
          </p:grpSpPr>
          <p:sp>
            <p:nvSpPr>
              <p:cNvPr id="8440" name="WordArt 136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40" y="2156"/>
                <a:ext cx="217" cy="20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2000" i="1" kern="10">
                    <a:ln w="31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F</a:t>
                </a:r>
                <a:endParaRPr lang="zh-CN" altLang="en-US" sz="2000" i="1" kern="10"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8441" name="WordArt 13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46" y="2152"/>
                <a:ext cx="217" cy="20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2000" i="1" kern="10">
                    <a:ln w="31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F</a:t>
                </a:r>
                <a:endParaRPr lang="zh-CN" altLang="en-US" sz="2000" i="1" kern="10"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8403" name="Group 138"/>
            <p:cNvGrpSpPr>
              <a:grpSpLocks/>
            </p:cNvGrpSpPr>
            <p:nvPr/>
          </p:nvGrpSpPr>
          <p:grpSpPr bwMode="auto">
            <a:xfrm>
              <a:off x="4061" y="395"/>
              <a:ext cx="148" cy="56"/>
              <a:chOff x="1260" y="2371"/>
              <a:chExt cx="151" cy="53"/>
            </a:xfrm>
          </p:grpSpPr>
          <p:sp>
            <p:nvSpPr>
              <p:cNvPr id="8438" name="Line 139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39" name="Line 140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404" name="WordArt 141"/>
            <p:cNvSpPr>
              <a:spLocks noChangeArrowheads="1" noChangeShapeType="1" noTextEdit="1"/>
            </p:cNvSpPr>
            <p:nvPr/>
          </p:nvSpPr>
          <p:spPr bwMode="auto">
            <a:xfrm>
              <a:off x="4453" y="365"/>
              <a:ext cx="113" cy="11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a</a:t>
              </a:r>
              <a:endParaRPr lang="zh-CN" altLang="en-US" sz="3600" i="1" kern="10" dirty="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8405" name="AutoShape 142"/>
            <p:cNvSpPr>
              <a:spLocks/>
            </p:cNvSpPr>
            <p:nvPr/>
          </p:nvSpPr>
          <p:spPr bwMode="auto">
            <a:xfrm>
              <a:off x="5485" y="358"/>
              <a:ext cx="97" cy="421"/>
            </a:xfrm>
            <a:prstGeom prst="rightBrace">
              <a:avLst>
                <a:gd name="adj1" fmla="val 36168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grpSp>
          <p:nvGrpSpPr>
            <p:cNvPr id="8406" name="Group 143"/>
            <p:cNvGrpSpPr>
              <a:grpSpLocks/>
            </p:cNvGrpSpPr>
            <p:nvPr/>
          </p:nvGrpSpPr>
          <p:grpSpPr bwMode="auto">
            <a:xfrm>
              <a:off x="5224" y="250"/>
              <a:ext cx="130" cy="106"/>
              <a:chOff x="1104" y="2007"/>
              <a:chExt cx="109" cy="130"/>
            </a:xfrm>
          </p:grpSpPr>
          <p:sp>
            <p:nvSpPr>
              <p:cNvPr id="8436" name="WordArt 144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04" y="2011"/>
                <a:ext cx="109" cy="12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762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Bookman Old Style"/>
                  </a:rPr>
                  <a:t>x</a:t>
                </a:r>
                <a:endParaRPr lang="zh-CN" altLang="en-US" sz="3600" i="1" kern="10">
                  <a:ln w="76200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Bookman Old Style"/>
                </a:endParaRPr>
              </a:p>
            </p:txBody>
          </p:sp>
          <p:sp>
            <p:nvSpPr>
              <p:cNvPr id="8437" name="WordArt 14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04" y="2007"/>
                <a:ext cx="109" cy="12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x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8407" name="WordArt 146"/>
            <p:cNvSpPr>
              <a:spLocks noChangeArrowheads="1" noChangeShapeType="1" noTextEdit="1"/>
            </p:cNvSpPr>
            <p:nvPr/>
          </p:nvSpPr>
          <p:spPr bwMode="auto">
            <a:xfrm>
              <a:off x="5033" y="221"/>
              <a:ext cx="97" cy="13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d</a:t>
              </a:r>
              <a:endParaRPr lang="zh-CN" altLang="en-US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  <p:sp>
          <p:nvSpPr>
            <p:cNvPr id="8408" name="Line 147"/>
            <p:cNvSpPr>
              <a:spLocks noChangeShapeType="1"/>
            </p:cNvSpPr>
            <p:nvPr/>
          </p:nvSpPr>
          <p:spPr bwMode="auto">
            <a:xfrm>
              <a:off x="4996" y="400"/>
              <a:ext cx="4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9" name="WordArt 148"/>
            <p:cNvSpPr>
              <a:spLocks noChangeArrowheads="1" noChangeShapeType="1" noTextEdit="1"/>
            </p:cNvSpPr>
            <p:nvPr/>
          </p:nvSpPr>
          <p:spPr bwMode="auto">
            <a:xfrm>
              <a:off x="5049" y="444"/>
              <a:ext cx="98" cy="13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d</a:t>
              </a:r>
              <a:endParaRPr lang="zh-CN" altLang="en-US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  <p:sp>
          <p:nvSpPr>
            <p:cNvPr id="8410" name="WordArt 149"/>
            <p:cNvSpPr>
              <a:spLocks noChangeArrowheads="1" noChangeShapeType="1" noTextEdit="1"/>
            </p:cNvSpPr>
            <p:nvPr/>
          </p:nvSpPr>
          <p:spPr bwMode="auto">
            <a:xfrm>
              <a:off x="5197" y="451"/>
              <a:ext cx="65" cy="12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t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8411" name="WordArt 150"/>
            <p:cNvSpPr>
              <a:spLocks noChangeArrowheads="1" noChangeShapeType="1" noTextEdit="1"/>
            </p:cNvSpPr>
            <p:nvPr/>
          </p:nvSpPr>
          <p:spPr bwMode="auto">
            <a:xfrm>
              <a:off x="5300" y="448"/>
              <a:ext cx="60" cy="7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8412" name="WordArt 151"/>
            <p:cNvSpPr>
              <a:spLocks noChangeArrowheads="1" noChangeShapeType="1" noTextEdit="1"/>
            </p:cNvSpPr>
            <p:nvPr/>
          </p:nvSpPr>
          <p:spPr bwMode="auto">
            <a:xfrm>
              <a:off x="5149" y="205"/>
              <a:ext cx="60" cy="7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grpSp>
          <p:nvGrpSpPr>
            <p:cNvPr id="8413" name="Group 152"/>
            <p:cNvGrpSpPr>
              <a:grpSpLocks/>
            </p:cNvGrpSpPr>
            <p:nvPr/>
          </p:nvGrpSpPr>
          <p:grpSpPr bwMode="auto">
            <a:xfrm>
              <a:off x="4619" y="384"/>
              <a:ext cx="148" cy="56"/>
              <a:chOff x="1260" y="2371"/>
              <a:chExt cx="151" cy="53"/>
            </a:xfrm>
          </p:grpSpPr>
          <p:sp>
            <p:nvSpPr>
              <p:cNvPr id="8434" name="Line 153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35" name="Line 154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414" name="WordArt 155"/>
            <p:cNvSpPr>
              <a:spLocks noChangeArrowheads="1" noChangeShapeType="1" noTextEdit="1"/>
            </p:cNvSpPr>
            <p:nvPr/>
          </p:nvSpPr>
          <p:spPr bwMode="auto">
            <a:xfrm>
              <a:off x="4817" y="355"/>
              <a:ext cx="129" cy="10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8415" name="Group 156"/>
            <p:cNvGrpSpPr>
              <a:grpSpLocks/>
            </p:cNvGrpSpPr>
            <p:nvPr/>
          </p:nvGrpSpPr>
          <p:grpSpPr bwMode="auto">
            <a:xfrm>
              <a:off x="3923" y="990"/>
              <a:ext cx="1332" cy="413"/>
              <a:chOff x="3913" y="990"/>
              <a:chExt cx="1270" cy="413"/>
            </a:xfrm>
          </p:grpSpPr>
          <p:grpSp>
            <p:nvGrpSpPr>
              <p:cNvPr id="8416" name="Group 157"/>
              <p:cNvGrpSpPr>
                <a:grpSpLocks/>
              </p:cNvGrpSpPr>
              <p:nvPr/>
            </p:nvGrpSpPr>
            <p:grpSpPr bwMode="auto">
              <a:xfrm>
                <a:off x="4381" y="1167"/>
                <a:ext cx="150" cy="58"/>
                <a:chOff x="1260" y="2371"/>
                <a:chExt cx="151" cy="53"/>
              </a:xfrm>
            </p:grpSpPr>
            <p:sp>
              <p:nvSpPr>
                <p:cNvPr id="8432" name="Line 158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33" name="Line 159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417" name="Line 160"/>
              <p:cNvSpPr>
                <a:spLocks noChangeShapeType="1"/>
              </p:cNvSpPr>
              <p:nvPr/>
            </p:nvSpPr>
            <p:spPr bwMode="auto">
              <a:xfrm>
                <a:off x="4592" y="1201"/>
                <a:ext cx="119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18" name="WordArt 161"/>
              <p:cNvSpPr>
                <a:spLocks noChangeArrowheads="1" noChangeShapeType="1" noTextEdit="1"/>
              </p:cNvSpPr>
              <p:nvPr/>
            </p:nvSpPr>
            <p:spPr bwMode="auto">
              <a:xfrm>
                <a:off x="5045" y="1127"/>
                <a:ext cx="138" cy="14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x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8419" name="Group 162"/>
              <p:cNvGrpSpPr>
                <a:grpSpLocks/>
              </p:cNvGrpSpPr>
              <p:nvPr/>
            </p:nvGrpSpPr>
            <p:grpSpPr bwMode="auto">
              <a:xfrm>
                <a:off x="4776" y="990"/>
                <a:ext cx="256" cy="357"/>
                <a:chOff x="4991" y="1048"/>
                <a:chExt cx="288" cy="395"/>
              </a:xfrm>
            </p:grpSpPr>
            <p:sp>
              <p:nvSpPr>
                <p:cNvPr id="8429" name="WordArt 16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061" y="1048"/>
                  <a:ext cx="131" cy="17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7264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Garamond"/>
                    </a:rPr>
                    <a:t>k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Garamond"/>
                  </a:endParaRPr>
                </a:p>
              </p:txBody>
            </p:sp>
            <p:sp>
              <p:nvSpPr>
                <p:cNvPr id="8430" name="Line 164"/>
                <p:cNvSpPr>
                  <a:spLocks noChangeShapeType="1"/>
                </p:cNvSpPr>
                <p:nvPr/>
              </p:nvSpPr>
              <p:spPr bwMode="auto">
                <a:xfrm>
                  <a:off x="4991" y="1271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31" name="WordArt 16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066" y="1322"/>
                  <a:ext cx="148" cy="12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m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8420" name="Group 166"/>
              <p:cNvGrpSpPr>
                <a:grpSpLocks/>
              </p:cNvGrpSpPr>
              <p:nvPr/>
            </p:nvGrpSpPr>
            <p:grpSpPr bwMode="auto">
              <a:xfrm>
                <a:off x="4141" y="1057"/>
                <a:ext cx="130" cy="106"/>
                <a:chOff x="1104" y="2007"/>
                <a:chExt cx="109" cy="130"/>
              </a:xfrm>
            </p:grpSpPr>
            <p:sp>
              <p:nvSpPr>
                <p:cNvPr id="8427" name="WordArt 16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104" y="2011"/>
                  <a:ext cx="109" cy="12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762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Bookman Old Style"/>
                    </a:rPr>
                    <a:t>x</a:t>
                  </a:r>
                  <a:endParaRPr lang="zh-CN" altLang="en-US" sz="3600" i="1" kern="10">
                    <a:ln w="762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Bookman Old Style"/>
                  </a:endParaRPr>
                </a:p>
              </p:txBody>
            </p:sp>
            <p:sp>
              <p:nvSpPr>
                <p:cNvPr id="8428" name="WordArt 16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104" y="2007"/>
                  <a:ext cx="109" cy="12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x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8421" name="WordArt 169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50" y="1017"/>
                <a:ext cx="108" cy="15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d</a:t>
                </a:r>
                <a:endParaRPr lang="zh-CN" altLang="en-US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8422" name="Line 170"/>
              <p:cNvSpPr>
                <a:spLocks noChangeShapeType="1"/>
              </p:cNvSpPr>
              <p:nvPr/>
            </p:nvSpPr>
            <p:spPr bwMode="auto">
              <a:xfrm>
                <a:off x="3913" y="1207"/>
                <a:ext cx="412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23" name="WordArt 17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56" y="1241"/>
                <a:ext cx="119" cy="16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d</a:t>
                </a:r>
                <a:endParaRPr lang="zh-CN" altLang="en-US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8424" name="WordArt 172"/>
              <p:cNvSpPr>
                <a:spLocks noChangeArrowheads="1" noChangeShapeType="1" noTextEdit="1"/>
              </p:cNvSpPr>
              <p:nvPr/>
            </p:nvSpPr>
            <p:spPr bwMode="auto">
              <a:xfrm>
                <a:off x="4114" y="1278"/>
                <a:ext cx="65" cy="12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8425" name="WordArt 173"/>
              <p:cNvSpPr>
                <a:spLocks noChangeArrowheads="1" noChangeShapeType="1" noTextEdit="1"/>
              </p:cNvSpPr>
              <p:nvPr/>
            </p:nvSpPr>
            <p:spPr bwMode="auto">
              <a:xfrm>
                <a:off x="4217" y="1255"/>
                <a:ext cx="60" cy="7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8426" name="WordArt 174"/>
              <p:cNvSpPr>
                <a:spLocks noChangeArrowheads="1" noChangeShapeType="1" noTextEdit="1"/>
              </p:cNvSpPr>
              <p:nvPr/>
            </p:nvSpPr>
            <p:spPr bwMode="auto">
              <a:xfrm>
                <a:off x="4076" y="1002"/>
                <a:ext cx="60" cy="7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</p:grpSp>
      <p:grpSp>
        <p:nvGrpSpPr>
          <p:cNvPr id="8198" name="Group 185"/>
          <p:cNvGrpSpPr>
            <a:grpSpLocks/>
          </p:cNvGrpSpPr>
          <p:nvPr/>
        </p:nvGrpSpPr>
        <p:grpSpPr bwMode="auto">
          <a:xfrm>
            <a:off x="579438" y="2393950"/>
            <a:ext cx="8115300" cy="336550"/>
            <a:chOff x="344" y="1895"/>
            <a:chExt cx="3681" cy="168"/>
          </a:xfrm>
        </p:grpSpPr>
        <p:sp>
          <p:nvSpPr>
            <p:cNvPr id="8375" name="WordArt 186"/>
            <p:cNvSpPr>
              <a:spLocks noChangeArrowheads="1" noChangeShapeType="1" noTextEdit="1"/>
            </p:cNvSpPr>
            <p:nvPr/>
          </p:nvSpPr>
          <p:spPr bwMode="auto">
            <a:xfrm>
              <a:off x="1728" y="1907"/>
              <a:ext cx="117" cy="15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7264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Garamond"/>
                </a:rPr>
                <a:t>k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Garamond"/>
              </a:endParaRPr>
            </a:p>
          </p:txBody>
        </p:sp>
        <p:sp>
          <p:nvSpPr>
            <p:cNvPr id="8376" name="WordArt 187"/>
            <p:cNvSpPr>
              <a:spLocks noChangeArrowheads="1" noChangeShapeType="1" noTextEdit="1"/>
            </p:cNvSpPr>
            <p:nvPr/>
          </p:nvSpPr>
          <p:spPr bwMode="auto">
            <a:xfrm>
              <a:off x="1997" y="1936"/>
              <a:ext cx="131" cy="10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8377" name="Freeform 188"/>
            <p:cNvSpPr>
              <a:spLocks/>
            </p:cNvSpPr>
            <p:nvPr/>
          </p:nvSpPr>
          <p:spPr bwMode="auto">
            <a:xfrm>
              <a:off x="1894" y="2001"/>
              <a:ext cx="27" cy="54"/>
            </a:xfrm>
            <a:custGeom>
              <a:avLst/>
              <a:gdLst>
                <a:gd name="T0" fmla="*/ 0 w 360"/>
                <a:gd name="T1" fmla="*/ 0 h 392"/>
                <a:gd name="T2" fmla="*/ 0 w 360"/>
                <a:gd name="T3" fmla="*/ 0 h 392"/>
                <a:gd name="T4" fmla="*/ 0 w 360"/>
                <a:gd name="T5" fmla="*/ 0 h 392"/>
                <a:gd name="T6" fmla="*/ 0 w 360"/>
                <a:gd name="T7" fmla="*/ 0 h 392"/>
                <a:gd name="T8" fmla="*/ 0 w 360"/>
                <a:gd name="T9" fmla="*/ 0 h 392"/>
                <a:gd name="T10" fmla="*/ 0 w 360"/>
                <a:gd name="T11" fmla="*/ 0 h 392"/>
                <a:gd name="T12" fmla="*/ 0 w 360"/>
                <a:gd name="T13" fmla="*/ 0 h 392"/>
                <a:gd name="T14" fmla="*/ 0 w 360"/>
                <a:gd name="T15" fmla="*/ 0 h 392"/>
                <a:gd name="T16" fmla="*/ 0 w 360"/>
                <a:gd name="T17" fmla="*/ 0 h 392"/>
                <a:gd name="T18" fmla="*/ 0 w 360"/>
                <a:gd name="T19" fmla="*/ 0 h 392"/>
                <a:gd name="T20" fmla="*/ 0 w 360"/>
                <a:gd name="T21" fmla="*/ 0 h 3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60"/>
                <a:gd name="T34" fmla="*/ 0 h 392"/>
                <a:gd name="T35" fmla="*/ 360 w 360"/>
                <a:gd name="T36" fmla="*/ 392 h 39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60" h="392">
                  <a:moveTo>
                    <a:pt x="104" y="8"/>
                  </a:moveTo>
                  <a:cubicBezTo>
                    <a:pt x="144" y="16"/>
                    <a:pt x="208" y="32"/>
                    <a:pt x="248" y="56"/>
                  </a:cubicBezTo>
                  <a:cubicBezTo>
                    <a:pt x="288" y="80"/>
                    <a:pt x="328" y="104"/>
                    <a:pt x="344" y="152"/>
                  </a:cubicBezTo>
                  <a:cubicBezTo>
                    <a:pt x="360" y="200"/>
                    <a:pt x="360" y="304"/>
                    <a:pt x="344" y="344"/>
                  </a:cubicBezTo>
                  <a:cubicBezTo>
                    <a:pt x="328" y="384"/>
                    <a:pt x="280" y="392"/>
                    <a:pt x="248" y="392"/>
                  </a:cubicBezTo>
                  <a:cubicBezTo>
                    <a:pt x="216" y="392"/>
                    <a:pt x="168" y="368"/>
                    <a:pt x="152" y="344"/>
                  </a:cubicBezTo>
                  <a:cubicBezTo>
                    <a:pt x="136" y="320"/>
                    <a:pt x="160" y="280"/>
                    <a:pt x="152" y="248"/>
                  </a:cubicBezTo>
                  <a:cubicBezTo>
                    <a:pt x="144" y="216"/>
                    <a:pt x="120" y="184"/>
                    <a:pt x="104" y="152"/>
                  </a:cubicBezTo>
                  <a:cubicBezTo>
                    <a:pt x="88" y="120"/>
                    <a:pt x="72" y="80"/>
                    <a:pt x="56" y="56"/>
                  </a:cubicBezTo>
                  <a:cubicBezTo>
                    <a:pt x="40" y="32"/>
                    <a:pt x="0" y="16"/>
                    <a:pt x="8" y="8"/>
                  </a:cubicBezTo>
                  <a:cubicBezTo>
                    <a:pt x="16" y="0"/>
                    <a:pt x="64" y="0"/>
                    <a:pt x="104" y="8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8378" name="WordArt 189"/>
            <p:cNvSpPr>
              <a:spLocks noChangeArrowheads="1" noChangeShapeType="1" noTextEdit="1"/>
            </p:cNvSpPr>
            <p:nvPr/>
          </p:nvSpPr>
          <p:spPr bwMode="auto">
            <a:xfrm>
              <a:off x="344" y="1895"/>
              <a:ext cx="3681" cy="168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对于给定的弹簧振子       为常量，其比值亦为常量。</a:t>
              </a:r>
            </a:p>
          </p:txBody>
        </p:sp>
      </p:grpSp>
      <p:grpSp>
        <p:nvGrpSpPr>
          <p:cNvPr id="8199" name="Group 550"/>
          <p:cNvGrpSpPr>
            <a:grpSpLocks/>
          </p:cNvGrpSpPr>
          <p:nvPr/>
        </p:nvGrpSpPr>
        <p:grpSpPr bwMode="auto">
          <a:xfrm>
            <a:off x="703263" y="2947988"/>
            <a:ext cx="1874837" cy="619125"/>
            <a:chOff x="443" y="1857"/>
            <a:chExt cx="1181" cy="390"/>
          </a:xfrm>
        </p:grpSpPr>
        <p:grpSp>
          <p:nvGrpSpPr>
            <p:cNvPr id="8364" name="Group 266"/>
            <p:cNvGrpSpPr>
              <a:grpSpLocks/>
            </p:cNvGrpSpPr>
            <p:nvPr/>
          </p:nvGrpSpPr>
          <p:grpSpPr bwMode="auto">
            <a:xfrm>
              <a:off x="789" y="1857"/>
              <a:ext cx="835" cy="390"/>
              <a:chOff x="854" y="1790"/>
              <a:chExt cx="835" cy="390"/>
            </a:xfrm>
          </p:grpSpPr>
          <p:sp>
            <p:nvSpPr>
              <p:cNvPr id="8366" name="WordArt 177"/>
              <p:cNvSpPr>
                <a:spLocks noChangeArrowheads="1" noChangeShapeType="1" noTextEdit="1"/>
              </p:cNvSpPr>
              <p:nvPr/>
            </p:nvSpPr>
            <p:spPr bwMode="auto">
              <a:xfrm>
                <a:off x="854" y="1938"/>
                <a:ext cx="191" cy="11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Symbol"/>
                  </a:rPr>
                  <a:t>w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Symbol"/>
                </a:endParaRPr>
              </a:p>
            </p:txBody>
          </p:sp>
          <p:sp>
            <p:nvSpPr>
              <p:cNvPr id="8367" name="WordArt 178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83" y="1886"/>
                <a:ext cx="78" cy="7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grpSp>
            <p:nvGrpSpPr>
              <p:cNvPr id="8368" name="Group 179"/>
              <p:cNvGrpSpPr>
                <a:grpSpLocks/>
              </p:cNvGrpSpPr>
              <p:nvPr/>
            </p:nvGrpSpPr>
            <p:grpSpPr bwMode="auto">
              <a:xfrm>
                <a:off x="1214" y="1961"/>
                <a:ext cx="192" cy="62"/>
                <a:chOff x="1260" y="2371"/>
                <a:chExt cx="151" cy="53"/>
              </a:xfrm>
            </p:grpSpPr>
            <p:sp>
              <p:nvSpPr>
                <p:cNvPr id="8373" name="Line 180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74" name="Line 181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369" name="Group 265"/>
              <p:cNvGrpSpPr>
                <a:grpSpLocks/>
              </p:cNvGrpSpPr>
              <p:nvPr/>
            </p:nvGrpSpPr>
            <p:grpSpPr bwMode="auto">
              <a:xfrm>
                <a:off x="1485" y="1790"/>
                <a:ext cx="204" cy="390"/>
                <a:chOff x="1552" y="1779"/>
                <a:chExt cx="204" cy="390"/>
              </a:xfrm>
            </p:grpSpPr>
            <p:sp>
              <p:nvSpPr>
                <p:cNvPr id="8370" name="WordArt 18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570" y="1779"/>
                  <a:ext cx="150" cy="16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7264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 dirty="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Garamond"/>
                    </a:rPr>
                    <a:t>k</a:t>
                  </a:r>
                  <a:endParaRPr lang="zh-CN" altLang="en-US" sz="3600" i="1" kern="10" dirty="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Garamond"/>
                  </a:endParaRPr>
                </a:p>
              </p:txBody>
            </p:sp>
            <p:sp>
              <p:nvSpPr>
                <p:cNvPr id="8371" name="Line 183"/>
                <p:cNvSpPr>
                  <a:spLocks noChangeShapeType="1"/>
                </p:cNvSpPr>
                <p:nvPr/>
              </p:nvSpPr>
              <p:spPr bwMode="auto">
                <a:xfrm flipV="1">
                  <a:off x="1552" y="1990"/>
                  <a:ext cx="204" cy="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72" name="WordArt 18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574" y="2053"/>
                  <a:ext cx="168" cy="11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m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</p:grpSp>
        <p:sp>
          <p:nvSpPr>
            <p:cNvPr id="8365" name="WordArt 210"/>
            <p:cNvSpPr>
              <a:spLocks noChangeArrowheads="1" noChangeShapeType="1" noTextEdit="1"/>
            </p:cNvSpPr>
            <p:nvPr/>
          </p:nvSpPr>
          <p:spPr bwMode="auto">
            <a:xfrm>
              <a:off x="443" y="1967"/>
              <a:ext cx="183" cy="185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令</a:t>
              </a:r>
            </a:p>
          </p:txBody>
        </p:sp>
      </p:grpSp>
      <p:sp>
        <p:nvSpPr>
          <p:cNvPr id="8342" name="Rectangle 267"/>
          <p:cNvSpPr>
            <a:spLocks noChangeArrowheads="1"/>
          </p:cNvSpPr>
          <p:nvPr/>
        </p:nvSpPr>
        <p:spPr bwMode="auto">
          <a:xfrm>
            <a:off x="3692525" y="2882900"/>
            <a:ext cx="2919412" cy="809625"/>
          </a:xfrm>
          <a:prstGeom prst="rect">
            <a:avLst/>
          </a:prstGeom>
          <a:solidFill>
            <a:srgbClr val="FFFF66"/>
          </a:solidFill>
          <a:ln w="57150">
            <a:solidFill>
              <a:srgbClr val="EA8C7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8343" name="WordArt 190"/>
          <p:cNvSpPr>
            <a:spLocks noChangeArrowheads="1" noChangeShapeType="1" noTextEdit="1"/>
          </p:cNvSpPr>
          <p:nvPr/>
        </p:nvSpPr>
        <p:spPr bwMode="auto">
          <a:xfrm>
            <a:off x="3179763" y="3124200"/>
            <a:ext cx="290512" cy="293688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rPr>
              <a:t>得</a:t>
            </a:r>
          </a:p>
        </p:txBody>
      </p:sp>
      <p:grpSp>
        <p:nvGrpSpPr>
          <p:cNvPr id="8344" name="Group 191"/>
          <p:cNvGrpSpPr>
            <a:grpSpLocks/>
          </p:cNvGrpSpPr>
          <p:nvPr/>
        </p:nvGrpSpPr>
        <p:grpSpPr bwMode="auto">
          <a:xfrm>
            <a:off x="3929063" y="2954338"/>
            <a:ext cx="2530475" cy="636588"/>
            <a:chOff x="1808" y="2176"/>
            <a:chExt cx="1594" cy="401"/>
          </a:xfrm>
        </p:grpSpPr>
        <p:sp>
          <p:nvSpPr>
            <p:cNvPr id="8346" name="WordArt 192"/>
            <p:cNvSpPr>
              <a:spLocks noChangeArrowheads="1" noChangeShapeType="1" noTextEdit="1"/>
            </p:cNvSpPr>
            <p:nvPr/>
          </p:nvSpPr>
          <p:spPr bwMode="auto">
            <a:xfrm>
              <a:off x="2316" y="2320"/>
              <a:ext cx="142" cy="13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 dirty="0"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rPr>
                <a:t>+</a:t>
              </a:r>
              <a:endParaRPr lang="zh-CN" altLang="en-US" sz="3600" kern="10" dirty="0">
                <a:ln w="2857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宋体"/>
                <a:ea typeface="宋体"/>
              </a:endParaRPr>
            </a:p>
          </p:txBody>
        </p:sp>
        <p:sp>
          <p:nvSpPr>
            <p:cNvPr id="8347" name="WordArt 193"/>
            <p:cNvSpPr>
              <a:spLocks noChangeArrowheads="1" noChangeShapeType="1" noTextEdit="1"/>
            </p:cNvSpPr>
            <p:nvPr/>
          </p:nvSpPr>
          <p:spPr bwMode="auto">
            <a:xfrm>
              <a:off x="2856" y="2307"/>
              <a:ext cx="152" cy="13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x</a:t>
              </a:r>
              <a:endParaRPr lang="zh-CN" altLang="en-US" sz="3600" i="1" kern="10" dirty="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8348" name="Group 194"/>
            <p:cNvGrpSpPr>
              <a:grpSpLocks/>
            </p:cNvGrpSpPr>
            <p:nvPr/>
          </p:nvGrpSpPr>
          <p:grpSpPr bwMode="auto">
            <a:xfrm>
              <a:off x="3079" y="2346"/>
              <a:ext cx="166" cy="56"/>
              <a:chOff x="1260" y="2371"/>
              <a:chExt cx="151" cy="53"/>
            </a:xfrm>
          </p:grpSpPr>
          <p:sp>
            <p:nvSpPr>
              <p:cNvPr id="8362" name="Line 195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63" name="Line 196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349" name="WordArt 197"/>
            <p:cNvSpPr>
              <a:spLocks noChangeArrowheads="1" noChangeShapeType="1" noTextEdit="1"/>
            </p:cNvSpPr>
            <p:nvPr/>
          </p:nvSpPr>
          <p:spPr bwMode="auto">
            <a:xfrm>
              <a:off x="3296" y="2278"/>
              <a:ext cx="106" cy="17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1199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0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grpSp>
          <p:nvGrpSpPr>
            <p:cNvPr id="8350" name="Group 198"/>
            <p:cNvGrpSpPr>
              <a:grpSpLocks/>
            </p:cNvGrpSpPr>
            <p:nvPr/>
          </p:nvGrpSpPr>
          <p:grpSpPr bwMode="auto">
            <a:xfrm>
              <a:off x="2551" y="2301"/>
              <a:ext cx="282" cy="147"/>
              <a:chOff x="4355" y="1530"/>
              <a:chExt cx="227" cy="139"/>
            </a:xfrm>
          </p:grpSpPr>
          <p:sp>
            <p:nvSpPr>
              <p:cNvPr id="8360" name="WordArt 199"/>
              <p:cNvSpPr>
                <a:spLocks noChangeArrowheads="1" noChangeShapeType="1" noTextEdit="1"/>
              </p:cNvSpPr>
              <p:nvPr/>
            </p:nvSpPr>
            <p:spPr bwMode="auto">
              <a:xfrm>
                <a:off x="4355" y="1558"/>
                <a:ext cx="128" cy="11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Symbol"/>
                  </a:rPr>
                  <a:t>w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Symbol"/>
                </a:endParaRPr>
              </a:p>
            </p:txBody>
          </p:sp>
          <p:sp>
            <p:nvSpPr>
              <p:cNvPr id="8361" name="WordArt 200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21" y="1530"/>
                <a:ext cx="61" cy="7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grpSp>
          <p:nvGrpSpPr>
            <p:cNvPr id="3" name="Group 201"/>
            <p:cNvGrpSpPr>
              <a:grpSpLocks/>
            </p:cNvGrpSpPr>
            <p:nvPr/>
          </p:nvGrpSpPr>
          <p:grpSpPr bwMode="auto">
            <a:xfrm>
              <a:off x="2036" y="2231"/>
              <a:ext cx="130" cy="106"/>
              <a:chOff x="1104" y="2007"/>
              <a:chExt cx="109" cy="130"/>
            </a:xfrm>
          </p:grpSpPr>
          <p:sp>
            <p:nvSpPr>
              <p:cNvPr id="8358" name="WordArt 202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04" y="2011"/>
                <a:ext cx="109" cy="12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762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Bookman Old Style"/>
                  </a:rPr>
                  <a:t>x</a:t>
                </a:r>
                <a:endParaRPr lang="zh-CN" altLang="en-US" sz="3600" i="1" kern="10">
                  <a:ln w="76200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Bookman Old Style"/>
                </a:endParaRPr>
              </a:p>
            </p:txBody>
          </p:sp>
          <p:sp>
            <p:nvSpPr>
              <p:cNvPr id="8359" name="WordArt 20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04" y="2007"/>
                <a:ext cx="109" cy="12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x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8352" name="WordArt 204"/>
            <p:cNvSpPr>
              <a:spLocks noChangeArrowheads="1" noChangeShapeType="1" noTextEdit="1"/>
            </p:cNvSpPr>
            <p:nvPr/>
          </p:nvSpPr>
          <p:spPr bwMode="auto">
            <a:xfrm>
              <a:off x="1845" y="2191"/>
              <a:ext cx="108" cy="15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d</a:t>
              </a:r>
              <a:endParaRPr lang="zh-CN" altLang="en-US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  <p:sp>
          <p:nvSpPr>
            <p:cNvPr id="8353" name="Line 205"/>
            <p:cNvSpPr>
              <a:spLocks noChangeShapeType="1"/>
            </p:cNvSpPr>
            <p:nvPr/>
          </p:nvSpPr>
          <p:spPr bwMode="auto">
            <a:xfrm>
              <a:off x="1808" y="2381"/>
              <a:ext cx="412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54" name="WordArt 206"/>
            <p:cNvSpPr>
              <a:spLocks noChangeArrowheads="1" noChangeShapeType="1" noTextEdit="1"/>
            </p:cNvSpPr>
            <p:nvPr/>
          </p:nvSpPr>
          <p:spPr bwMode="auto">
            <a:xfrm>
              <a:off x="1851" y="2415"/>
              <a:ext cx="119" cy="16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d</a:t>
              </a:r>
              <a:endParaRPr lang="zh-CN" altLang="en-US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  <p:sp>
          <p:nvSpPr>
            <p:cNvPr id="8355" name="WordArt 207"/>
            <p:cNvSpPr>
              <a:spLocks noChangeArrowheads="1" noChangeShapeType="1" noTextEdit="1"/>
            </p:cNvSpPr>
            <p:nvPr/>
          </p:nvSpPr>
          <p:spPr bwMode="auto">
            <a:xfrm>
              <a:off x="2009" y="2452"/>
              <a:ext cx="65" cy="12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t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8356" name="WordArt 208"/>
            <p:cNvSpPr>
              <a:spLocks noChangeArrowheads="1" noChangeShapeType="1" noTextEdit="1"/>
            </p:cNvSpPr>
            <p:nvPr/>
          </p:nvSpPr>
          <p:spPr bwMode="auto">
            <a:xfrm>
              <a:off x="2112" y="2429"/>
              <a:ext cx="60" cy="7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8357" name="WordArt 209"/>
            <p:cNvSpPr>
              <a:spLocks noChangeArrowheads="1" noChangeShapeType="1" noTextEdit="1"/>
            </p:cNvSpPr>
            <p:nvPr/>
          </p:nvSpPr>
          <p:spPr bwMode="auto">
            <a:xfrm>
              <a:off x="1971" y="2176"/>
              <a:ext cx="60" cy="7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</p:grpSp>
      <p:sp>
        <p:nvSpPr>
          <p:cNvPr id="8345" name="WordArt 211"/>
          <p:cNvSpPr>
            <a:spLocks noChangeArrowheads="1" noChangeShapeType="1" noTextEdit="1"/>
          </p:cNvSpPr>
          <p:nvPr/>
        </p:nvSpPr>
        <p:spPr bwMode="auto">
          <a:xfrm>
            <a:off x="6873875" y="2943225"/>
            <a:ext cx="1530350" cy="6223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008000"/>
                </a:solidFill>
                <a:latin typeface="宋体"/>
                <a:ea typeface="宋体"/>
              </a:rPr>
              <a:t>简谐振动</a:t>
            </a:r>
          </a:p>
          <a:p>
            <a:pPr algn="ctr"/>
            <a:r>
              <a:rPr lang="zh-CN" altLang="en-US" sz="3600" kern="1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008000"/>
                </a:solidFill>
                <a:latin typeface="宋体"/>
                <a:ea typeface="宋体"/>
              </a:rPr>
              <a:t>微分方程</a:t>
            </a:r>
          </a:p>
        </p:txBody>
      </p:sp>
      <p:grpSp>
        <p:nvGrpSpPr>
          <p:cNvPr id="8226" name="Group 552"/>
          <p:cNvGrpSpPr>
            <a:grpSpLocks/>
          </p:cNvGrpSpPr>
          <p:nvPr/>
        </p:nvGrpSpPr>
        <p:grpSpPr bwMode="auto">
          <a:xfrm>
            <a:off x="300038" y="3965575"/>
            <a:ext cx="3074987" cy="1554163"/>
            <a:chOff x="189" y="2597"/>
            <a:chExt cx="1937" cy="979"/>
          </a:xfrm>
        </p:grpSpPr>
        <p:sp>
          <p:nvSpPr>
            <p:cNvPr id="8306" name="WordArt 272"/>
            <p:cNvSpPr>
              <a:spLocks noChangeArrowheads="1" noChangeShapeType="1" noTextEdit="1"/>
            </p:cNvSpPr>
            <p:nvPr/>
          </p:nvSpPr>
          <p:spPr bwMode="auto">
            <a:xfrm>
              <a:off x="357" y="2597"/>
              <a:ext cx="969" cy="169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对于单摆</a:t>
              </a:r>
            </a:p>
          </p:txBody>
        </p:sp>
        <p:grpSp>
          <p:nvGrpSpPr>
            <p:cNvPr id="8307" name="Group 535"/>
            <p:cNvGrpSpPr>
              <a:grpSpLocks/>
            </p:cNvGrpSpPr>
            <p:nvPr/>
          </p:nvGrpSpPr>
          <p:grpSpPr bwMode="auto">
            <a:xfrm>
              <a:off x="363" y="2898"/>
              <a:ext cx="1237" cy="229"/>
              <a:chOff x="517" y="2898"/>
              <a:chExt cx="1326" cy="251"/>
            </a:xfrm>
          </p:grpSpPr>
          <p:sp>
            <p:nvSpPr>
              <p:cNvPr id="8333" name="WordArt 275"/>
              <p:cNvSpPr>
                <a:spLocks noChangeArrowheads="1" noChangeShapeType="1" noTextEdit="1"/>
              </p:cNvSpPr>
              <p:nvPr/>
            </p:nvSpPr>
            <p:spPr bwMode="auto">
              <a:xfrm>
                <a:off x="517" y="2910"/>
                <a:ext cx="234" cy="17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4375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990000"/>
                      </a:solidFill>
                      <a:round/>
                      <a:headEnd/>
                      <a:tailEnd/>
                    </a:ln>
                    <a:solidFill>
                      <a:srgbClr val="990000"/>
                    </a:solidFill>
                    <a:latin typeface="Times New Roman"/>
                    <a:cs typeface="Times New Roman"/>
                  </a:rPr>
                  <a:t>M</a:t>
                </a:r>
                <a:endParaRPr lang="zh-CN" altLang="en-US" sz="3600" kern="10">
                  <a:ln w="9525">
                    <a:solidFill>
                      <a:srgbClr val="990000"/>
                    </a:solidFill>
                    <a:round/>
                    <a:headEnd/>
                    <a:tailEnd/>
                  </a:ln>
                  <a:solidFill>
                    <a:srgbClr val="990000"/>
                  </a:solidFill>
                  <a:latin typeface="Times New Roman"/>
                  <a:cs typeface="Times New Roman"/>
                </a:endParaRPr>
              </a:p>
            </p:txBody>
          </p:sp>
          <p:grpSp>
            <p:nvGrpSpPr>
              <p:cNvPr id="8334" name="Group 276"/>
              <p:cNvGrpSpPr>
                <a:grpSpLocks/>
              </p:cNvGrpSpPr>
              <p:nvPr/>
            </p:nvGrpSpPr>
            <p:grpSpPr bwMode="auto">
              <a:xfrm>
                <a:off x="795" y="2979"/>
                <a:ext cx="172" cy="68"/>
                <a:chOff x="1260" y="2371"/>
                <a:chExt cx="151" cy="53"/>
              </a:xfrm>
            </p:grpSpPr>
            <p:sp>
              <p:nvSpPr>
                <p:cNvPr id="8340" name="Line 277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rgbClr val="99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41" name="Line 278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rgbClr val="99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335" name="Line 279"/>
              <p:cNvSpPr>
                <a:spLocks noChangeShapeType="1"/>
              </p:cNvSpPr>
              <p:nvPr/>
            </p:nvSpPr>
            <p:spPr bwMode="auto">
              <a:xfrm>
                <a:off x="1035" y="3015"/>
                <a:ext cx="134" cy="0"/>
              </a:xfrm>
              <a:prstGeom prst="line">
                <a:avLst/>
              </a:prstGeom>
              <a:noFill/>
              <a:ln w="38100">
                <a:solidFill>
                  <a:srgbClr val="99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36" name="WordArt 28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223" y="2962"/>
                <a:ext cx="168" cy="13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990000"/>
                      </a:solidFill>
                      <a:round/>
                      <a:headEnd/>
                      <a:tailEnd/>
                    </a:ln>
                    <a:solidFill>
                      <a:srgbClr val="990000"/>
                    </a:solidFill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rgbClr val="990000"/>
                    </a:solidFill>
                    <a:round/>
                    <a:headEnd/>
                    <a:tailEnd/>
                  </a:ln>
                  <a:solidFill>
                    <a:srgbClr val="99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8337" name="WordArt 28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425" y="2963"/>
                <a:ext cx="139" cy="18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990000"/>
                      </a:solidFill>
                      <a:round/>
                      <a:headEnd/>
                      <a:tailEnd/>
                    </a:ln>
                    <a:solidFill>
                      <a:srgbClr val="990000"/>
                    </a:solidFill>
                    <a:latin typeface="Times New Roman"/>
                    <a:cs typeface="Times New Roman"/>
                  </a:rPr>
                  <a:t>g</a:t>
                </a:r>
                <a:endParaRPr lang="zh-CN" altLang="en-US" sz="3600" i="1" kern="10">
                  <a:ln w="9525">
                    <a:solidFill>
                      <a:srgbClr val="990000"/>
                    </a:solidFill>
                    <a:round/>
                    <a:headEnd/>
                    <a:tailEnd/>
                  </a:ln>
                  <a:solidFill>
                    <a:srgbClr val="99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8338" name="WordArt 282"/>
              <p:cNvSpPr>
                <a:spLocks noChangeArrowheads="1" noChangeShapeType="1" noTextEdit="1"/>
              </p:cNvSpPr>
              <p:nvPr/>
            </p:nvSpPr>
            <p:spPr bwMode="auto">
              <a:xfrm>
                <a:off x="1584" y="2906"/>
                <a:ext cx="79" cy="20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990000"/>
                      </a:solidFill>
                      <a:round/>
                      <a:headEnd/>
                      <a:tailEnd/>
                    </a:ln>
                    <a:solidFill>
                      <a:srgbClr val="990000"/>
                    </a:solidFill>
                    <a:latin typeface="Times New Roman"/>
                    <a:cs typeface="Times New Roman"/>
                  </a:rPr>
                  <a:t>l</a:t>
                </a:r>
                <a:endParaRPr lang="zh-CN" altLang="en-US" sz="3600" i="1" kern="10">
                  <a:ln w="9525">
                    <a:solidFill>
                      <a:srgbClr val="990000"/>
                    </a:solidFill>
                    <a:round/>
                    <a:headEnd/>
                    <a:tailEnd/>
                  </a:ln>
                  <a:solidFill>
                    <a:srgbClr val="99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8339" name="WordArt 28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10" y="2898"/>
                <a:ext cx="133" cy="20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990000"/>
                      </a:solidFill>
                      <a:round/>
                      <a:headEnd/>
                      <a:tailEnd/>
                    </a:ln>
                    <a:solidFill>
                      <a:srgbClr val="990000"/>
                    </a:solidFill>
                    <a:latin typeface="Symbol"/>
                  </a:rPr>
                  <a:t>q</a:t>
                </a:r>
                <a:endParaRPr lang="zh-CN" altLang="en-US" sz="3600" i="1" kern="10">
                  <a:ln w="9525">
                    <a:solidFill>
                      <a:srgbClr val="990000"/>
                    </a:solidFill>
                    <a:round/>
                    <a:headEnd/>
                    <a:tailEnd/>
                  </a:ln>
                  <a:solidFill>
                    <a:srgbClr val="990000"/>
                  </a:solidFill>
                  <a:latin typeface="Symbol"/>
                </a:endParaRPr>
              </a:p>
            </p:txBody>
          </p:sp>
        </p:grpSp>
        <p:grpSp>
          <p:nvGrpSpPr>
            <p:cNvPr id="8308" name="Group 536"/>
            <p:cNvGrpSpPr>
              <a:grpSpLocks/>
            </p:cNvGrpSpPr>
            <p:nvPr/>
          </p:nvGrpSpPr>
          <p:grpSpPr bwMode="auto">
            <a:xfrm>
              <a:off x="309" y="3208"/>
              <a:ext cx="1817" cy="368"/>
              <a:chOff x="496" y="3208"/>
              <a:chExt cx="1895" cy="401"/>
            </a:xfrm>
          </p:grpSpPr>
          <p:sp>
            <p:nvSpPr>
              <p:cNvPr id="8310" name="WordArt 338"/>
              <p:cNvSpPr>
                <a:spLocks noChangeArrowheads="1" noChangeShapeType="1" noTextEdit="1"/>
              </p:cNvSpPr>
              <p:nvPr/>
            </p:nvSpPr>
            <p:spPr bwMode="auto">
              <a:xfrm>
                <a:off x="496" y="3317"/>
                <a:ext cx="234" cy="17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4375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990000"/>
                      </a:solidFill>
                      <a:round/>
                      <a:headEnd/>
                      <a:tailEnd/>
                    </a:ln>
                    <a:solidFill>
                      <a:srgbClr val="990000"/>
                    </a:solidFill>
                    <a:latin typeface="Times New Roman"/>
                    <a:cs typeface="Times New Roman"/>
                  </a:rPr>
                  <a:t>M</a:t>
                </a:r>
                <a:endParaRPr lang="zh-CN" altLang="en-US" sz="3600" kern="10">
                  <a:ln w="9525">
                    <a:solidFill>
                      <a:srgbClr val="990000"/>
                    </a:solidFill>
                    <a:round/>
                    <a:headEnd/>
                    <a:tailEnd/>
                  </a:ln>
                  <a:solidFill>
                    <a:srgbClr val="990000"/>
                  </a:solidFill>
                  <a:latin typeface="Times New Roman"/>
                  <a:cs typeface="Times New Roman"/>
                </a:endParaRPr>
              </a:p>
            </p:txBody>
          </p:sp>
          <p:grpSp>
            <p:nvGrpSpPr>
              <p:cNvPr id="8311" name="Group 339"/>
              <p:cNvGrpSpPr>
                <a:grpSpLocks/>
              </p:cNvGrpSpPr>
              <p:nvPr/>
            </p:nvGrpSpPr>
            <p:grpSpPr bwMode="auto">
              <a:xfrm>
                <a:off x="777" y="3367"/>
                <a:ext cx="172" cy="68"/>
                <a:chOff x="1260" y="2371"/>
                <a:chExt cx="151" cy="53"/>
              </a:xfrm>
            </p:grpSpPr>
            <p:sp>
              <p:nvSpPr>
                <p:cNvPr id="8331" name="Line 340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rgbClr val="99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32" name="Line 341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rgbClr val="99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312" name="WordArt 342"/>
              <p:cNvSpPr>
                <a:spLocks noChangeArrowheads="1" noChangeShapeType="1" noTextEdit="1"/>
              </p:cNvSpPr>
              <p:nvPr/>
            </p:nvSpPr>
            <p:spPr bwMode="auto">
              <a:xfrm>
                <a:off x="990" y="3305"/>
                <a:ext cx="79" cy="19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990000"/>
                      </a:solidFill>
                      <a:round/>
                      <a:headEnd/>
                      <a:tailEnd/>
                    </a:ln>
                    <a:solidFill>
                      <a:srgbClr val="990000"/>
                    </a:solidFill>
                    <a:latin typeface="Times New Roman"/>
                    <a:cs typeface="Times New Roman"/>
                  </a:rPr>
                  <a:t>I</a:t>
                </a:r>
                <a:endParaRPr lang="zh-CN" altLang="en-US" sz="3600" i="1" kern="10">
                  <a:ln w="9525">
                    <a:solidFill>
                      <a:srgbClr val="990000"/>
                    </a:solidFill>
                    <a:round/>
                    <a:headEnd/>
                    <a:tailEnd/>
                  </a:ln>
                  <a:solidFill>
                    <a:srgbClr val="99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8313" name="WordArt 344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99" y="3374"/>
                <a:ext cx="159" cy="11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Symbol"/>
                  </a:rPr>
                  <a:t>a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Symbol"/>
                </a:endParaRPr>
              </a:p>
            </p:txBody>
          </p:sp>
          <p:grpSp>
            <p:nvGrpSpPr>
              <p:cNvPr id="8314" name="Group 348"/>
              <p:cNvGrpSpPr>
                <a:grpSpLocks/>
              </p:cNvGrpSpPr>
              <p:nvPr/>
            </p:nvGrpSpPr>
            <p:grpSpPr bwMode="auto">
              <a:xfrm>
                <a:off x="1979" y="3208"/>
                <a:ext cx="412" cy="401"/>
                <a:chOff x="2666" y="3216"/>
                <a:chExt cx="412" cy="445"/>
              </a:xfrm>
            </p:grpSpPr>
            <p:grpSp>
              <p:nvGrpSpPr>
                <p:cNvPr id="4" name="Group 349"/>
                <p:cNvGrpSpPr>
                  <a:grpSpLocks/>
                </p:cNvGrpSpPr>
                <p:nvPr/>
              </p:nvGrpSpPr>
              <p:grpSpPr bwMode="auto">
                <a:xfrm>
                  <a:off x="2894" y="3237"/>
                  <a:ext cx="130" cy="162"/>
                  <a:chOff x="1104" y="2007"/>
                  <a:chExt cx="109" cy="130"/>
                </a:xfrm>
              </p:grpSpPr>
              <p:sp>
                <p:nvSpPr>
                  <p:cNvPr id="8329" name="WordArt 350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104" y="2011"/>
                    <a:ext cx="109" cy="12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76200">
                          <a:solidFill>
                            <a:schemeClr val="bg1"/>
                          </a:solidFill>
                          <a:round/>
                          <a:headEnd/>
                          <a:tailEnd/>
                        </a:ln>
                        <a:solidFill>
                          <a:schemeClr val="bg1"/>
                        </a:solidFill>
                        <a:latin typeface="Bookman Old Style"/>
                      </a:rPr>
                      <a:t>x</a:t>
                    </a:r>
                    <a:endParaRPr lang="zh-CN" altLang="en-US" sz="3600" i="1" kern="10">
                      <a:ln w="762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Bookman Old Style"/>
                    </a:endParaRPr>
                  </a:p>
                </p:txBody>
              </p:sp>
              <p:sp>
                <p:nvSpPr>
                  <p:cNvPr id="8330" name="WordArt 351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104" y="2007"/>
                    <a:ext cx="109" cy="12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Symbol"/>
                      </a:rPr>
                      <a:t>q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Symbol"/>
                    </a:endParaRPr>
                  </a:p>
                </p:txBody>
              </p:sp>
            </p:grpSp>
            <p:sp>
              <p:nvSpPr>
                <p:cNvPr id="8323" name="WordArt 35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703" y="3231"/>
                  <a:ext cx="108" cy="17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宋体"/>
                      <a:ea typeface="宋体"/>
                    </a:rPr>
                    <a:t>d</a:t>
                  </a:r>
                  <a:endParaRPr lang="zh-CN" altLang="en-US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8324" name="Line 353"/>
                <p:cNvSpPr>
                  <a:spLocks noChangeShapeType="1"/>
                </p:cNvSpPr>
                <p:nvPr/>
              </p:nvSpPr>
              <p:spPr bwMode="auto">
                <a:xfrm>
                  <a:off x="2666" y="3443"/>
                  <a:ext cx="412" cy="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25" name="WordArt 35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709" y="3477"/>
                  <a:ext cx="119" cy="18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宋体"/>
                      <a:ea typeface="宋体"/>
                    </a:rPr>
                    <a:t>d</a:t>
                  </a:r>
                  <a:endParaRPr lang="zh-CN" altLang="en-US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8326" name="WordArt 35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867" y="3525"/>
                  <a:ext cx="65" cy="12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t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8327" name="WordArt 35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970" y="3491"/>
                  <a:ext cx="60" cy="7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8328" name="WordArt 35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829" y="3216"/>
                  <a:ext cx="60" cy="7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8315" name="Group 345"/>
              <p:cNvGrpSpPr>
                <a:grpSpLocks/>
              </p:cNvGrpSpPr>
              <p:nvPr/>
            </p:nvGrpSpPr>
            <p:grpSpPr bwMode="auto">
              <a:xfrm>
                <a:off x="1320" y="3358"/>
                <a:ext cx="172" cy="68"/>
                <a:chOff x="1260" y="2371"/>
                <a:chExt cx="151" cy="53"/>
              </a:xfrm>
            </p:grpSpPr>
            <p:sp>
              <p:nvSpPr>
                <p:cNvPr id="8320" name="Line 346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rgbClr val="99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21" name="Line 347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rgbClr val="99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316" name="Group 418"/>
              <p:cNvGrpSpPr>
                <a:grpSpLocks/>
              </p:cNvGrpSpPr>
              <p:nvPr/>
            </p:nvGrpSpPr>
            <p:grpSpPr bwMode="auto">
              <a:xfrm>
                <a:off x="1542" y="3265"/>
                <a:ext cx="409" cy="215"/>
                <a:chOff x="2749" y="3187"/>
                <a:chExt cx="409" cy="215"/>
              </a:xfrm>
            </p:grpSpPr>
            <p:sp>
              <p:nvSpPr>
                <p:cNvPr id="8317" name="WordArt 34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749" y="3271"/>
                  <a:ext cx="168" cy="13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990000"/>
                        </a:solidFill>
                        <a:round/>
                        <a:headEnd/>
                        <a:tailEnd/>
                      </a:ln>
                      <a:solidFill>
                        <a:srgbClr val="990000"/>
                      </a:solidFill>
                      <a:latin typeface="Times New Roman"/>
                      <a:cs typeface="Times New Roman"/>
                    </a:rPr>
                    <a:t>m</a:t>
                  </a:r>
                  <a:endParaRPr lang="zh-CN" altLang="en-US" sz="3600" i="1" kern="10">
                    <a:ln w="9525">
                      <a:solidFill>
                        <a:srgbClr val="990000"/>
                      </a:solidFill>
                      <a:round/>
                      <a:headEnd/>
                      <a:tailEnd/>
                    </a:ln>
                    <a:solidFill>
                      <a:srgbClr val="99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8318" name="WordArt 35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967" y="3193"/>
                  <a:ext cx="79" cy="20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990000"/>
                        </a:solidFill>
                        <a:round/>
                        <a:headEnd/>
                        <a:tailEnd/>
                      </a:ln>
                      <a:solidFill>
                        <a:srgbClr val="990000"/>
                      </a:solidFill>
                      <a:latin typeface="Times New Roman"/>
                      <a:cs typeface="Times New Roman"/>
                    </a:rPr>
                    <a:t>l</a:t>
                  </a:r>
                  <a:endParaRPr lang="zh-CN" altLang="en-US" sz="3600" i="1" kern="10">
                    <a:ln w="9525">
                      <a:solidFill>
                        <a:srgbClr val="990000"/>
                      </a:solidFill>
                      <a:round/>
                      <a:headEnd/>
                      <a:tailEnd/>
                    </a:ln>
                    <a:solidFill>
                      <a:srgbClr val="99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8319" name="WordArt 35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082" y="3187"/>
                  <a:ext cx="76" cy="7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</p:grpSp>
        <p:sp>
          <p:nvSpPr>
            <p:cNvPr id="8309" name="AutoShape 362"/>
            <p:cNvSpPr>
              <a:spLocks/>
            </p:cNvSpPr>
            <p:nvPr/>
          </p:nvSpPr>
          <p:spPr bwMode="auto">
            <a:xfrm>
              <a:off x="189" y="2947"/>
              <a:ext cx="67" cy="543"/>
            </a:xfrm>
            <a:prstGeom prst="leftBrace">
              <a:avLst>
                <a:gd name="adj1" fmla="val 6753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sp>
        <p:nvSpPr>
          <p:cNvPr id="8200" name="Rectangle 363" descr="花束"/>
          <p:cNvSpPr>
            <a:spLocks noChangeArrowheads="1"/>
          </p:cNvSpPr>
          <p:nvPr/>
        </p:nvSpPr>
        <p:spPr bwMode="auto">
          <a:xfrm>
            <a:off x="0" y="0"/>
            <a:ext cx="9144000" cy="2079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8201" name="Rectangle 364" descr="花束"/>
          <p:cNvSpPr>
            <a:spLocks noChangeArrowheads="1"/>
          </p:cNvSpPr>
          <p:nvPr/>
        </p:nvSpPr>
        <p:spPr bwMode="auto">
          <a:xfrm>
            <a:off x="0" y="6650038"/>
            <a:ext cx="9144000" cy="2079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8202" name="Rectangle 365" descr="花束"/>
          <p:cNvSpPr>
            <a:spLocks noChangeArrowheads="1"/>
          </p:cNvSpPr>
          <p:nvPr/>
        </p:nvSpPr>
        <p:spPr bwMode="auto">
          <a:xfrm>
            <a:off x="0" y="3771900"/>
            <a:ext cx="9144000" cy="825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grpSp>
        <p:nvGrpSpPr>
          <p:cNvPr id="8265" name="Group 537"/>
          <p:cNvGrpSpPr>
            <a:grpSpLocks/>
          </p:cNvGrpSpPr>
          <p:nvPr/>
        </p:nvGrpSpPr>
        <p:grpSpPr bwMode="auto">
          <a:xfrm>
            <a:off x="484188" y="5607050"/>
            <a:ext cx="2057400" cy="666750"/>
            <a:chOff x="526" y="3653"/>
            <a:chExt cx="1329" cy="454"/>
          </a:xfrm>
        </p:grpSpPr>
        <p:grpSp>
          <p:nvGrpSpPr>
            <p:cNvPr id="8288" name="Group 376"/>
            <p:cNvGrpSpPr>
              <a:grpSpLocks/>
            </p:cNvGrpSpPr>
            <p:nvPr/>
          </p:nvGrpSpPr>
          <p:grpSpPr bwMode="auto">
            <a:xfrm>
              <a:off x="526" y="3653"/>
              <a:ext cx="412" cy="445"/>
              <a:chOff x="2666" y="3216"/>
              <a:chExt cx="412" cy="445"/>
            </a:xfrm>
          </p:grpSpPr>
          <p:grpSp>
            <p:nvGrpSpPr>
              <p:cNvPr id="8297" name="Group 377"/>
              <p:cNvGrpSpPr>
                <a:grpSpLocks/>
              </p:cNvGrpSpPr>
              <p:nvPr/>
            </p:nvGrpSpPr>
            <p:grpSpPr bwMode="auto">
              <a:xfrm>
                <a:off x="2894" y="3237"/>
                <a:ext cx="130" cy="162"/>
                <a:chOff x="1104" y="2007"/>
                <a:chExt cx="109" cy="130"/>
              </a:xfrm>
            </p:grpSpPr>
            <p:sp>
              <p:nvSpPr>
                <p:cNvPr id="8304" name="WordArt 37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104" y="2011"/>
                  <a:ext cx="109" cy="12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762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Bookman Old Style"/>
                    </a:rPr>
                    <a:t>x</a:t>
                  </a:r>
                  <a:endParaRPr lang="zh-CN" altLang="en-US" sz="3600" i="1" kern="10">
                    <a:ln w="762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Bookman Old Style"/>
                  </a:endParaRPr>
                </a:p>
              </p:txBody>
            </p:sp>
            <p:sp>
              <p:nvSpPr>
                <p:cNvPr id="8305" name="WordArt 37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104" y="2007"/>
                  <a:ext cx="109" cy="12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Symbol"/>
                    </a:rPr>
                    <a:t>q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endParaRPr>
                </a:p>
              </p:txBody>
            </p:sp>
          </p:grpSp>
          <p:sp>
            <p:nvSpPr>
              <p:cNvPr id="8298" name="WordArt 380"/>
              <p:cNvSpPr>
                <a:spLocks noChangeArrowheads="1" noChangeShapeType="1" noTextEdit="1"/>
              </p:cNvSpPr>
              <p:nvPr/>
            </p:nvSpPr>
            <p:spPr bwMode="auto">
              <a:xfrm>
                <a:off x="2703" y="3231"/>
                <a:ext cx="108" cy="17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d</a:t>
                </a:r>
                <a:endParaRPr lang="zh-CN" altLang="en-US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8299" name="Line 381"/>
              <p:cNvSpPr>
                <a:spLocks noChangeShapeType="1"/>
              </p:cNvSpPr>
              <p:nvPr/>
            </p:nvSpPr>
            <p:spPr bwMode="auto">
              <a:xfrm>
                <a:off x="2666" y="3443"/>
                <a:ext cx="412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00" name="WordArt 382"/>
              <p:cNvSpPr>
                <a:spLocks noChangeArrowheads="1" noChangeShapeType="1" noTextEdit="1"/>
              </p:cNvSpPr>
              <p:nvPr/>
            </p:nvSpPr>
            <p:spPr bwMode="auto">
              <a:xfrm>
                <a:off x="2709" y="3477"/>
                <a:ext cx="119" cy="18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d</a:t>
                </a:r>
                <a:endParaRPr lang="zh-CN" altLang="en-US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8301" name="WordArt 38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867" y="3525"/>
                <a:ext cx="65" cy="12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8302" name="WordArt 384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70" y="3491"/>
                <a:ext cx="60" cy="7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8303" name="WordArt 385"/>
              <p:cNvSpPr>
                <a:spLocks noChangeArrowheads="1" noChangeShapeType="1" noTextEdit="1"/>
              </p:cNvSpPr>
              <p:nvPr/>
            </p:nvSpPr>
            <p:spPr bwMode="auto">
              <a:xfrm>
                <a:off x="2829" y="3216"/>
                <a:ext cx="60" cy="7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grpSp>
          <p:nvGrpSpPr>
            <p:cNvPr id="5" name="Group 387"/>
            <p:cNvGrpSpPr>
              <a:grpSpLocks/>
            </p:cNvGrpSpPr>
            <p:nvPr/>
          </p:nvGrpSpPr>
          <p:grpSpPr bwMode="auto">
            <a:xfrm>
              <a:off x="1017" y="3860"/>
              <a:ext cx="172" cy="68"/>
              <a:chOff x="1260" y="2371"/>
              <a:chExt cx="151" cy="53"/>
            </a:xfrm>
          </p:grpSpPr>
          <p:sp>
            <p:nvSpPr>
              <p:cNvPr id="8295" name="Line 388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rgbClr val="99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6" name="Line 389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rgbClr val="99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290" name="Line 391"/>
            <p:cNvSpPr>
              <a:spLocks noChangeShapeType="1"/>
            </p:cNvSpPr>
            <p:nvPr/>
          </p:nvSpPr>
          <p:spPr bwMode="auto">
            <a:xfrm>
              <a:off x="1428" y="3913"/>
              <a:ext cx="24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1" name="WordArt 393"/>
            <p:cNvSpPr>
              <a:spLocks noChangeArrowheads="1" noChangeShapeType="1" noTextEdit="1"/>
            </p:cNvSpPr>
            <p:nvPr/>
          </p:nvSpPr>
          <p:spPr bwMode="auto">
            <a:xfrm>
              <a:off x="1493" y="3716"/>
              <a:ext cx="125" cy="15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990000"/>
                    </a:solidFill>
                    <a:round/>
                    <a:headEnd/>
                    <a:tailEnd/>
                  </a:ln>
                  <a:solidFill>
                    <a:srgbClr val="990000"/>
                  </a:solidFill>
                  <a:latin typeface="Times New Roman"/>
                  <a:cs typeface="Times New Roman"/>
                </a:rPr>
                <a:t>g</a:t>
              </a:r>
              <a:endParaRPr lang="zh-CN" altLang="en-US" sz="3600" i="1" kern="10">
                <a:ln w="9525">
                  <a:solidFill>
                    <a:srgbClr val="990000"/>
                  </a:solidFill>
                  <a:round/>
                  <a:headEnd/>
                  <a:tailEnd/>
                </a:ln>
                <a:solidFill>
                  <a:srgbClr val="99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292" name="WordArt 394"/>
            <p:cNvSpPr>
              <a:spLocks noChangeArrowheads="1" noChangeShapeType="1" noTextEdit="1"/>
            </p:cNvSpPr>
            <p:nvPr/>
          </p:nvSpPr>
          <p:spPr bwMode="auto">
            <a:xfrm>
              <a:off x="1462" y="3952"/>
              <a:ext cx="106" cy="15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990000"/>
                    </a:solidFill>
                    <a:round/>
                    <a:headEnd/>
                    <a:tailEnd/>
                  </a:ln>
                  <a:solidFill>
                    <a:srgbClr val="990000"/>
                  </a:solidFill>
                  <a:latin typeface="Times New Roman"/>
                  <a:cs typeface="Times New Roman"/>
                </a:rPr>
                <a:t>l</a:t>
              </a:r>
              <a:endParaRPr lang="zh-CN" altLang="en-US" sz="3600" i="1" kern="10">
                <a:ln w="9525">
                  <a:solidFill>
                    <a:srgbClr val="990000"/>
                  </a:solidFill>
                  <a:round/>
                  <a:headEnd/>
                  <a:tailEnd/>
                </a:ln>
                <a:solidFill>
                  <a:srgbClr val="99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293" name="WordArt 395"/>
            <p:cNvSpPr>
              <a:spLocks noChangeArrowheads="1" noChangeShapeType="1" noTextEdit="1"/>
            </p:cNvSpPr>
            <p:nvPr/>
          </p:nvSpPr>
          <p:spPr bwMode="auto">
            <a:xfrm>
              <a:off x="1715" y="3818"/>
              <a:ext cx="140" cy="18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990000"/>
                    </a:solidFill>
                    <a:round/>
                    <a:headEnd/>
                    <a:tailEnd/>
                  </a:ln>
                  <a:solidFill>
                    <a:srgbClr val="990000"/>
                  </a:solidFill>
                  <a:latin typeface="Symbol"/>
                </a:rPr>
                <a:t>q</a:t>
              </a:r>
              <a:endParaRPr lang="zh-CN" altLang="en-US" sz="3600" i="1" kern="10">
                <a:ln w="9525">
                  <a:solidFill>
                    <a:srgbClr val="990000"/>
                  </a:solidFill>
                  <a:round/>
                  <a:headEnd/>
                  <a:tailEnd/>
                </a:ln>
                <a:solidFill>
                  <a:srgbClr val="990000"/>
                </a:solidFill>
                <a:latin typeface="Symbol"/>
              </a:endParaRPr>
            </a:p>
          </p:txBody>
        </p:sp>
        <p:sp>
          <p:nvSpPr>
            <p:cNvPr id="8294" name="Line 417"/>
            <p:cNvSpPr>
              <a:spLocks noChangeShapeType="1"/>
            </p:cNvSpPr>
            <p:nvPr/>
          </p:nvSpPr>
          <p:spPr bwMode="auto">
            <a:xfrm>
              <a:off x="1249" y="3904"/>
              <a:ext cx="134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289" name="Group 553"/>
          <p:cNvGrpSpPr>
            <a:grpSpLocks/>
          </p:cNvGrpSpPr>
          <p:nvPr/>
        </p:nvGrpSpPr>
        <p:grpSpPr bwMode="auto">
          <a:xfrm>
            <a:off x="3927475" y="3971925"/>
            <a:ext cx="2706688" cy="1535113"/>
            <a:chOff x="2474" y="2601"/>
            <a:chExt cx="1705" cy="967"/>
          </a:xfrm>
        </p:grpSpPr>
        <p:sp>
          <p:nvSpPr>
            <p:cNvPr id="8255" name="WordArt 336"/>
            <p:cNvSpPr>
              <a:spLocks noChangeArrowheads="1" noChangeShapeType="1" noTextEdit="1"/>
            </p:cNvSpPr>
            <p:nvPr/>
          </p:nvSpPr>
          <p:spPr bwMode="auto">
            <a:xfrm>
              <a:off x="2565" y="2601"/>
              <a:ext cx="1024" cy="169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对于复摆</a:t>
              </a:r>
            </a:p>
          </p:txBody>
        </p:sp>
        <p:grpSp>
          <p:nvGrpSpPr>
            <p:cNvPr id="8256" name="Group 538"/>
            <p:cNvGrpSpPr>
              <a:grpSpLocks/>
            </p:cNvGrpSpPr>
            <p:nvPr/>
          </p:nvGrpSpPr>
          <p:grpSpPr bwMode="auto">
            <a:xfrm>
              <a:off x="2648" y="2901"/>
              <a:ext cx="1293" cy="207"/>
              <a:chOff x="2846" y="2901"/>
              <a:chExt cx="1326" cy="251"/>
            </a:xfrm>
          </p:grpSpPr>
          <p:sp>
            <p:nvSpPr>
              <p:cNvPr id="8279" name="WordArt 470"/>
              <p:cNvSpPr>
                <a:spLocks noChangeArrowheads="1" noChangeShapeType="1" noTextEdit="1"/>
              </p:cNvSpPr>
              <p:nvPr/>
            </p:nvSpPr>
            <p:spPr bwMode="auto">
              <a:xfrm>
                <a:off x="2846" y="2913"/>
                <a:ext cx="234" cy="17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4375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990000"/>
                      </a:solidFill>
                      <a:round/>
                      <a:headEnd/>
                      <a:tailEnd/>
                    </a:ln>
                    <a:solidFill>
                      <a:srgbClr val="990000"/>
                    </a:solidFill>
                    <a:latin typeface="Times New Roman"/>
                    <a:cs typeface="Times New Roman"/>
                  </a:rPr>
                  <a:t>M</a:t>
                </a:r>
                <a:endParaRPr lang="zh-CN" altLang="en-US" sz="3600" kern="10">
                  <a:ln w="9525">
                    <a:solidFill>
                      <a:srgbClr val="990000"/>
                    </a:solidFill>
                    <a:round/>
                    <a:headEnd/>
                    <a:tailEnd/>
                  </a:ln>
                  <a:solidFill>
                    <a:srgbClr val="990000"/>
                  </a:solidFill>
                  <a:latin typeface="Times New Roman"/>
                  <a:cs typeface="Times New Roman"/>
                </a:endParaRPr>
              </a:p>
            </p:txBody>
          </p:sp>
          <p:grpSp>
            <p:nvGrpSpPr>
              <p:cNvPr id="8280" name="Group 471"/>
              <p:cNvGrpSpPr>
                <a:grpSpLocks/>
              </p:cNvGrpSpPr>
              <p:nvPr/>
            </p:nvGrpSpPr>
            <p:grpSpPr bwMode="auto">
              <a:xfrm>
                <a:off x="3124" y="2982"/>
                <a:ext cx="172" cy="68"/>
                <a:chOff x="1260" y="2371"/>
                <a:chExt cx="151" cy="53"/>
              </a:xfrm>
            </p:grpSpPr>
            <p:sp>
              <p:nvSpPr>
                <p:cNvPr id="8286" name="Line 472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rgbClr val="99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87" name="Line 473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rgbClr val="99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281" name="Line 474"/>
              <p:cNvSpPr>
                <a:spLocks noChangeShapeType="1"/>
              </p:cNvSpPr>
              <p:nvPr/>
            </p:nvSpPr>
            <p:spPr bwMode="auto">
              <a:xfrm>
                <a:off x="3364" y="3018"/>
                <a:ext cx="134" cy="0"/>
              </a:xfrm>
              <a:prstGeom prst="line">
                <a:avLst/>
              </a:prstGeom>
              <a:noFill/>
              <a:ln w="38100">
                <a:solidFill>
                  <a:srgbClr val="99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82" name="WordArt 475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52" y="2965"/>
                <a:ext cx="168" cy="13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990000"/>
                      </a:solidFill>
                      <a:round/>
                      <a:headEnd/>
                      <a:tailEnd/>
                    </a:ln>
                    <a:solidFill>
                      <a:srgbClr val="990000"/>
                    </a:solidFill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rgbClr val="990000"/>
                    </a:solidFill>
                    <a:round/>
                    <a:headEnd/>
                    <a:tailEnd/>
                  </a:ln>
                  <a:solidFill>
                    <a:srgbClr val="99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8283" name="WordArt 476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54" y="2966"/>
                <a:ext cx="139" cy="18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990000"/>
                      </a:solidFill>
                      <a:round/>
                      <a:headEnd/>
                      <a:tailEnd/>
                    </a:ln>
                    <a:solidFill>
                      <a:srgbClr val="990000"/>
                    </a:solidFill>
                    <a:latin typeface="Times New Roman"/>
                    <a:cs typeface="Times New Roman"/>
                  </a:rPr>
                  <a:t>g</a:t>
                </a:r>
                <a:endParaRPr lang="zh-CN" altLang="en-US" sz="3600" i="1" kern="10">
                  <a:ln w="9525">
                    <a:solidFill>
                      <a:srgbClr val="990000"/>
                    </a:solidFill>
                    <a:round/>
                    <a:headEnd/>
                    <a:tailEnd/>
                  </a:ln>
                  <a:solidFill>
                    <a:srgbClr val="99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8284" name="WordArt 47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13" y="2909"/>
                <a:ext cx="79" cy="20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990000"/>
                      </a:solidFill>
                      <a:round/>
                      <a:headEnd/>
                      <a:tailEnd/>
                    </a:ln>
                    <a:solidFill>
                      <a:srgbClr val="990000"/>
                    </a:solidFill>
                    <a:latin typeface="Times New Roman"/>
                    <a:cs typeface="Times New Roman"/>
                  </a:rPr>
                  <a:t>l</a:t>
                </a:r>
                <a:endParaRPr lang="zh-CN" altLang="en-US" sz="3600" i="1" kern="10">
                  <a:ln w="9525">
                    <a:solidFill>
                      <a:srgbClr val="990000"/>
                    </a:solidFill>
                    <a:round/>
                    <a:headEnd/>
                    <a:tailEnd/>
                  </a:ln>
                  <a:solidFill>
                    <a:srgbClr val="99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8285" name="WordArt 478"/>
              <p:cNvSpPr>
                <a:spLocks noChangeArrowheads="1" noChangeShapeType="1" noTextEdit="1"/>
              </p:cNvSpPr>
              <p:nvPr/>
            </p:nvSpPr>
            <p:spPr bwMode="auto">
              <a:xfrm>
                <a:off x="4039" y="2901"/>
                <a:ext cx="133" cy="20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990000"/>
                      </a:solidFill>
                      <a:round/>
                      <a:headEnd/>
                      <a:tailEnd/>
                    </a:ln>
                    <a:solidFill>
                      <a:srgbClr val="990000"/>
                    </a:solidFill>
                    <a:latin typeface="Symbol"/>
                  </a:rPr>
                  <a:t>q</a:t>
                </a:r>
                <a:endParaRPr lang="zh-CN" altLang="en-US" sz="3600" i="1" kern="10">
                  <a:ln w="9525">
                    <a:solidFill>
                      <a:srgbClr val="990000"/>
                    </a:solidFill>
                    <a:round/>
                    <a:headEnd/>
                    <a:tailEnd/>
                  </a:ln>
                  <a:solidFill>
                    <a:srgbClr val="990000"/>
                  </a:solidFill>
                  <a:latin typeface="Symbol"/>
                </a:endParaRPr>
              </a:p>
            </p:txBody>
          </p:sp>
        </p:grpSp>
        <p:grpSp>
          <p:nvGrpSpPr>
            <p:cNvPr id="8257" name="Group 539"/>
            <p:cNvGrpSpPr>
              <a:grpSpLocks/>
            </p:cNvGrpSpPr>
            <p:nvPr/>
          </p:nvGrpSpPr>
          <p:grpSpPr bwMode="auto">
            <a:xfrm>
              <a:off x="2605" y="3189"/>
              <a:ext cx="1574" cy="379"/>
              <a:chOff x="2825" y="3200"/>
              <a:chExt cx="1640" cy="412"/>
            </a:xfrm>
          </p:grpSpPr>
          <p:sp>
            <p:nvSpPr>
              <p:cNvPr id="8259" name="WordArt 366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16" y="3312"/>
                <a:ext cx="79" cy="19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990000"/>
                      </a:solidFill>
                      <a:round/>
                      <a:headEnd/>
                      <a:tailEnd/>
                    </a:ln>
                    <a:solidFill>
                      <a:srgbClr val="990000"/>
                    </a:solidFill>
                    <a:latin typeface="Times New Roman"/>
                    <a:cs typeface="Times New Roman"/>
                  </a:rPr>
                  <a:t>I</a:t>
                </a:r>
                <a:endParaRPr lang="zh-CN" altLang="en-US" sz="3600" i="1" kern="10">
                  <a:ln w="9525">
                    <a:solidFill>
                      <a:srgbClr val="990000"/>
                    </a:solidFill>
                    <a:round/>
                    <a:headEnd/>
                    <a:tailEnd/>
                  </a:ln>
                  <a:solidFill>
                    <a:srgbClr val="99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8260" name="WordArt 47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825" y="3320"/>
                <a:ext cx="234" cy="17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4375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990000"/>
                      </a:solidFill>
                      <a:round/>
                      <a:headEnd/>
                      <a:tailEnd/>
                    </a:ln>
                    <a:solidFill>
                      <a:srgbClr val="990000"/>
                    </a:solidFill>
                    <a:latin typeface="Times New Roman"/>
                    <a:cs typeface="Times New Roman"/>
                  </a:rPr>
                  <a:t>M</a:t>
                </a:r>
                <a:endParaRPr lang="zh-CN" altLang="en-US" sz="3600" kern="10">
                  <a:ln w="9525">
                    <a:solidFill>
                      <a:srgbClr val="990000"/>
                    </a:solidFill>
                    <a:round/>
                    <a:headEnd/>
                    <a:tailEnd/>
                  </a:ln>
                  <a:solidFill>
                    <a:srgbClr val="990000"/>
                  </a:solidFill>
                  <a:latin typeface="Times New Roman"/>
                  <a:cs typeface="Times New Roman"/>
                </a:endParaRPr>
              </a:p>
            </p:txBody>
          </p:sp>
          <p:grpSp>
            <p:nvGrpSpPr>
              <p:cNvPr id="8261" name="Group 480"/>
              <p:cNvGrpSpPr>
                <a:grpSpLocks/>
              </p:cNvGrpSpPr>
              <p:nvPr/>
            </p:nvGrpSpPr>
            <p:grpSpPr bwMode="auto">
              <a:xfrm>
                <a:off x="3106" y="3370"/>
                <a:ext cx="172" cy="68"/>
                <a:chOff x="1260" y="2371"/>
                <a:chExt cx="151" cy="53"/>
              </a:xfrm>
            </p:grpSpPr>
            <p:sp>
              <p:nvSpPr>
                <p:cNvPr id="8277" name="Line 481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rgbClr val="99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78" name="Line 482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rgbClr val="99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262" name="WordArt 48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319" y="3308"/>
                <a:ext cx="79" cy="19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990000"/>
                      </a:solidFill>
                      <a:round/>
                      <a:headEnd/>
                      <a:tailEnd/>
                    </a:ln>
                    <a:solidFill>
                      <a:srgbClr val="990000"/>
                    </a:solidFill>
                    <a:latin typeface="Times New Roman"/>
                    <a:cs typeface="Times New Roman"/>
                  </a:rPr>
                  <a:t>I</a:t>
                </a:r>
                <a:endParaRPr lang="zh-CN" altLang="en-US" sz="3600" i="1" kern="10">
                  <a:ln w="9525">
                    <a:solidFill>
                      <a:srgbClr val="990000"/>
                    </a:solidFill>
                    <a:round/>
                    <a:headEnd/>
                    <a:tailEnd/>
                  </a:ln>
                  <a:solidFill>
                    <a:srgbClr val="99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8263" name="WordArt 484"/>
              <p:cNvSpPr>
                <a:spLocks noChangeArrowheads="1" noChangeShapeType="1" noTextEdit="1"/>
              </p:cNvSpPr>
              <p:nvPr/>
            </p:nvSpPr>
            <p:spPr bwMode="auto">
              <a:xfrm>
                <a:off x="3428" y="3377"/>
                <a:ext cx="159" cy="11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Symbol"/>
                  </a:rPr>
                  <a:t>a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Symbol"/>
                </a:endParaRPr>
              </a:p>
            </p:txBody>
          </p:sp>
          <p:grpSp>
            <p:nvGrpSpPr>
              <p:cNvPr id="8264" name="Group 485"/>
              <p:cNvGrpSpPr>
                <a:grpSpLocks/>
              </p:cNvGrpSpPr>
              <p:nvPr/>
            </p:nvGrpSpPr>
            <p:grpSpPr bwMode="auto">
              <a:xfrm>
                <a:off x="4053" y="3200"/>
                <a:ext cx="412" cy="412"/>
                <a:chOff x="2666" y="3216"/>
                <a:chExt cx="412" cy="445"/>
              </a:xfrm>
            </p:grpSpPr>
            <p:grpSp>
              <p:nvGrpSpPr>
                <p:cNvPr id="8268" name="Group 486"/>
                <p:cNvGrpSpPr>
                  <a:grpSpLocks/>
                </p:cNvGrpSpPr>
                <p:nvPr/>
              </p:nvGrpSpPr>
              <p:grpSpPr bwMode="auto">
                <a:xfrm>
                  <a:off x="2894" y="3237"/>
                  <a:ext cx="130" cy="162"/>
                  <a:chOff x="1104" y="2007"/>
                  <a:chExt cx="109" cy="130"/>
                </a:xfrm>
              </p:grpSpPr>
              <p:sp>
                <p:nvSpPr>
                  <p:cNvPr id="8275" name="WordArt 487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104" y="2011"/>
                    <a:ext cx="109" cy="12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76200">
                          <a:solidFill>
                            <a:schemeClr val="bg1"/>
                          </a:solidFill>
                          <a:round/>
                          <a:headEnd/>
                          <a:tailEnd/>
                        </a:ln>
                        <a:solidFill>
                          <a:schemeClr val="bg1"/>
                        </a:solidFill>
                        <a:latin typeface="Bookman Old Style"/>
                      </a:rPr>
                      <a:t>x</a:t>
                    </a:r>
                    <a:endParaRPr lang="zh-CN" altLang="en-US" sz="3600" i="1" kern="10">
                      <a:ln w="762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Bookman Old Style"/>
                    </a:endParaRPr>
                  </a:p>
                </p:txBody>
              </p:sp>
              <p:sp>
                <p:nvSpPr>
                  <p:cNvPr id="8276" name="WordArt 488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104" y="2007"/>
                    <a:ext cx="109" cy="12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Symbol"/>
                      </a:rPr>
                      <a:t>q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Symbol"/>
                    </a:endParaRPr>
                  </a:p>
                </p:txBody>
              </p:sp>
            </p:grpSp>
            <p:sp>
              <p:nvSpPr>
                <p:cNvPr id="8269" name="WordArt 48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703" y="3231"/>
                  <a:ext cx="108" cy="17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宋体"/>
                      <a:ea typeface="宋体"/>
                    </a:rPr>
                    <a:t>d</a:t>
                  </a:r>
                  <a:endParaRPr lang="zh-CN" altLang="en-US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8270" name="Line 490"/>
                <p:cNvSpPr>
                  <a:spLocks noChangeShapeType="1"/>
                </p:cNvSpPr>
                <p:nvPr/>
              </p:nvSpPr>
              <p:spPr bwMode="auto">
                <a:xfrm>
                  <a:off x="2666" y="3443"/>
                  <a:ext cx="412" cy="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71" name="WordArt 49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709" y="3477"/>
                  <a:ext cx="119" cy="18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宋体"/>
                      <a:ea typeface="宋体"/>
                    </a:rPr>
                    <a:t>d</a:t>
                  </a:r>
                  <a:endParaRPr lang="zh-CN" altLang="en-US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8272" name="WordArt 49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867" y="3525"/>
                  <a:ext cx="65" cy="12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t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8273" name="WordArt 49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970" y="3491"/>
                  <a:ext cx="60" cy="7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8274" name="WordArt 49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829" y="3216"/>
                  <a:ext cx="60" cy="7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6" name="Group 495"/>
              <p:cNvGrpSpPr>
                <a:grpSpLocks/>
              </p:cNvGrpSpPr>
              <p:nvPr/>
            </p:nvGrpSpPr>
            <p:grpSpPr bwMode="auto">
              <a:xfrm>
                <a:off x="3649" y="3361"/>
                <a:ext cx="172" cy="68"/>
                <a:chOff x="1260" y="2371"/>
                <a:chExt cx="151" cy="53"/>
              </a:xfrm>
            </p:grpSpPr>
            <p:sp>
              <p:nvSpPr>
                <p:cNvPr id="8266" name="Line 496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rgbClr val="99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67" name="Line 497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rgbClr val="99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8258" name="AutoShape 502"/>
            <p:cNvSpPr>
              <a:spLocks/>
            </p:cNvSpPr>
            <p:nvPr/>
          </p:nvSpPr>
          <p:spPr bwMode="auto">
            <a:xfrm>
              <a:off x="2474" y="2950"/>
              <a:ext cx="67" cy="543"/>
            </a:xfrm>
            <a:prstGeom prst="leftBrace">
              <a:avLst>
                <a:gd name="adj1" fmla="val 6753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grpSp>
        <p:nvGrpSpPr>
          <p:cNvPr id="8322" name="Group 541"/>
          <p:cNvGrpSpPr>
            <a:grpSpLocks/>
          </p:cNvGrpSpPr>
          <p:nvPr/>
        </p:nvGrpSpPr>
        <p:grpSpPr bwMode="auto">
          <a:xfrm>
            <a:off x="4095750" y="5646738"/>
            <a:ext cx="2268538" cy="652462"/>
            <a:chOff x="2855" y="3656"/>
            <a:chExt cx="1495" cy="445"/>
          </a:xfrm>
        </p:grpSpPr>
        <p:grpSp>
          <p:nvGrpSpPr>
            <p:cNvPr id="8234" name="Group 409"/>
            <p:cNvGrpSpPr>
              <a:grpSpLocks/>
            </p:cNvGrpSpPr>
            <p:nvPr/>
          </p:nvGrpSpPr>
          <p:grpSpPr bwMode="auto">
            <a:xfrm>
              <a:off x="3741" y="3661"/>
              <a:ext cx="425" cy="435"/>
              <a:chOff x="1140" y="3641"/>
              <a:chExt cx="447" cy="480"/>
            </a:xfrm>
          </p:grpSpPr>
          <p:sp>
            <p:nvSpPr>
              <p:cNvPr id="8250" name="WordArt 41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276" y="3972"/>
                <a:ext cx="79" cy="14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990000"/>
                      </a:solidFill>
                      <a:round/>
                      <a:headEnd/>
                      <a:tailEnd/>
                    </a:ln>
                    <a:solidFill>
                      <a:srgbClr val="990000"/>
                    </a:solidFill>
                    <a:latin typeface="Times New Roman"/>
                    <a:cs typeface="Times New Roman"/>
                  </a:rPr>
                  <a:t>I</a:t>
                </a:r>
                <a:endParaRPr lang="zh-CN" altLang="en-US" sz="3600" i="1" kern="10">
                  <a:ln w="9525">
                    <a:solidFill>
                      <a:srgbClr val="990000"/>
                    </a:solidFill>
                    <a:round/>
                    <a:headEnd/>
                    <a:tailEnd/>
                  </a:ln>
                  <a:solidFill>
                    <a:srgbClr val="99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8251" name="Line 411"/>
              <p:cNvSpPr>
                <a:spLocks noChangeShapeType="1"/>
              </p:cNvSpPr>
              <p:nvPr/>
            </p:nvSpPr>
            <p:spPr bwMode="auto">
              <a:xfrm>
                <a:off x="1140" y="3915"/>
                <a:ext cx="42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2" name="WordArt 412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47" y="3697"/>
                <a:ext cx="168" cy="13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990000"/>
                      </a:solidFill>
                      <a:round/>
                      <a:headEnd/>
                      <a:tailEnd/>
                    </a:ln>
                    <a:solidFill>
                      <a:srgbClr val="990000"/>
                    </a:solidFill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rgbClr val="990000"/>
                    </a:solidFill>
                    <a:round/>
                    <a:headEnd/>
                    <a:tailEnd/>
                  </a:ln>
                  <a:solidFill>
                    <a:srgbClr val="99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8253" name="WordArt 4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349" y="3698"/>
                <a:ext cx="139" cy="18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990000"/>
                      </a:solidFill>
                      <a:round/>
                      <a:headEnd/>
                      <a:tailEnd/>
                    </a:ln>
                    <a:solidFill>
                      <a:srgbClr val="990000"/>
                    </a:solidFill>
                    <a:latin typeface="Times New Roman"/>
                    <a:cs typeface="Times New Roman"/>
                  </a:rPr>
                  <a:t>g</a:t>
                </a:r>
                <a:endParaRPr lang="zh-CN" altLang="en-US" sz="3600" i="1" kern="10">
                  <a:ln w="9525">
                    <a:solidFill>
                      <a:srgbClr val="990000"/>
                    </a:solidFill>
                    <a:round/>
                    <a:headEnd/>
                    <a:tailEnd/>
                  </a:ln>
                  <a:solidFill>
                    <a:srgbClr val="99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8254" name="WordArt 414"/>
              <p:cNvSpPr>
                <a:spLocks noChangeArrowheads="1" noChangeShapeType="1" noTextEdit="1"/>
              </p:cNvSpPr>
              <p:nvPr/>
            </p:nvSpPr>
            <p:spPr bwMode="auto">
              <a:xfrm>
                <a:off x="1508" y="3641"/>
                <a:ext cx="79" cy="20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990000"/>
                      </a:solidFill>
                      <a:round/>
                      <a:headEnd/>
                      <a:tailEnd/>
                    </a:ln>
                    <a:solidFill>
                      <a:srgbClr val="990000"/>
                    </a:solidFill>
                    <a:latin typeface="Times New Roman"/>
                    <a:cs typeface="Times New Roman"/>
                  </a:rPr>
                  <a:t>l</a:t>
                </a:r>
                <a:endParaRPr lang="zh-CN" altLang="en-US" sz="3600" i="1" kern="10">
                  <a:ln w="9525">
                    <a:solidFill>
                      <a:srgbClr val="990000"/>
                    </a:solidFill>
                    <a:round/>
                    <a:headEnd/>
                    <a:tailEnd/>
                  </a:ln>
                  <a:solidFill>
                    <a:srgbClr val="990000"/>
                  </a:solidFill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8235" name="Group 503"/>
            <p:cNvGrpSpPr>
              <a:grpSpLocks/>
            </p:cNvGrpSpPr>
            <p:nvPr/>
          </p:nvGrpSpPr>
          <p:grpSpPr bwMode="auto">
            <a:xfrm>
              <a:off x="2855" y="3656"/>
              <a:ext cx="412" cy="445"/>
              <a:chOff x="2666" y="3216"/>
              <a:chExt cx="412" cy="445"/>
            </a:xfrm>
          </p:grpSpPr>
          <p:grpSp>
            <p:nvGrpSpPr>
              <p:cNvPr id="8241" name="Group 504"/>
              <p:cNvGrpSpPr>
                <a:grpSpLocks/>
              </p:cNvGrpSpPr>
              <p:nvPr/>
            </p:nvGrpSpPr>
            <p:grpSpPr bwMode="auto">
              <a:xfrm>
                <a:off x="2894" y="3237"/>
                <a:ext cx="130" cy="162"/>
                <a:chOff x="1104" y="2007"/>
                <a:chExt cx="109" cy="130"/>
              </a:xfrm>
            </p:grpSpPr>
            <p:sp>
              <p:nvSpPr>
                <p:cNvPr id="8248" name="WordArt 50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104" y="2011"/>
                  <a:ext cx="109" cy="12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762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Bookman Old Style"/>
                    </a:rPr>
                    <a:t>x</a:t>
                  </a:r>
                  <a:endParaRPr lang="zh-CN" altLang="en-US" sz="3600" i="1" kern="10">
                    <a:ln w="762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Bookman Old Style"/>
                  </a:endParaRPr>
                </a:p>
              </p:txBody>
            </p:sp>
            <p:sp>
              <p:nvSpPr>
                <p:cNvPr id="8249" name="WordArt 50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104" y="2007"/>
                  <a:ext cx="109" cy="12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Symbol"/>
                    </a:rPr>
                    <a:t>q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endParaRPr>
                </a:p>
              </p:txBody>
            </p:sp>
          </p:grpSp>
          <p:sp>
            <p:nvSpPr>
              <p:cNvPr id="8242" name="WordArt 50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703" y="3231"/>
                <a:ext cx="108" cy="17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d</a:t>
                </a:r>
                <a:endParaRPr lang="zh-CN" altLang="en-US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8243" name="Line 508"/>
              <p:cNvSpPr>
                <a:spLocks noChangeShapeType="1"/>
              </p:cNvSpPr>
              <p:nvPr/>
            </p:nvSpPr>
            <p:spPr bwMode="auto">
              <a:xfrm>
                <a:off x="2666" y="3443"/>
                <a:ext cx="412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44" name="WordArt 50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709" y="3477"/>
                <a:ext cx="119" cy="18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d</a:t>
                </a:r>
                <a:endParaRPr lang="zh-CN" altLang="en-US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8245" name="WordArt 510"/>
              <p:cNvSpPr>
                <a:spLocks noChangeArrowheads="1" noChangeShapeType="1" noTextEdit="1"/>
              </p:cNvSpPr>
              <p:nvPr/>
            </p:nvSpPr>
            <p:spPr bwMode="auto">
              <a:xfrm>
                <a:off x="2867" y="3525"/>
                <a:ext cx="65" cy="12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8246" name="WordArt 511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70" y="3491"/>
                <a:ext cx="60" cy="7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8247" name="WordArt 512"/>
              <p:cNvSpPr>
                <a:spLocks noChangeArrowheads="1" noChangeShapeType="1" noTextEdit="1"/>
              </p:cNvSpPr>
              <p:nvPr/>
            </p:nvSpPr>
            <p:spPr bwMode="auto">
              <a:xfrm>
                <a:off x="2829" y="3216"/>
                <a:ext cx="60" cy="7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grpSp>
          <p:nvGrpSpPr>
            <p:cNvPr id="8236" name="Group 513"/>
            <p:cNvGrpSpPr>
              <a:grpSpLocks/>
            </p:cNvGrpSpPr>
            <p:nvPr/>
          </p:nvGrpSpPr>
          <p:grpSpPr bwMode="auto">
            <a:xfrm>
              <a:off x="3346" y="3863"/>
              <a:ext cx="172" cy="68"/>
              <a:chOff x="1260" y="2371"/>
              <a:chExt cx="151" cy="53"/>
            </a:xfrm>
          </p:grpSpPr>
          <p:sp>
            <p:nvSpPr>
              <p:cNvPr id="8239" name="Line 514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rgbClr val="99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0" name="Line 515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rgbClr val="99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237" name="WordArt 519"/>
            <p:cNvSpPr>
              <a:spLocks noChangeArrowheads="1" noChangeShapeType="1" noTextEdit="1"/>
            </p:cNvSpPr>
            <p:nvPr/>
          </p:nvSpPr>
          <p:spPr bwMode="auto">
            <a:xfrm>
              <a:off x="4210" y="3810"/>
              <a:ext cx="140" cy="18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990000"/>
                    </a:solidFill>
                    <a:round/>
                    <a:headEnd/>
                    <a:tailEnd/>
                  </a:ln>
                  <a:solidFill>
                    <a:srgbClr val="990000"/>
                  </a:solidFill>
                  <a:latin typeface="Symbol"/>
                </a:rPr>
                <a:t>q</a:t>
              </a:r>
              <a:endParaRPr lang="zh-CN" altLang="en-US" sz="3600" i="1" kern="10">
                <a:ln w="9525">
                  <a:solidFill>
                    <a:srgbClr val="990000"/>
                  </a:solidFill>
                  <a:round/>
                  <a:headEnd/>
                  <a:tailEnd/>
                </a:ln>
                <a:solidFill>
                  <a:srgbClr val="990000"/>
                </a:solidFill>
                <a:latin typeface="Symbol"/>
              </a:endParaRPr>
            </a:p>
          </p:txBody>
        </p:sp>
        <p:sp>
          <p:nvSpPr>
            <p:cNvPr id="8238" name="Line 520"/>
            <p:cNvSpPr>
              <a:spLocks noChangeShapeType="1"/>
            </p:cNvSpPr>
            <p:nvPr/>
          </p:nvSpPr>
          <p:spPr bwMode="auto">
            <a:xfrm>
              <a:off x="3578" y="3907"/>
              <a:ext cx="134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206" name="Rectangle 545" descr="花束"/>
          <p:cNvSpPr>
            <a:spLocks noChangeArrowheads="1"/>
          </p:cNvSpPr>
          <p:nvPr/>
        </p:nvSpPr>
        <p:spPr bwMode="auto">
          <a:xfrm>
            <a:off x="3470275" y="3776663"/>
            <a:ext cx="193675" cy="28702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8207" name="Rectangle 546" descr="花束"/>
          <p:cNvSpPr>
            <a:spLocks noChangeArrowheads="1"/>
          </p:cNvSpPr>
          <p:nvPr/>
        </p:nvSpPr>
        <p:spPr bwMode="auto">
          <a:xfrm>
            <a:off x="6799263" y="3781425"/>
            <a:ext cx="193675" cy="28702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grpSp>
        <p:nvGrpSpPr>
          <p:cNvPr id="8351" name="Group 555"/>
          <p:cNvGrpSpPr>
            <a:grpSpLocks/>
          </p:cNvGrpSpPr>
          <p:nvPr/>
        </p:nvGrpSpPr>
        <p:grpSpPr bwMode="auto">
          <a:xfrm>
            <a:off x="6786563" y="3884613"/>
            <a:ext cx="2357437" cy="2413000"/>
            <a:chOff x="4275" y="2546"/>
            <a:chExt cx="1485" cy="1520"/>
          </a:xfrm>
        </p:grpSpPr>
        <p:grpSp>
          <p:nvGrpSpPr>
            <p:cNvPr id="8209" name="Group 544"/>
            <p:cNvGrpSpPr>
              <a:grpSpLocks/>
            </p:cNvGrpSpPr>
            <p:nvPr/>
          </p:nvGrpSpPr>
          <p:grpSpPr bwMode="auto">
            <a:xfrm>
              <a:off x="4544" y="3397"/>
              <a:ext cx="1058" cy="435"/>
              <a:chOff x="4669" y="2889"/>
              <a:chExt cx="1058" cy="435"/>
            </a:xfrm>
          </p:grpSpPr>
          <p:sp>
            <p:nvSpPr>
              <p:cNvPr id="8223" name="WordArt 399"/>
              <p:cNvSpPr>
                <a:spLocks noChangeArrowheads="1" noChangeShapeType="1" noTextEdit="1"/>
              </p:cNvSpPr>
              <p:nvPr/>
            </p:nvSpPr>
            <p:spPr bwMode="auto">
              <a:xfrm>
                <a:off x="4669" y="3064"/>
                <a:ext cx="191" cy="11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Symbol"/>
                  </a:rPr>
                  <a:t>w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Symbol"/>
                </a:endParaRPr>
              </a:p>
            </p:txBody>
          </p:sp>
          <p:sp>
            <p:nvSpPr>
              <p:cNvPr id="8224" name="WordArt 400"/>
              <p:cNvSpPr>
                <a:spLocks noChangeArrowheads="1" noChangeShapeType="1" noTextEdit="1"/>
              </p:cNvSpPr>
              <p:nvPr/>
            </p:nvSpPr>
            <p:spPr bwMode="auto">
              <a:xfrm>
                <a:off x="4898" y="3012"/>
                <a:ext cx="78" cy="7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grpSp>
            <p:nvGrpSpPr>
              <p:cNvPr id="8225" name="Group 401"/>
              <p:cNvGrpSpPr>
                <a:grpSpLocks/>
              </p:cNvGrpSpPr>
              <p:nvPr/>
            </p:nvGrpSpPr>
            <p:grpSpPr bwMode="auto">
              <a:xfrm>
                <a:off x="5040" y="3087"/>
                <a:ext cx="192" cy="62"/>
                <a:chOff x="1260" y="2371"/>
                <a:chExt cx="151" cy="53"/>
              </a:xfrm>
            </p:grpSpPr>
            <p:sp>
              <p:nvSpPr>
                <p:cNvPr id="8232" name="Line 402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33" name="Line 403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" name="Group 521"/>
              <p:cNvGrpSpPr>
                <a:grpSpLocks/>
              </p:cNvGrpSpPr>
              <p:nvPr/>
            </p:nvGrpSpPr>
            <p:grpSpPr bwMode="auto">
              <a:xfrm>
                <a:off x="5302" y="2889"/>
                <a:ext cx="425" cy="435"/>
                <a:chOff x="1140" y="3641"/>
                <a:chExt cx="447" cy="480"/>
              </a:xfrm>
            </p:grpSpPr>
            <p:sp>
              <p:nvSpPr>
                <p:cNvPr id="8227" name="WordArt 52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276" y="3972"/>
                  <a:ext cx="79" cy="14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990000"/>
                        </a:solidFill>
                        <a:round/>
                        <a:headEnd/>
                        <a:tailEnd/>
                      </a:ln>
                      <a:solidFill>
                        <a:srgbClr val="990000"/>
                      </a:solidFill>
                      <a:latin typeface="Times New Roman"/>
                      <a:cs typeface="Times New Roman"/>
                    </a:rPr>
                    <a:t>I</a:t>
                  </a:r>
                  <a:endParaRPr lang="zh-CN" altLang="en-US" sz="3600" i="1" kern="10">
                    <a:ln w="9525">
                      <a:solidFill>
                        <a:srgbClr val="990000"/>
                      </a:solidFill>
                      <a:round/>
                      <a:headEnd/>
                      <a:tailEnd/>
                    </a:ln>
                    <a:solidFill>
                      <a:srgbClr val="99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8228" name="Line 523"/>
                <p:cNvSpPr>
                  <a:spLocks noChangeShapeType="1"/>
                </p:cNvSpPr>
                <p:nvPr/>
              </p:nvSpPr>
              <p:spPr bwMode="auto">
                <a:xfrm>
                  <a:off x="1140" y="3915"/>
                  <a:ext cx="42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29" name="WordArt 52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147" y="3697"/>
                  <a:ext cx="168" cy="13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990000"/>
                        </a:solidFill>
                        <a:round/>
                        <a:headEnd/>
                        <a:tailEnd/>
                      </a:ln>
                      <a:solidFill>
                        <a:srgbClr val="990000"/>
                      </a:solidFill>
                      <a:latin typeface="Times New Roman"/>
                      <a:cs typeface="Times New Roman"/>
                    </a:rPr>
                    <a:t>m</a:t>
                  </a:r>
                  <a:endParaRPr lang="zh-CN" altLang="en-US" sz="3600" i="1" kern="10">
                    <a:ln w="9525">
                      <a:solidFill>
                        <a:srgbClr val="990000"/>
                      </a:solidFill>
                      <a:round/>
                      <a:headEnd/>
                      <a:tailEnd/>
                    </a:ln>
                    <a:solidFill>
                      <a:srgbClr val="99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8230" name="WordArt 52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349" y="3698"/>
                  <a:ext cx="139" cy="18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990000"/>
                        </a:solidFill>
                        <a:round/>
                        <a:headEnd/>
                        <a:tailEnd/>
                      </a:ln>
                      <a:solidFill>
                        <a:srgbClr val="990000"/>
                      </a:solidFill>
                      <a:latin typeface="Times New Roman"/>
                      <a:cs typeface="Times New Roman"/>
                    </a:rPr>
                    <a:t>g</a:t>
                  </a:r>
                  <a:endParaRPr lang="zh-CN" altLang="en-US" sz="3600" i="1" kern="10">
                    <a:ln w="9525">
                      <a:solidFill>
                        <a:srgbClr val="990000"/>
                      </a:solidFill>
                      <a:round/>
                      <a:headEnd/>
                      <a:tailEnd/>
                    </a:ln>
                    <a:solidFill>
                      <a:srgbClr val="99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8231" name="WordArt 52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508" y="3641"/>
                  <a:ext cx="79" cy="20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990000"/>
                        </a:solidFill>
                        <a:round/>
                        <a:headEnd/>
                        <a:tailEnd/>
                      </a:ln>
                      <a:solidFill>
                        <a:srgbClr val="990000"/>
                      </a:solidFill>
                      <a:latin typeface="Times New Roman"/>
                      <a:cs typeface="Times New Roman"/>
                    </a:rPr>
                    <a:t>l</a:t>
                  </a:r>
                  <a:endParaRPr lang="zh-CN" altLang="en-US" sz="3600" i="1" kern="10">
                    <a:ln w="9525">
                      <a:solidFill>
                        <a:srgbClr val="990000"/>
                      </a:solidFill>
                      <a:round/>
                      <a:headEnd/>
                      <a:tailEnd/>
                    </a:ln>
                    <a:solidFill>
                      <a:srgbClr val="990000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</p:grpSp>
        <p:grpSp>
          <p:nvGrpSpPr>
            <p:cNvPr id="8210" name="Group 543"/>
            <p:cNvGrpSpPr>
              <a:grpSpLocks/>
            </p:cNvGrpSpPr>
            <p:nvPr/>
          </p:nvGrpSpPr>
          <p:grpSpPr bwMode="auto">
            <a:xfrm>
              <a:off x="4681" y="2622"/>
              <a:ext cx="871" cy="391"/>
              <a:chOff x="4694" y="3476"/>
              <a:chExt cx="871" cy="391"/>
            </a:xfrm>
          </p:grpSpPr>
          <p:sp>
            <p:nvSpPr>
              <p:cNvPr id="8215" name="WordArt 527"/>
              <p:cNvSpPr>
                <a:spLocks noChangeArrowheads="1" noChangeShapeType="1" noTextEdit="1"/>
              </p:cNvSpPr>
              <p:nvPr/>
            </p:nvSpPr>
            <p:spPr bwMode="auto">
              <a:xfrm>
                <a:off x="4694" y="3609"/>
                <a:ext cx="191" cy="11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Symbol"/>
                  </a:rPr>
                  <a:t>w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Symbol"/>
                </a:endParaRPr>
              </a:p>
            </p:txBody>
          </p:sp>
          <p:sp>
            <p:nvSpPr>
              <p:cNvPr id="8216" name="WordArt 528"/>
              <p:cNvSpPr>
                <a:spLocks noChangeArrowheads="1" noChangeShapeType="1" noTextEdit="1"/>
              </p:cNvSpPr>
              <p:nvPr/>
            </p:nvSpPr>
            <p:spPr bwMode="auto">
              <a:xfrm>
                <a:off x="4923" y="3557"/>
                <a:ext cx="78" cy="7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grpSp>
            <p:nvGrpSpPr>
              <p:cNvPr id="8217" name="Group 529"/>
              <p:cNvGrpSpPr>
                <a:grpSpLocks/>
              </p:cNvGrpSpPr>
              <p:nvPr/>
            </p:nvGrpSpPr>
            <p:grpSpPr bwMode="auto">
              <a:xfrm>
                <a:off x="5065" y="3632"/>
                <a:ext cx="192" cy="62"/>
                <a:chOff x="1260" y="2371"/>
                <a:chExt cx="151" cy="53"/>
              </a:xfrm>
            </p:grpSpPr>
            <p:sp>
              <p:nvSpPr>
                <p:cNvPr id="8221" name="Line 530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22" name="Line 531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218" name="Line 532"/>
              <p:cNvSpPr>
                <a:spLocks noChangeShapeType="1"/>
              </p:cNvSpPr>
              <p:nvPr/>
            </p:nvSpPr>
            <p:spPr bwMode="auto">
              <a:xfrm>
                <a:off x="5318" y="3673"/>
                <a:ext cx="24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19" name="WordArt 533"/>
              <p:cNvSpPr>
                <a:spLocks noChangeArrowheads="1" noChangeShapeType="1" noTextEdit="1"/>
              </p:cNvSpPr>
              <p:nvPr/>
            </p:nvSpPr>
            <p:spPr bwMode="auto">
              <a:xfrm>
                <a:off x="5383" y="3476"/>
                <a:ext cx="125" cy="15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990000"/>
                      </a:solidFill>
                      <a:round/>
                      <a:headEnd/>
                      <a:tailEnd/>
                    </a:ln>
                    <a:solidFill>
                      <a:srgbClr val="990000"/>
                    </a:solidFill>
                    <a:latin typeface="Times New Roman"/>
                    <a:cs typeface="Times New Roman"/>
                  </a:rPr>
                  <a:t>g</a:t>
                </a:r>
                <a:endParaRPr lang="zh-CN" altLang="en-US" sz="3600" i="1" kern="10">
                  <a:ln w="9525">
                    <a:solidFill>
                      <a:srgbClr val="990000"/>
                    </a:solidFill>
                    <a:round/>
                    <a:headEnd/>
                    <a:tailEnd/>
                  </a:ln>
                  <a:solidFill>
                    <a:srgbClr val="99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8220" name="WordArt 534"/>
              <p:cNvSpPr>
                <a:spLocks noChangeArrowheads="1" noChangeShapeType="1" noTextEdit="1"/>
              </p:cNvSpPr>
              <p:nvPr/>
            </p:nvSpPr>
            <p:spPr bwMode="auto">
              <a:xfrm>
                <a:off x="5374" y="3712"/>
                <a:ext cx="106" cy="15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990000"/>
                      </a:solidFill>
                      <a:round/>
                      <a:headEnd/>
                      <a:tailEnd/>
                    </a:ln>
                    <a:solidFill>
                      <a:srgbClr val="990000"/>
                    </a:solidFill>
                    <a:latin typeface="Times New Roman"/>
                    <a:cs typeface="Times New Roman"/>
                  </a:rPr>
                  <a:t>l</a:t>
                </a:r>
                <a:endParaRPr lang="zh-CN" altLang="en-US" sz="3600" i="1" kern="10">
                  <a:ln w="9525">
                    <a:solidFill>
                      <a:srgbClr val="990000"/>
                    </a:solidFill>
                    <a:round/>
                    <a:headEnd/>
                    <a:tailEnd/>
                  </a:ln>
                  <a:solidFill>
                    <a:srgbClr val="990000"/>
                  </a:solidFill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8211" name="WordArt 542"/>
            <p:cNvSpPr>
              <a:spLocks noChangeArrowheads="1" noChangeShapeType="1" noTextEdit="1"/>
            </p:cNvSpPr>
            <p:nvPr/>
          </p:nvSpPr>
          <p:spPr bwMode="auto">
            <a:xfrm>
              <a:off x="4443" y="2546"/>
              <a:ext cx="216" cy="185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令</a:t>
              </a:r>
            </a:p>
          </p:txBody>
        </p:sp>
        <p:sp>
          <p:nvSpPr>
            <p:cNvPr id="8212" name="WordArt 547"/>
            <p:cNvSpPr>
              <a:spLocks noChangeArrowheads="1" noChangeShapeType="1" noTextEdit="1"/>
            </p:cNvSpPr>
            <p:nvPr/>
          </p:nvSpPr>
          <p:spPr bwMode="auto">
            <a:xfrm>
              <a:off x="4513" y="3013"/>
              <a:ext cx="604" cy="196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（单摆）</a:t>
              </a:r>
            </a:p>
          </p:txBody>
        </p:sp>
        <p:sp>
          <p:nvSpPr>
            <p:cNvPr id="8213" name="WordArt 548"/>
            <p:cNvSpPr>
              <a:spLocks noChangeArrowheads="1" noChangeShapeType="1" noTextEdit="1"/>
            </p:cNvSpPr>
            <p:nvPr/>
          </p:nvSpPr>
          <p:spPr bwMode="auto">
            <a:xfrm>
              <a:off x="4560" y="3870"/>
              <a:ext cx="604" cy="196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（复摆）</a:t>
              </a:r>
            </a:p>
          </p:txBody>
        </p:sp>
        <p:sp>
          <p:nvSpPr>
            <p:cNvPr id="8214" name="Rectangle 549" descr="花束"/>
            <p:cNvSpPr>
              <a:spLocks noChangeArrowheads="1"/>
            </p:cNvSpPr>
            <p:nvPr/>
          </p:nvSpPr>
          <p:spPr bwMode="auto">
            <a:xfrm>
              <a:off x="4275" y="3269"/>
              <a:ext cx="1485" cy="91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805" descr="花束"/>
          <p:cNvSpPr>
            <a:spLocks noChangeArrowheads="1"/>
          </p:cNvSpPr>
          <p:nvPr/>
        </p:nvSpPr>
        <p:spPr bwMode="auto">
          <a:xfrm>
            <a:off x="0" y="3824288"/>
            <a:ext cx="9144000" cy="10001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9220" name="Rectangle 806" descr="花束"/>
          <p:cNvSpPr>
            <a:spLocks noChangeArrowheads="1"/>
          </p:cNvSpPr>
          <p:nvPr/>
        </p:nvSpPr>
        <p:spPr bwMode="auto">
          <a:xfrm>
            <a:off x="0" y="0"/>
            <a:ext cx="9144000" cy="2079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9221" name="Rectangle 808" descr="花束"/>
          <p:cNvSpPr>
            <a:spLocks noChangeArrowheads="1"/>
          </p:cNvSpPr>
          <p:nvPr/>
        </p:nvSpPr>
        <p:spPr bwMode="auto">
          <a:xfrm>
            <a:off x="0" y="6650038"/>
            <a:ext cx="9144000" cy="2079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grpSp>
        <p:nvGrpSpPr>
          <p:cNvPr id="9239" name="Group 810"/>
          <p:cNvGrpSpPr>
            <a:grpSpLocks/>
          </p:cNvGrpSpPr>
          <p:nvPr/>
        </p:nvGrpSpPr>
        <p:grpSpPr bwMode="auto">
          <a:xfrm>
            <a:off x="400050" y="4081463"/>
            <a:ext cx="8513763" cy="2319337"/>
            <a:chOff x="252" y="2571"/>
            <a:chExt cx="5363" cy="1461"/>
          </a:xfrm>
        </p:grpSpPr>
        <p:sp>
          <p:nvSpPr>
            <p:cNvPr id="9223" name="WordArt 573"/>
            <p:cNvSpPr>
              <a:spLocks noChangeArrowheads="1" noChangeShapeType="1" noTextEdit="1"/>
            </p:cNvSpPr>
            <p:nvPr/>
          </p:nvSpPr>
          <p:spPr bwMode="auto">
            <a:xfrm>
              <a:off x="252" y="2664"/>
              <a:ext cx="1438" cy="177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该微分方程的通解</a:t>
              </a:r>
            </a:p>
          </p:txBody>
        </p:sp>
        <p:sp>
          <p:nvSpPr>
            <p:cNvPr id="9224" name="WordArt 574"/>
            <p:cNvSpPr>
              <a:spLocks noChangeArrowheads="1" noChangeShapeType="1" noTextEdit="1"/>
            </p:cNvSpPr>
            <p:nvPr/>
          </p:nvSpPr>
          <p:spPr bwMode="auto">
            <a:xfrm>
              <a:off x="3939" y="2619"/>
              <a:ext cx="1676" cy="221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华文中宋"/>
                  <a:ea typeface="华文中宋"/>
                </a:rPr>
                <a:t>简谐振动表达式</a:t>
              </a:r>
            </a:p>
          </p:txBody>
        </p:sp>
        <p:sp>
          <p:nvSpPr>
            <p:cNvPr id="9225" name="WordArt 575"/>
            <p:cNvSpPr>
              <a:spLocks noChangeArrowheads="1" noChangeShapeType="1" noTextEdit="1"/>
            </p:cNvSpPr>
            <p:nvPr/>
          </p:nvSpPr>
          <p:spPr bwMode="auto">
            <a:xfrm>
              <a:off x="830" y="3108"/>
              <a:ext cx="183" cy="204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或</a:t>
              </a:r>
            </a:p>
          </p:txBody>
        </p:sp>
        <p:grpSp>
          <p:nvGrpSpPr>
            <p:cNvPr id="9226" name="Group 597"/>
            <p:cNvGrpSpPr>
              <a:grpSpLocks/>
            </p:cNvGrpSpPr>
            <p:nvPr/>
          </p:nvGrpSpPr>
          <p:grpSpPr bwMode="auto">
            <a:xfrm>
              <a:off x="1837" y="2571"/>
              <a:ext cx="1951" cy="359"/>
              <a:chOff x="1837" y="2624"/>
              <a:chExt cx="1951" cy="327"/>
            </a:xfrm>
          </p:grpSpPr>
          <p:sp>
            <p:nvSpPr>
              <p:cNvPr id="9260" name="Rectangle 413"/>
              <p:cNvSpPr>
                <a:spLocks noChangeArrowheads="1"/>
              </p:cNvSpPr>
              <p:nvPr/>
            </p:nvSpPr>
            <p:spPr bwMode="auto">
              <a:xfrm>
                <a:off x="1837" y="2624"/>
                <a:ext cx="1951" cy="327"/>
              </a:xfrm>
              <a:prstGeom prst="rect">
                <a:avLst/>
              </a:prstGeom>
              <a:solidFill>
                <a:srgbClr val="FFFF66"/>
              </a:solidFill>
              <a:ln w="57150">
                <a:solidFill>
                  <a:srgbClr val="FF734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grpSp>
            <p:nvGrpSpPr>
              <p:cNvPr id="9261" name="Group 169"/>
              <p:cNvGrpSpPr>
                <a:grpSpLocks/>
              </p:cNvGrpSpPr>
              <p:nvPr/>
            </p:nvGrpSpPr>
            <p:grpSpPr bwMode="auto">
              <a:xfrm>
                <a:off x="1959" y="2738"/>
                <a:ext cx="149" cy="145"/>
                <a:chOff x="1104" y="2007"/>
                <a:chExt cx="109" cy="130"/>
              </a:xfrm>
            </p:grpSpPr>
            <p:sp>
              <p:nvSpPr>
                <p:cNvPr id="9274" name="WordArt 17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104" y="2011"/>
                  <a:ext cx="109" cy="12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762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Bookman Old Style"/>
                    </a:rPr>
                    <a:t>x</a:t>
                  </a:r>
                  <a:endParaRPr lang="zh-CN" altLang="en-US" sz="3600" i="1" kern="10">
                    <a:ln w="762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Bookman Old Style"/>
                  </a:endParaRPr>
                </a:p>
              </p:txBody>
            </p:sp>
            <p:sp>
              <p:nvSpPr>
                <p:cNvPr id="9275" name="WordArt 17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104" y="2007"/>
                  <a:ext cx="109" cy="12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x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9262" name="Group 396"/>
              <p:cNvGrpSpPr>
                <a:grpSpLocks/>
              </p:cNvGrpSpPr>
              <p:nvPr/>
            </p:nvGrpSpPr>
            <p:grpSpPr bwMode="auto">
              <a:xfrm>
                <a:off x="2180" y="2789"/>
                <a:ext cx="152" cy="53"/>
                <a:chOff x="1260" y="2371"/>
                <a:chExt cx="151" cy="53"/>
              </a:xfrm>
            </p:grpSpPr>
            <p:sp>
              <p:nvSpPr>
                <p:cNvPr id="9272" name="Line 397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73" name="Line 398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263" name="WordArt 401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12" y="2760"/>
                <a:ext cx="243" cy="10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 dirty="0" err="1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cos</a:t>
                </a:r>
                <a:endParaRPr lang="zh-CN" altLang="en-US" sz="3600" kern="10" dirty="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grpSp>
            <p:nvGrpSpPr>
              <p:cNvPr id="9264" name="Group 437"/>
              <p:cNvGrpSpPr>
                <a:grpSpLocks/>
              </p:cNvGrpSpPr>
              <p:nvPr/>
            </p:nvGrpSpPr>
            <p:grpSpPr bwMode="auto">
              <a:xfrm>
                <a:off x="2888" y="2716"/>
                <a:ext cx="776" cy="189"/>
                <a:chOff x="2541" y="2598"/>
                <a:chExt cx="772" cy="189"/>
              </a:xfrm>
            </p:grpSpPr>
            <p:sp>
              <p:nvSpPr>
                <p:cNvPr id="9266" name="WordArt 39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541" y="2608"/>
                  <a:ext cx="58" cy="15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(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9267" name="WordArt 39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255" y="2599"/>
                  <a:ext cx="58" cy="15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)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9268" name="WordArt 39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624" y="2632"/>
                  <a:ext cx="128" cy="11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Symbol"/>
                    </a:rPr>
                    <a:t>w</a:t>
                  </a:r>
                  <a:endParaRPr lang="zh-CN" altLang="en-US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Symbol"/>
                  </a:endParaRPr>
                </a:p>
              </p:txBody>
            </p:sp>
            <p:sp>
              <p:nvSpPr>
                <p:cNvPr id="9269" name="WordArt 40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780" y="2598"/>
                  <a:ext cx="87" cy="14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t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270" name="WordArt 40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093" y="2626"/>
                  <a:ext cx="128" cy="16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Symbol"/>
                    </a:rPr>
                    <a:t>j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endParaRPr>
                </a:p>
              </p:txBody>
            </p:sp>
            <p:sp>
              <p:nvSpPr>
                <p:cNvPr id="9271" name="WordArt 40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913" y="2617"/>
                  <a:ext cx="137" cy="12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2857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宋体"/>
                      <a:ea typeface="宋体"/>
                    </a:rPr>
                    <a:t>+</a:t>
                  </a:r>
                  <a:endParaRPr lang="zh-CN" altLang="en-US" sz="3600" kern="10">
                    <a:ln w="2857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9265" name="WordArt 576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78" y="2704"/>
                <a:ext cx="166" cy="174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A</a:t>
                </a:r>
                <a:endParaRPr lang="zh-CN" altLang="en-US" sz="36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endParaRPr>
              </a:p>
            </p:txBody>
          </p:sp>
        </p:grpSp>
        <p:sp>
          <p:nvSpPr>
            <p:cNvPr id="9227" name="Rectangle 577"/>
            <p:cNvSpPr>
              <a:spLocks noChangeArrowheads="1"/>
            </p:cNvSpPr>
            <p:nvPr/>
          </p:nvSpPr>
          <p:spPr bwMode="auto">
            <a:xfrm>
              <a:off x="1837" y="3036"/>
              <a:ext cx="1951" cy="359"/>
            </a:xfrm>
            <a:prstGeom prst="rect">
              <a:avLst/>
            </a:prstGeom>
            <a:solidFill>
              <a:srgbClr val="FFFF66"/>
            </a:solidFill>
            <a:ln w="57150">
              <a:solidFill>
                <a:srgbClr val="FF734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grpSp>
          <p:nvGrpSpPr>
            <p:cNvPr id="9228" name="Group 578"/>
            <p:cNvGrpSpPr>
              <a:grpSpLocks/>
            </p:cNvGrpSpPr>
            <p:nvPr/>
          </p:nvGrpSpPr>
          <p:grpSpPr bwMode="auto">
            <a:xfrm>
              <a:off x="1959" y="3161"/>
              <a:ext cx="149" cy="160"/>
              <a:chOff x="1104" y="2007"/>
              <a:chExt cx="109" cy="130"/>
            </a:xfrm>
          </p:grpSpPr>
          <p:sp>
            <p:nvSpPr>
              <p:cNvPr id="9258" name="WordArt 579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04" y="2011"/>
                <a:ext cx="109" cy="12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762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Bookman Old Style"/>
                  </a:rPr>
                  <a:t>x</a:t>
                </a:r>
                <a:endParaRPr lang="zh-CN" altLang="en-US" sz="3600" i="1" kern="10">
                  <a:ln w="76200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Bookman Old Style"/>
                </a:endParaRPr>
              </a:p>
            </p:txBody>
          </p:sp>
          <p:sp>
            <p:nvSpPr>
              <p:cNvPr id="9259" name="WordArt 58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04" y="2007"/>
                <a:ext cx="109" cy="12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x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9229" name="Group 581"/>
            <p:cNvGrpSpPr>
              <a:grpSpLocks/>
            </p:cNvGrpSpPr>
            <p:nvPr/>
          </p:nvGrpSpPr>
          <p:grpSpPr bwMode="auto">
            <a:xfrm>
              <a:off x="2180" y="3217"/>
              <a:ext cx="152" cy="59"/>
              <a:chOff x="1260" y="2371"/>
              <a:chExt cx="151" cy="53"/>
            </a:xfrm>
          </p:grpSpPr>
          <p:sp>
            <p:nvSpPr>
              <p:cNvPr id="9256" name="Line 582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57" name="Line 583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230" name="WordArt 584"/>
            <p:cNvSpPr>
              <a:spLocks noChangeArrowheads="1" noChangeShapeType="1" noTextEdit="1"/>
            </p:cNvSpPr>
            <p:nvPr/>
          </p:nvSpPr>
          <p:spPr bwMode="auto">
            <a:xfrm>
              <a:off x="2612" y="3139"/>
              <a:ext cx="243" cy="16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rPr>
                <a:t>sin</a:t>
              </a:r>
              <a:endParaRPr lang="zh-CN" altLang="en-US" sz="36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9231" name="WordArt 586"/>
            <p:cNvSpPr>
              <a:spLocks noChangeArrowheads="1" noChangeShapeType="1" noTextEdit="1"/>
            </p:cNvSpPr>
            <p:nvPr/>
          </p:nvSpPr>
          <p:spPr bwMode="auto">
            <a:xfrm>
              <a:off x="2888" y="3148"/>
              <a:ext cx="58" cy="17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(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9232" name="WordArt 587"/>
            <p:cNvSpPr>
              <a:spLocks noChangeArrowheads="1" noChangeShapeType="1" noTextEdit="1"/>
            </p:cNvSpPr>
            <p:nvPr/>
          </p:nvSpPr>
          <p:spPr bwMode="auto">
            <a:xfrm>
              <a:off x="3666" y="3138"/>
              <a:ext cx="58" cy="17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)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9233" name="WordArt 588"/>
            <p:cNvSpPr>
              <a:spLocks noChangeArrowheads="1" noChangeShapeType="1" noTextEdit="1"/>
            </p:cNvSpPr>
            <p:nvPr/>
          </p:nvSpPr>
          <p:spPr bwMode="auto">
            <a:xfrm>
              <a:off x="2971" y="3174"/>
              <a:ext cx="129" cy="12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Symbol"/>
                </a:rPr>
                <a:t>w</a:t>
              </a:r>
              <a:endParaRPr lang="zh-CN" altLang="en-US" sz="3600" i="1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Symbol"/>
              </a:endParaRPr>
            </a:p>
          </p:txBody>
        </p:sp>
        <p:sp>
          <p:nvSpPr>
            <p:cNvPr id="9234" name="WordArt 589"/>
            <p:cNvSpPr>
              <a:spLocks noChangeArrowheads="1" noChangeShapeType="1" noTextEdit="1"/>
            </p:cNvSpPr>
            <p:nvPr/>
          </p:nvSpPr>
          <p:spPr bwMode="auto">
            <a:xfrm>
              <a:off x="3128" y="3137"/>
              <a:ext cx="88" cy="16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t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9235" name="WordArt 590"/>
            <p:cNvSpPr>
              <a:spLocks noChangeArrowheads="1" noChangeShapeType="1" noTextEdit="1"/>
            </p:cNvSpPr>
            <p:nvPr/>
          </p:nvSpPr>
          <p:spPr bwMode="auto">
            <a:xfrm>
              <a:off x="3443" y="3168"/>
              <a:ext cx="129" cy="17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rPr>
                <a:t>j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Symbol"/>
              </a:endParaRPr>
            </a:p>
          </p:txBody>
        </p:sp>
        <p:sp>
          <p:nvSpPr>
            <p:cNvPr id="9236" name="WordArt 591"/>
            <p:cNvSpPr>
              <a:spLocks noChangeArrowheads="1" noChangeShapeType="1" noTextEdit="1"/>
            </p:cNvSpPr>
            <p:nvPr/>
          </p:nvSpPr>
          <p:spPr bwMode="auto">
            <a:xfrm>
              <a:off x="3262" y="3158"/>
              <a:ext cx="138" cy="13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rPr>
                <a:t>+</a:t>
              </a:r>
              <a:endParaRPr lang="zh-CN" altLang="en-US" sz="3600" kern="10">
                <a:ln w="2857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宋体"/>
                <a:ea typeface="宋体"/>
              </a:endParaRPr>
            </a:p>
          </p:txBody>
        </p:sp>
        <p:sp>
          <p:nvSpPr>
            <p:cNvPr id="9237" name="WordArt 592"/>
            <p:cNvSpPr>
              <a:spLocks noChangeArrowheads="1" noChangeShapeType="1" noTextEdit="1"/>
            </p:cNvSpPr>
            <p:nvPr/>
          </p:nvSpPr>
          <p:spPr bwMode="auto">
            <a:xfrm>
              <a:off x="2378" y="3124"/>
              <a:ext cx="176" cy="191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en-US" altLang="zh-CN" sz="3600" i="1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A</a:t>
              </a:r>
              <a:endParaRPr lang="zh-CN" altLang="en-US" sz="3600" i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  <p:sp>
          <p:nvSpPr>
            <p:cNvPr id="9238" name="WordArt 593"/>
            <p:cNvSpPr>
              <a:spLocks noChangeArrowheads="1" noChangeShapeType="1" noTextEdit="1"/>
            </p:cNvSpPr>
            <p:nvPr/>
          </p:nvSpPr>
          <p:spPr bwMode="auto">
            <a:xfrm flipH="1">
              <a:off x="3606" y="3148"/>
              <a:ext cx="27" cy="8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6931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'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2" name="Group 611"/>
            <p:cNvGrpSpPr>
              <a:grpSpLocks/>
            </p:cNvGrpSpPr>
            <p:nvPr/>
          </p:nvGrpSpPr>
          <p:grpSpPr bwMode="auto">
            <a:xfrm>
              <a:off x="285" y="3526"/>
              <a:ext cx="5316" cy="199"/>
              <a:chOff x="482" y="3458"/>
              <a:chExt cx="4763" cy="202"/>
            </a:xfrm>
          </p:grpSpPr>
          <p:sp>
            <p:nvSpPr>
              <p:cNvPr id="9252" name="WordArt 410"/>
              <p:cNvSpPr>
                <a:spLocks noChangeArrowheads="1" noChangeShapeType="1" noTextEdit="1"/>
              </p:cNvSpPr>
              <p:nvPr/>
            </p:nvSpPr>
            <p:spPr bwMode="auto">
              <a:xfrm>
                <a:off x="826" y="3471"/>
                <a:ext cx="130" cy="16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rPr>
                  <a:t>j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endParaRPr>
              </a:p>
            </p:txBody>
          </p:sp>
          <p:sp>
            <p:nvSpPr>
              <p:cNvPr id="9253" name="Freeform 411"/>
              <p:cNvSpPr>
                <a:spLocks/>
              </p:cNvSpPr>
              <p:nvPr/>
            </p:nvSpPr>
            <p:spPr bwMode="auto">
              <a:xfrm>
                <a:off x="719" y="3537"/>
                <a:ext cx="28" cy="54"/>
              </a:xfrm>
              <a:custGeom>
                <a:avLst/>
                <a:gdLst>
                  <a:gd name="T0" fmla="*/ 0 w 360"/>
                  <a:gd name="T1" fmla="*/ 0 h 392"/>
                  <a:gd name="T2" fmla="*/ 0 w 360"/>
                  <a:gd name="T3" fmla="*/ 0 h 392"/>
                  <a:gd name="T4" fmla="*/ 0 w 360"/>
                  <a:gd name="T5" fmla="*/ 0 h 392"/>
                  <a:gd name="T6" fmla="*/ 0 w 360"/>
                  <a:gd name="T7" fmla="*/ 0 h 392"/>
                  <a:gd name="T8" fmla="*/ 0 w 360"/>
                  <a:gd name="T9" fmla="*/ 0 h 392"/>
                  <a:gd name="T10" fmla="*/ 0 w 360"/>
                  <a:gd name="T11" fmla="*/ 0 h 392"/>
                  <a:gd name="T12" fmla="*/ 0 w 360"/>
                  <a:gd name="T13" fmla="*/ 0 h 392"/>
                  <a:gd name="T14" fmla="*/ 0 w 360"/>
                  <a:gd name="T15" fmla="*/ 0 h 392"/>
                  <a:gd name="T16" fmla="*/ 0 w 360"/>
                  <a:gd name="T17" fmla="*/ 0 h 392"/>
                  <a:gd name="T18" fmla="*/ 0 w 360"/>
                  <a:gd name="T19" fmla="*/ 0 h 392"/>
                  <a:gd name="T20" fmla="*/ 0 w 360"/>
                  <a:gd name="T21" fmla="*/ 0 h 39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60"/>
                  <a:gd name="T34" fmla="*/ 0 h 392"/>
                  <a:gd name="T35" fmla="*/ 360 w 360"/>
                  <a:gd name="T36" fmla="*/ 392 h 39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60" h="392">
                    <a:moveTo>
                      <a:pt x="104" y="8"/>
                    </a:moveTo>
                    <a:cubicBezTo>
                      <a:pt x="144" y="16"/>
                      <a:pt x="208" y="32"/>
                      <a:pt x="248" y="56"/>
                    </a:cubicBezTo>
                    <a:cubicBezTo>
                      <a:pt x="288" y="80"/>
                      <a:pt x="328" y="104"/>
                      <a:pt x="344" y="152"/>
                    </a:cubicBezTo>
                    <a:cubicBezTo>
                      <a:pt x="360" y="200"/>
                      <a:pt x="360" y="304"/>
                      <a:pt x="344" y="344"/>
                    </a:cubicBezTo>
                    <a:cubicBezTo>
                      <a:pt x="328" y="384"/>
                      <a:pt x="280" y="392"/>
                      <a:pt x="248" y="392"/>
                    </a:cubicBezTo>
                    <a:cubicBezTo>
                      <a:pt x="216" y="392"/>
                      <a:pt x="168" y="368"/>
                      <a:pt x="152" y="344"/>
                    </a:cubicBezTo>
                    <a:cubicBezTo>
                      <a:pt x="136" y="320"/>
                      <a:pt x="160" y="280"/>
                      <a:pt x="152" y="248"/>
                    </a:cubicBezTo>
                    <a:cubicBezTo>
                      <a:pt x="144" y="216"/>
                      <a:pt x="120" y="184"/>
                      <a:pt x="104" y="152"/>
                    </a:cubicBezTo>
                    <a:cubicBezTo>
                      <a:pt x="88" y="120"/>
                      <a:pt x="72" y="80"/>
                      <a:pt x="56" y="56"/>
                    </a:cubicBezTo>
                    <a:cubicBezTo>
                      <a:pt x="40" y="32"/>
                      <a:pt x="0" y="16"/>
                      <a:pt x="8" y="8"/>
                    </a:cubicBezTo>
                    <a:cubicBezTo>
                      <a:pt x="16" y="0"/>
                      <a:pt x="64" y="0"/>
                      <a:pt x="104" y="8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9254" name="WordArt 594"/>
              <p:cNvSpPr>
                <a:spLocks noChangeArrowheads="1" noChangeShapeType="1" noTextEdit="1"/>
              </p:cNvSpPr>
              <p:nvPr/>
            </p:nvSpPr>
            <p:spPr bwMode="auto">
              <a:xfrm>
                <a:off x="482" y="3461"/>
                <a:ext cx="154" cy="164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A</a:t>
                </a:r>
                <a:endParaRPr lang="zh-CN" altLang="en-US" sz="36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9255" name="WordArt 59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52" y="3458"/>
                <a:ext cx="4193" cy="202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zh-CN" altLang="en-US" sz="3600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为微分方程求解时的积分常量，由系统的初始条件</a:t>
                </a:r>
                <a:r>
                  <a:rPr lang="zh-CN" altLang="en-US" sz="3600" kern="10" dirty="0" smtClean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决定</a:t>
                </a:r>
                <a:endParaRPr lang="zh-CN" alt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endParaRPr>
              </a:p>
            </p:txBody>
          </p:sp>
        </p:grpSp>
        <p:grpSp>
          <p:nvGrpSpPr>
            <p:cNvPr id="9240" name="Group 610"/>
            <p:cNvGrpSpPr>
              <a:grpSpLocks/>
            </p:cNvGrpSpPr>
            <p:nvPr/>
          </p:nvGrpSpPr>
          <p:grpSpPr bwMode="auto">
            <a:xfrm>
              <a:off x="4071" y="3055"/>
              <a:ext cx="1192" cy="357"/>
              <a:chOff x="4071" y="3001"/>
              <a:chExt cx="1192" cy="325"/>
            </a:xfrm>
          </p:grpSpPr>
          <p:sp>
            <p:nvSpPr>
              <p:cNvPr id="9242" name="WordArt 599"/>
              <p:cNvSpPr>
                <a:spLocks noChangeArrowheads="1" noChangeShapeType="1" noTextEdit="1"/>
              </p:cNvSpPr>
              <p:nvPr/>
            </p:nvSpPr>
            <p:spPr bwMode="auto">
              <a:xfrm>
                <a:off x="4071" y="3094"/>
                <a:ext cx="129" cy="16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rPr>
                  <a:t>j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endParaRPr>
              </a:p>
            </p:txBody>
          </p:sp>
          <p:sp>
            <p:nvSpPr>
              <p:cNvPr id="9243" name="WordArt 600"/>
              <p:cNvSpPr>
                <a:spLocks noChangeArrowheads="1" noChangeShapeType="1" noTextEdit="1"/>
              </p:cNvSpPr>
              <p:nvPr/>
            </p:nvSpPr>
            <p:spPr bwMode="auto">
              <a:xfrm flipH="1">
                <a:off x="4234" y="3076"/>
                <a:ext cx="27" cy="7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6931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'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9244" name="Group 601"/>
              <p:cNvGrpSpPr>
                <a:grpSpLocks/>
              </p:cNvGrpSpPr>
              <p:nvPr/>
            </p:nvGrpSpPr>
            <p:grpSpPr bwMode="auto">
              <a:xfrm>
                <a:off x="4337" y="3149"/>
                <a:ext cx="152" cy="53"/>
                <a:chOff x="1260" y="2371"/>
                <a:chExt cx="151" cy="53"/>
              </a:xfrm>
            </p:grpSpPr>
            <p:sp>
              <p:nvSpPr>
                <p:cNvPr id="9250" name="Line 602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51" name="Line 603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245" name="WordArt 604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94" y="3104"/>
                <a:ext cx="129" cy="16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rPr>
                  <a:t>j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endParaRPr>
              </a:p>
            </p:txBody>
          </p:sp>
          <p:sp>
            <p:nvSpPr>
              <p:cNvPr id="9246" name="WordArt 605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81" y="3126"/>
                <a:ext cx="138" cy="12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2857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rPr>
                  <a:t>+</a:t>
                </a:r>
                <a:endParaRPr lang="zh-CN" altLang="en-US" sz="3600" kern="10"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9247" name="WordArt 607"/>
              <p:cNvSpPr>
                <a:spLocks noChangeArrowheads="1" noChangeShapeType="1" noTextEdit="1"/>
              </p:cNvSpPr>
              <p:nvPr/>
            </p:nvSpPr>
            <p:spPr bwMode="auto">
              <a:xfrm>
                <a:off x="5069" y="3001"/>
                <a:ext cx="159" cy="12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7264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rPr>
                  <a:t>p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endParaRPr>
              </a:p>
            </p:txBody>
          </p:sp>
          <p:sp>
            <p:nvSpPr>
              <p:cNvPr id="9248" name="Line 608"/>
              <p:cNvSpPr>
                <a:spLocks noChangeShapeType="1"/>
              </p:cNvSpPr>
              <p:nvPr/>
            </p:nvSpPr>
            <p:spPr bwMode="auto">
              <a:xfrm>
                <a:off x="5007" y="3171"/>
                <a:ext cx="25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9" name="WordArt 609"/>
              <p:cNvSpPr>
                <a:spLocks noChangeArrowheads="1" noChangeShapeType="1" noTextEdit="1"/>
              </p:cNvSpPr>
              <p:nvPr/>
            </p:nvSpPr>
            <p:spPr bwMode="auto">
              <a:xfrm>
                <a:off x="5074" y="3217"/>
                <a:ext cx="131" cy="10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9241" name="WordArt 809"/>
            <p:cNvSpPr>
              <a:spLocks noChangeArrowheads="1" noChangeShapeType="1" noTextEdit="1"/>
            </p:cNvSpPr>
            <p:nvPr/>
          </p:nvSpPr>
          <p:spPr bwMode="auto">
            <a:xfrm>
              <a:off x="1050" y="3836"/>
              <a:ext cx="3598" cy="196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3300"/>
                    </a:solidFill>
                    <a:round/>
                    <a:headEnd/>
                    <a:tailEnd/>
                  </a:ln>
                  <a:solidFill>
                    <a:srgbClr val="003300"/>
                  </a:solidFill>
                  <a:latin typeface="宋体"/>
                  <a:ea typeface="宋体"/>
                </a:rPr>
                <a:t>（注：一般情况下，采用余弦函数形式）</a:t>
              </a:r>
            </a:p>
          </p:txBody>
        </p:sp>
      </p:grpSp>
      <p:sp>
        <p:nvSpPr>
          <p:cNvPr id="249" name="Rectangle 267"/>
          <p:cNvSpPr>
            <a:spLocks noChangeArrowheads="1"/>
          </p:cNvSpPr>
          <p:nvPr/>
        </p:nvSpPr>
        <p:spPr bwMode="auto">
          <a:xfrm>
            <a:off x="1763694" y="1357298"/>
            <a:ext cx="2919412" cy="809625"/>
          </a:xfrm>
          <a:prstGeom prst="rect">
            <a:avLst/>
          </a:prstGeom>
          <a:solidFill>
            <a:srgbClr val="FFFF66"/>
          </a:solidFill>
          <a:ln w="57150">
            <a:solidFill>
              <a:srgbClr val="EA8C7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grpSp>
        <p:nvGrpSpPr>
          <p:cNvPr id="250" name="Group 191"/>
          <p:cNvGrpSpPr>
            <a:grpSpLocks/>
          </p:cNvGrpSpPr>
          <p:nvPr/>
        </p:nvGrpSpPr>
        <p:grpSpPr bwMode="auto">
          <a:xfrm>
            <a:off x="2000232" y="1428736"/>
            <a:ext cx="2530475" cy="636588"/>
            <a:chOff x="1808" y="2176"/>
            <a:chExt cx="1594" cy="401"/>
          </a:xfrm>
        </p:grpSpPr>
        <p:sp>
          <p:nvSpPr>
            <p:cNvPr id="251" name="WordArt 192"/>
            <p:cNvSpPr>
              <a:spLocks noChangeArrowheads="1" noChangeShapeType="1" noTextEdit="1"/>
            </p:cNvSpPr>
            <p:nvPr/>
          </p:nvSpPr>
          <p:spPr bwMode="auto">
            <a:xfrm>
              <a:off x="2316" y="2320"/>
              <a:ext cx="142" cy="13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rPr>
                <a:t>+</a:t>
              </a:r>
              <a:endParaRPr lang="zh-CN" altLang="en-US" sz="3600" kern="10">
                <a:ln w="2857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宋体"/>
                <a:ea typeface="宋体"/>
              </a:endParaRPr>
            </a:p>
          </p:txBody>
        </p:sp>
        <p:sp>
          <p:nvSpPr>
            <p:cNvPr id="252" name="WordArt 193"/>
            <p:cNvSpPr>
              <a:spLocks noChangeArrowheads="1" noChangeShapeType="1" noTextEdit="1"/>
            </p:cNvSpPr>
            <p:nvPr/>
          </p:nvSpPr>
          <p:spPr bwMode="auto">
            <a:xfrm>
              <a:off x="2856" y="2307"/>
              <a:ext cx="152" cy="13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x</a:t>
              </a:r>
              <a:endParaRPr lang="zh-CN" altLang="en-US" sz="3600" i="1" kern="10" dirty="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253" name="Group 194"/>
            <p:cNvGrpSpPr>
              <a:grpSpLocks/>
            </p:cNvGrpSpPr>
            <p:nvPr/>
          </p:nvGrpSpPr>
          <p:grpSpPr bwMode="auto">
            <a:xfrm>
              <a:off x="3079" y="2356"/>
              <a:ext cx="166" cy="45"/>
              <a:chOff x="1260" y="2515"/>
              <a:chExt cx="151" cy="45"/>
            </a:xfrm>
          </p:grpSpPr>
          <p:sp>
            <p:nvSpPr>
              <p:cNvPr id="267" name="Line 195"/>
              <p:cNvSpPr>
                <a:spLocks noChangeShapeType="1"/>
              </p:cNvSpPr>
              <p:nvPr/>
            </p:nvSpPr>
            <p:spPr bwMode="auto">
              <a:xfrm>
                <a:off x="1260" y="2515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8" name="Line 196"/>
              <p:cNvSpPr>
                <a:spLocks noChangeShapeType="1"/>
              </p:cNvSpPr>
              <p:nvPr/>
            </p:nvSpPr>
            <p:spPr bwMode="auto">
              <a:xfrm>
                <a:off x="1260" y="2560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4" name="WordArt 197"/>
            <p:cNvSpPr>
              <a:spLocks noChangeArrowheads="1" noChangeShapeType="1" noTextEdit="1"/>
            </p:cNvSpPr>
            <p:nvPr/>
          </p:nvSpPr>
          <p:spPr bwMode="auto">
            <a:xfrm>
              <a:off x="3296" y="2278"/>
              <a:ext cx="106" cy="17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1199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0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grpSp>
          <p:nvGrpSpPr>
            <p:cNvPr id="255" name="Group 198"/>
            <p:cNvGrpSpPr>
              <a:grpSpLocks/>
            </p:cNvGrpSpPr>
            <p:nvPr/>
          </p:nvGrpSpPr>
          <p:grpSpPr bwMode="auto">
            <a:xfrm>
              <a:off x="2551" y="2301"/>
              <a:ext cx="282" cy="147"/>
              <a:chOff x="4355" y="1530"/>
              <a:chExt cx="227" cy="139"/>
            </a:xfrm>
          </p:grpSpPr>
          <p:sp>
            <p:nvSpPr>
              <p:cNvPr id="265" name="WordArt 199"/>
              <p:cNvSpPr>
                <a:spLocks noChangeArrowheads="1" noChangeShapeType="1" noTextEdit="1"/>
              </p:cNvSpPr>
              <p:nvPr/>
            </p:nvSpPr>
            <p:spPr bwMode="auto">
              <a:xfrm>
                <a:off x="4355" y="1558"/>
                <a:ext cx="128" cy="11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Symbol"/>
                  </a:rPr>
                  <a:t>w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Symbol"/>
                </a:endParaRPr>
              </a:p>
            </p:txBody>
          </p:sp>
          <p:sp>
            <p:nvSpPr>
              <p:cNvPr id="266" name="WordArt 200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21" y="1530"/>
                <a:ext cx="61" cy="7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grpSp>
          <p:nvGrpSpPr>
            <p:cNvPr id="256" name="Group 201"/>
            <p:cNvGrpSpPr>
              <a:grpSpLocks/>
            </p:cNvGrpSpPr>
            <p:nvPr/>
          </p:nvGrpSpPr>
          <p:grpSpPr bwMode="auto">
            <a:xfrm>
              <a:off x="2036" y="2231"/>
              <a:ext cx="130" cy="106"/>
              <a:chOff x="1104" y="2007"/>
              <a:chExt cx="109" cy="130"/>
            </a:xfrm>
          </p:grpSpPr>
          <p:sp>
            <p:nvSpPr>
              <p:cNvPr id="263" name="WordArt 202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04" y="2011"/>
                <a:ext cx="109" cy="12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762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Bookman Old Style"/>
                  </a:rPr>
                  <a:t>x</a:t>
                </a:r>
                <a:endParaRPr lang="zh-CN" altLang="en-US" sz="3600" i="1" kern="10">
                  <a:ln w="76200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Bookman Old Style"/>
                </a:endParaRPr>
              </a:p>
            </p:txBody>
          </p:sp>
          <p:sp>
            <p:nvSpPr>
              <p:cNvPr id="264" name="WordArt 20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04" y="2007"/>
                <a:ext cx="109" cy="12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x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257" name="WordArt 204"/>
            <p:cNvSpPr>
              <a:spLocks noChangeArrowheads="1" noChangeShapeType="1" noTextEdit="1"/>
            </p:cNvSpPr>
            <p:nvPr/>
          </p:nvSpPr>
          <p:spPr bwMode="auto">
            <a:xfrm>
              <a:off x="1845" y="2191"/>
              <a:ext cx="108" cy="15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d</a:t>
              </a:r>
              <a:endParaRPr lang="zh-CN" altLang="en-US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  <p:sp>
          <p:nvSpPr>
            <p:cNvPr id="258" name="Line 205"/>
            <p:cNvSpPr>
              <a:spLocks noChangeShapeType="1"/>
            </p:cNvSpPr>
            <p:nvPr/>
          </p:nvSpPr>
          <p:spPr bwMode="auto">
            <a:xfrm>
              <a:off x="1808" y="2381"/>
              <a:ext cx="412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9" name="WordArt 206"/>
            <p:cNvSpPr>
              <a:spLocks noChangeArrowheads="1" noChangeShapeType="1" noTextEdit="1"/>
            </p:cNvSpPr>
            <p:nvPr/>
          </p:nvSpPr>
          <p:spPr bwMode="auto">
            <a:xfrm>
              <a:off x="1851" y="2415"/>
              <a:ext cx="119" cy="16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d</a:t>
              </a:r>
              <a:endParaRPr lang="zh-CN" altLang="en-US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  <p:sp>
          <p:nvSpPr>
            <p:cNvPr id="260" name="WordArt 207"/>
            <p:cNvSpPr>
              <a:spLocks noChangeArrowheads="1" noChangeShapeType="1" noTextEdit="1"/>
            </p:cNvSpPr>
            <p:nvPr/>
          </p:nvSpPr>
          <p:spPr bwMode="auto">
            <a:xfrm>
              <a:off x="2009" y="2452"/>
              <a:ext cx="65" cy="12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t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61" name="WordArt 208"/>
            <p:cNvSpPr>
              <a:spLocks noChangeArrowheads="1" noChangeShapeType="1" noTextEdit="1"/>
            </p:cNvSpPr>
            <p:nvPr/>
          </p:nvSpPr>
          <p:spPr bwMode="auto">
            <a:xfrm>
              <a:off x="2112" y="2429"/>
              <a:ext cx="60" cy="7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262" name="WordArt 209"/>
            <p:cNvSpPr>
              <a:spLocks noChangeArrowheads="1" noChangeShapeType="1" noTextEdit="1"/>
            </p:cNvSpPr>
            <p:nvPr/>
          </p:nvSpPr>
          <p:spPr bwMode="auto">
            <a:xfrm>
              <a:off x="1971" y="2176"/>
              <a:ext cx="60" cy="7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</p:grpSp>
      <p:sp>
        <p:nvSpPr>
          <p:cNvPr id="269" name="WordArt 211"/>
          <p:cNvSpPr>
            <a:spLocks noChangeArrowheads="1" noChangeShapeType="1" noTextEdit="1"/>
          </p:cNvSpPr>
          <p:nvPr/>
        </p:nvSpPr>
        <p:spPr bwMode="auto">
          <a:xfrm>
            <a:off x="928662" y="571480"/>
            <a:ext cx="5715040" cy="500066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zh-CN" altLang="en-US" sz="3600" kern="10" dirty="0" smtClean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008000"/>
                </a:solidFill>
                <a:latin typeface="宋体"/>
                <a:ea typeface="宋体"/>
              </a:rPr>
              <a:t>简谐振动微分方程</a:t>
            </a:r>
            <a:endParaRPr lang="zh-CN" altLang="en-US" sz="3600" kern="10" dirty="0">
              <a:ln w="9525">
                <a:solidFill>
                  <a:srgbClr val="008000"/>
                </a:solidFill>
                <a:round/>
                <a:headEnd/>
                <a:tailEnd/>
              </a:ln>
              <a:solidFill>
                <a:srgbClr val="008000"/>
              </a:solidFill>
              <a:latin typeface="宋体"/>
              <a:ea typeface="宋体"/>
            </a:endParaRPr>
          </a:p>
        </p:txBody>
      </p:sp>
      <p:sp>
        <p:nvSpPr>
          <p:cNvPr id="270" name="Rectangle 267"/>
          <p:cNvSpPr>
            <a:spLocks noChangeArrowheads="1"/>
          </p:cNvSpPr>
          <p:nvPr/>
        </p:nvSpPr>
        <p:spPr bwMode="auto">
          <a:xfrm>
            <a:off x="1763694" y="2357430"/>
            <a:ext cx="2919412" cy="809625"/>
          </a:xfrm>
          <a:prstGeom prst="rect">
            <a:avLst/>
          </a:prstGeom>
          <a:solidFill>
            <a:srgbClr val="FFFF66"/>
          </a:solidFill>
          <a:ln w="57150">
            <a:solidFill>
              <a:srgbClr val="EA8C7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grpSp>
        <p:nvGrpSpPr>
          <p:cNvPr id="271" name="Group 191"/>
          <p:cNvGrpSpPr>
            <a:grpSpLocks/>
          </p:cNvGrpSpPr>
          <p:nvPr/>
        </p:nvGrpSpPr>
        <p:grpSpPr bwMode="auto">
          <a:xfrm>
            <a:off x="2000232" y="2428868"/>
            <a:ext cx="2530475" cy="636588"/>
            <a:chOff x="1808" y="2176"/>
            <a:chExt cx="1594" cy="401"/>
          </a:xfrm>
        </p:grpSpPr>
        <p:sp>
          <p:nvSpPr>
            <p:cNvPr id="272" name="WordArt 192"/>
            <p:cNvSpPr>
              <a:spLocks noChangeArrowheads="1" noChangeShapeType="1" noTextEdit="1"/>
            </p:cNvSpPr>
            <p:nvPr/>
          </p:nvSpPr>
          <p:spPr bwMode="auto">
            <a:xfrm>
              <a:off x="2316" y="2320"/>
              <a:ext cx="142" cy="13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rPr>
                <a:t>+</a:t>
              </a:r>
              <a:endParaRPr lang="zh-CN" altLang="en-US" sz="3600" kern="10">
                <a:ln w="2857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宋体"/>
                <a:ea typeface="宋体"/>
              </a:endParaRPr>
            </a:p>
          </p:txBody>
        </p:sp>
        <p:sp>
          <p:nvSpPr>
            <p:cNvPr id="273" name="WordArt 193"/>
            <p:cNvSpPr>
              <a:spLocks noChangeArrowheads="1" noChangeShapeType="1" noTextEdit="1"/>
            </p:cNvSpPr>
            <p:nvPr/>
          </p:nvSpPr>
          <p:spPr bwMode="auto">
            <a:xfrm>
              <a:off x="2856" y="2307"/>
              <a:ext cx="152" cy="13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 dirty="0" smtClean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rPr>
                <a:t>q</a:t>
              </a:r>
              <a:endParaRPr lang="zh-CN" altLang="en-US" sz="3600" i="1" kern="10" dirty="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274" name="Group 194"/>
            <p:cNvGrpSpPr>
              <a:grpSpLocks/>
            </p:cNvGrpSpPr>
            <p:nvPr/>
          </p:nvGrpSpPr>
          <p:grpSpPr bwMode="auto">
            <a:xfrm>
              <a:off x="3079" y="2356"/>
              <a:ext cx="166" cy="45"/>
              <a:chOff x="1260" y="2515"/>
              <a:chExt cx="151" cy="45"/>
            </a:xfrm>
          </p:grpSpPr>
          <p:sp>
            <p:nvSpPr>
              <p:cNvPr id="288" name="Line 195"/>
              <p:cNvSpPr>
                <a:spLocks noChangeShapeType="1"/>
              </p:cNvSpPr>
              <p:nvPr/>
            </p:nvSpPr>
            <p:spPr bwMode="auto">
              <a:xfrm>
                <a:off x="1260" y="2515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9" name="Line 196"/>
              <p:cNvSpPr>
                <a:spLocks noChangeShapeType="1"/>
              </p:cNvSpPr>
              <p:nvPr/>
            </p:nvSpPr>
            <p:spPr bwMode="auto">
              <a:xfrm>
                <a:off x="1260" y="2560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5" name="WordArt 197"/>
            <p:cNvSpPr>
              <a:spLocks noChangeArrowheads="1" noChangeShapeType="1" noTextEdit="1"/>
            </p:cNvSpPr>
            <p:nvPr/>
          </p:nvSpPr>
          <p:spPr bwMode="auto">
            <a:xfrm>
              <a:off x="3296" y="2278"/>
              <a:ext cx="106" cy="17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1199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0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grpSp>
          <p:nvGrpSpPr>
            <p:cNvPr id="276" name="Group 198"/>
            <p:cNvGrpSpPr>
              <a:grpSpLocks/>
            </p:cNvGrpSpPr>
            <p:nvPr/>
          </p:nvGrpSpPr>
          <p:grpSpPr bwMode="auto">
            <a:xfrm>
              <a:off x="2551" y="2301"/>
              <a:ext cx="282" cy="147"/>
              <a:chOff x="4355" y="1530"/>
              <a:chExt cx="227" cy="139"/>
            </a:xfrm>
          </p:grpSpPr>
          <p:sp>
            <p:nvSpPr>
              <p:cNvPr id="286" name="WordArt 199"/>
              <p:cNvSpPr>
                <a:spLocks noChangeArrowheads="1" noChangeShapeType="1" noTextEdit="1"/>
              </p:cNvSpPr>
              <p:nvPr/>
            </p:nvSpPr>
            <p:spPr bwMode="auto">
              <a:xfrm>
                <a:off x="4355" y="1558"/>
                <a:ext cx="128" cy="11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 dirty="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Symbol"/>
                  </a:rPr>
                  <a:t>w</a:t>
                </a:r>
                <a:endParaRPr lang="zh-CN" altLang="en-US" sz="3600" i="1" kern="10" dirty="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Symbol"/>
                </a:endParaRPr>
              </a:p>
            </p:txBody>
          </p:sp>
          <p:sp>
            <p:nvSpPr>
              <p:cNvPr id="287" name="WordArt 200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21" y="1530"/>
                <a:ext cx="61" cy="7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grpSp>
          <p:nvGrpSpPr>
            <p:cNvPr id="277" name="Group 201"/>
            <p:cNvGrpSpPr>
              <a:grpSpLocks/>
            </p:cNvGrpSpPr>
            <p:nvPr/>
          </p:nvGrpSpPr>
          <p:grpSpPr bwMode="auto">
            <a:xfrm>
              <a:off x="2036" y="2231"/>
              <a:ext cx="130" cy="106"/>
              <a:chOff x="1104" y="2007"/>
              <a:chExt cx="109" cy="130"/>
            </a:xfrm>
          </p:grpSpPr>
          <p:sp>
            <p:nvSpPr>
              <p:cNvPr id="284" name="WordArt 202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04" y="2011"/>
                <a:ext cx="109" cy="12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762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Bookman Old Style"/>
                  </a:rPr>
                  <a:t>x</a:t>
                </a:r>
                <a:endParaRPr lang="zh-CN" altLang="en-US" sz="3600" i="1" kern="10">
                  <a:ln w="76200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Bookman Old Style"/>
                </a:endParaRPr>
              </a:p>
            </p:txBody>
          </p:sp>
          <p:sp>
            <p:nvSpPr>
              <p:cNvPr id="285" name="WordArt 20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04" y="2007"/>
                <a:ext cx="109" cy="12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 dirty="0" smtClean="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rPr>
                  <a:t>q</a:t>
                </a:r>
                <a:endParaRPr lang="zh-CN" altLang="en-US" sz="3600" i="1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278" name="WordArt 204"/>
            <p:cNvSpPr>
              <a:spLocks noChangeArrowheads="1" noChangeShapeType="1" noTextEdit="1"/>
            </p:cNvSpPr>
            <p:nvPr/>
          </p:nvSpPr>
          <p:spPr bwMode="auto">
            <a:xfrm>
              <a:off x="1845" y="2191"/>
              <a:ext cx="108" cy="15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d</a:t>
              </a:r>
              <a:endParaRPr lang="zh-CN" altLang="en-US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  <p:sp>
          <p:nvSpPr>
            <p:cNvPr id="279" name="Line 205"/>
            <p:cNvSpPr>
              <a:spLocks noChangeShapeType="1"/>
            </p:cNvSpPr>
            <p:nvPr/>
          </p:nvSpPr>
          <p:spPr bwMode="auto">
            <a:xfrm>
              <a:off x="1808" y="2381"/>
              <a:ext cx="412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0" name="WordArt 206"/>
            <p:cNvSpPr>
              <a:spLocks noChangeArrowheads="1" noChangeShapeType="1" noTextEdit="1"/>
            </p:cNvSpPr>
            <p:nvPr/>
          </p:nvSpPr>
          <p:spPr bwMode="auto">
            <a:xfrm>
              <a:off x="1851" y="2415"/>
              <a:ext cx="119" cy="16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d</a:t>
              </a:r>
              <a:endParaRPr lang="zh-CN" altLang="en-US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  <p:sp>
          <p:nvSpPr>
            <p:cNvPr id="281" name="WordArt 207"/>
            <p:cNvSpPr>
              <a:spLocks noChangeArrowheads="1" noChangeShapeType="1" noTextEdit="1"/>
            </p:cNvSpPr>
            <p:nvPr/>
          </p:nvSpPr>
          <p:spPr bwMode="auto">
            <a:xfrm>
              <a:off x="2009" y="2452"/>
              <a:ext cx="65" cy="12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t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82" name="WordArt 208"/>
            <p:cNvSpPr>
              <a:spLocks noChangeArrowheads="1" noChangeShapeType="1" noTextEdit="1"/>
            </p:cNvSpPr>
            <p:nvPr/>
          </p:nvSpPr>
          <p:spPr bwMode="auto">
            <a:xfrm>
              <a:off x="2112" y="2429"/>
              <a:ext cx="60" cy="7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283" name="WordArt 209"/>
            <p:cNvSpPr>
              <a:spLocks noChangeArrowheads="1" noChangeShapeType="1" noTextEdit="1"/>
            </p:cNvSpPr>
            <p:nvPr/>
          </p:nvSpPr>
          <p:spPr bwMode="auto">
            <a:xfrm>
              <a:off x="1971" y="2176"/>
              <a:ext cx="60" cy="7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</p:grpSp>
      <p:sp>
        <p:nvSpPr>
          <p:cNvPr id="290" name="WordArt 547"/>
          <p:cNvSpPr>
            <a:spLocks noChangeArrowheads="1" noChangeShapeType="1" noTextEdit="1"/>
          </p:cNvSpPr>
          <p:nvPr/>
        </p:nvSpPr>
        <p:spPr bwMode="auto">
          <a:xfrm>
            <a:off x="5264156" y="2500306"/>
            <a:ext cx="1714512" cy="454026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zh-CN" alt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rPr>
              <a:t>单摆或复摆</a:t>
            </a:r>
            <a:endParaRPr lang="zh-CN" alt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宋体"/>
              <a:ea typeface="宋体"/>
            </a:endParaRPr>
          </a:p>
        </p:txBody>
      </p:sp>
      <p:sp>
        <p:nvSpPr>
          <p:cNvPr id="291" name="WordArt 547"/>
          <p:cNvSpPr>
            <a:spLocks noChangeArrowheads="1" noChangeShapeType="1" noTextEdit="1"/>
          </p:cNvSpPr>
          <p:nvPr/>
        </p:nvSpPr>
        <p:spPr bwMode="auto">
          <a:xfrm>
            <a:off x="5286380" y="1428736"/>
            <a:ext cx="1643074" cy="500066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zh-CN" alt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rPr>
              <a:t>弹簧振子</a:t>
            </a:r>
            <a:endParaRPr lang="zh-CN" alt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宋体"/>
              <a:ea typeface="宋体"/>
            </a:endParaRPr>
          </a:p>
        </p:txBody>
      </p:sp>
      <p:sp>
        <p:nvSpPr>
          <p:cNvPr id="102" name="Text Box 118"/>
          <p:cNvSpPr txBox="1">
            <a:spLocks noChangeArrowheads="1"/>
          </p:cNvSpPr>
          <p:nvPr/>
        </p:nvSpPr>
        <p:spPr bwMode="auto">
          <a:xfrm>
            <a:off x="7380312" y="1916832"/>
            <a:ext cx="1467068" cy="70788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2000" dirty="0" smtClean="0">
                <a:solidFill>
                  <a:srgbClr val="008000"/>
                </a:solidFill>
                <a:latin typeface="Calibri" pitchFamily="34" charset="0"/>
                <a:ea typeface="华文中宋" pitchFamily="2" charset="-122"/>
              </a:rPr>
              <a:t>二阶常系数</a:t>
            </a:r>
            <a:endParaRPr lang="en-US" altLang="zh-CN" sz="2000" dirty="0" smtClean="0">
              <a:solidFill>
                <a:srgbClr val="008000"/>
              </a:solidFill>
              <a:latin typeface="Calibri" pitchFamily="34" charset="0"/>
              <a:ea typeface="华文中宋" pitchFamily="2" charset="-122"/>
            </a:endParaRPr>
          </a:p>
          <a:p>
            <a:pPr>
              <a:spcBef>
                <a:spcPts val="0"/>
              </a:spcBef>
            </a:pPr>
            <a:r>
              <a:rPr lang="zh-CN" altLang="en-US" sz="2000" dirty="0" smtClean="0">
                <a:solidFill>
                  <a:srgbClr val="008000"/>
                </a:solidFill>
                <a:latin typeface="Calibri" pitchFamily="34" charset="0"/>
                <a:ea typeface="华文中宋" pitchFamily="2" charset="-122"/>
              </a:rPr>
              <a:t>微分方程</a:t>
            </a:r>
            <a:endParaRPr lang="zh-CN" altLang="en-US" sz="2000" dirty="0">
              <a:solidFill>
                <a:srgbClr val="008000"/>
              </a:solidFill>
              <a:latin typeface="Calibri" pitchFamily="34" charset="0"/>
              <a:ea typeface="华文中宋" pitchFamily="2" charset="-122"/>
            </a:endParaRPr>
          </a:p>
        </p:txBody>
      </p:sp>
      <p:sp>
        <p:nvSpPr>
          <p:cNvPr id="103" name="Text Box 93"/>
          <p:cNvSpPr txBox="1">
            <a:spLocks noChangeArrowheads="1"/>
          </p:cNvSpPr>
          <p:nvPr/>
        </p:nvSpPr>
        <p:spPr bwMode="auto">
          <a:xfrm>
            <a:off x="5264156" y="3320197"/>
            <a:ext cx="35397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000" b="1" dirty="0" smtClean="0">
                <a:latin typeface="+mn-ea"/>
                <a:ea typeface="+mn-ea"/>
              </a:rPr>
              <a:t>角频率是振动系统固有的性质</a:t>
            </a:r>
            <a:endParaRPr lang="en-US" altLang="zh-CN" sz="2000" b="1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32" name="Rectangle 412"/>
          <p:cNvSpPr>
            <a:spLocks noGrp="1" noChangeArrowheads="1"/>
          </p:cNvSpPr>
          <p:nvPr>
            <p:ph type="title" idx="4294967295"/>
          </p:nvPr>
        </p:nvSpPr>
        <p:spPr>
          <a:xfrm>
            <a:off x="2090738" y="0"/>
            <a:ext cx="7053262" cy="64928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mtClean="0">
                <a:solidFill>
                  <a:schemeClr val="bg1"/>
                </a:solidFill>
              </a:rPr>
              <a:t>续</a:t>
            </a:r>
          </a:p>
        </p:txBody>
      </p:sp>
      <p:sp>
        <p:nvSpPr>
          <p:cNvPr id="10243" name="Rectangle 2" descr="新闻纸"/>
          <p:cNvSpPr>
            <a:spLocks noChangeArrowheads="1"/>
          </p:cNvSpPr>
          <p:nvPr/>
        </p:nvSpPr>
        <p:spPr bwMode="auto">
          <a:xfrm>
            <a:off x="0" y="0"/>
            <a:ext cx="9144000" cy="179388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0244" name="Rectangle 3" descr="新闻纸"/>
          <p:cNvSpPr>
            <a:spLocks noChangeArrowheads="1"/>
          </p:cNvSpPr>
          <p:nvPr/>
        </p:nvSpPr>
        <p:spPr bwMode="auto">
          <a:xfrm>
            <a:off x="0" y="6702425"/>
            <a:ext cx="9144000" cy="155575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grpSp>
        <p:nvGrpSpPr>
          <p:cNvPr id="10245" name="Group 413"/>
          <p:cNvGrpSpPr>
            <a:grpSpLocks/>
          </p:cNvGrpSpPr>
          <p:nvPr/>
        </p:nvGrpSpPr>
        <p:grpSpPr bwMode="auto">
          <a:xfrm>
            <a:off x="534988" y="409575"/>
            <a:ext cx="3614737" cy="4346575"/>
            <a:chOff x="337" y="258"/>
            <a:chExt cx="2277" cy="2738"/>
          </a:xfrm>
        </p:grpSpPr>
        <p:sp>
          <p:nvSpPr>
            <p:cNvPr id="10392" name="Text Box 33"/>
            <p:cNvSpPr txBox="1">
              <a:spLocks noChangeArrowheads="1"/>
            </p:cNvSpPr>
            <p:nvPr/>
          </p:nvSpPr>
          <p:spPr bwMode="auto">
            <a:xfrm>
              <a:off x="390" y="1910"/>
              <a:ext cx="166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008000"/>
                  </a:solidFill>
                  <a:latin typeface="Calibri" pitchFamily="34" charset="0"/>
                  <a:ea typeface="华文中宋" pitchFamily="2" charset="-122"/>
                </a:rPr>
                <a:t>简谐振动的加速度</a:t>
              </a:r>
            </a:p>
          </p:txBody>
        </p:sp>
        <p:grpSp>
          <p:nvGrpSpPr>
            <p:cNvPr id="10393" name="Group 46"/>
            <p:cNvGrpSpPr>
              <a:grpSpLocks/>
            </p:cNvGrpSpPr>
            <p:nvPr/>
          </p:nvGrpSpPr>
          <p:grpSpPr bwMode="auto">
            <a:xfrm>
              <a:off x="649" y="2624"/>
              <a:ext cx="151" cy="53"/>
              <a:chOff x="1260" y="2371"/>
              <a:chExt cx="151" cy="53"/>
            </a:xfrm>
          </p:grpSpPr>
          <p:sp>
            <p:nvSpPr>
              <p:cNvPr id="10474" name="Line 47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75" name="Line 48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394" name="Line 49"/>
            <p:cNvSpPr>
              <a:spLocks noChangeShapeType="1"/>
            </p:cNvSpPr>
            <p:nvPr/>
          </p:nvSpPr>
          <p:spPr bwMode="auto">
            <a:xfrm>
              <a:off x="835" y="2662"/>
              <a:ext cx="1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395" name="Group 50"/>
            <p:cNvGrpSpPr>
              <a:grpSpLocks/>
            </p:cNvGrpSpPr>
            <p:nvPr/>
          </p:nvGrpSpPr>
          <p:grpSpPr bwMode="auto">
            <a:xfrm>
              <a:off x="983" y="2553"/>
              <a:ext cx="221" cy="166"/>
              <a:chOff x="3360" y="3418"/>
              <a:chExt cx="221" cy="166"/>
            </a:xfrm>
          </p:grpSpPr>
          <p:sp>
            <p:nvSpPr>
              <p:cNvPr id="10472" name="WordArt 5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20" y="3418"/>
                <a:ext cx="61" cy="7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10473" name="WordArt 52"/>
              <p:cNvSpPr>
                <a:spLocks noChangeArrowheads="1" noChangeShapeType="1" noTextEdit="1"/>
              </p:cNvSpPr>
              <p:nvPr/>
            </p:nvSpPr>
            <p:spPr bwMode="auto">
              <a:xfrm>
                <a:off x="3360" y="3473"/>
                <a:ext cx="128" cy="11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Symbol"/>
                  </a:rPr>
                  <a:t>w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Symbol"/>
                </a:endParaRPr>
              </a:p>
            </p:txBody>
          </p:sp>
        </p:grpSp>
        <p:grpSp>
          <p:nvGrpSpPr>
            <p:cNvPr id="10396" name="Group 53"/>
            <p:cNvGrpSpPr>
              <a:grpSpLocks/>
            </p:cNvGrpSpPr>
            <p:nvPr/>
          </p:nvGrpSpPr>
          <p:grpSpPr bwMode="auto">
            <a:xfrm>
              <a:off x="1117" y="2544"/>
              <a:ext cx="1302" cy="210"/>
              <a:chOff x="2011" y="2578"/>
              <a:chExt cx="1302" cy="210"/>
            </a:xfrm>
          </p:grpSpPr>
          <p:sp>
            <p:nvSpPr>
              <p:cNvPr id="10463" name="WordArt 54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67" y="2642"/>
                <a:ext cx="241" cy="10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cos</a:t>
                </a:r>
                <a:endParaRPr lang="zh-CN" altLang="en-US" sz="36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0464" name="Rectangle 55"/>
              <p:cNvSpPr>
                <a:spLocks noChangeArrowheads="1"/>
              </p:cNvSpPr>
              <p:nvPr/>
            </p:nvSpPr>
            <p:spPr bwMode="auto">
              <a:xfrm>
                <a:off x="2011" y="2578"/>
                <a:ext cx="308" cy="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altLang="zh-CN" sz="2800" i="1">
                    <a:solidFill>
                      <a:schemeClr val="tx2"/>
                    </a:solidFill>
                    <a:latin typeface="Calibri" pitchFamily="34" charset="0"/>
                  </a:rPr>
                  <a:t>A</a:t>
                </a:r>
              </a:p>
            </p:txBody>
          </p:sp>
          <p:grpSp>
            <p:nvGrpSpPr>
              <p:cNvPr id="10465" name="Group 56"/>
              <p:cNvGrpSpPr>
                <a:grpSpLocks/>
              </p:cNvGrpSpPr>
              <p:nvPr/>
            </p:nvGrpSpPr>
            <p:grpSpPr bwMode="auto">
              <a:xfrm>
                <a:off x="2541" y="2598"/>
                <a:ext cx="772" cy="189"/>
                <a:chOff x="2541" y="2598"/>
                <a:chExt cx="772" cy="189"/>
              </a:xfrm>
            </p:grpSpPr>
            <p:sp>
              <p:nvSpPr>
                <p:cNvPr id="10466" name="WordArt 5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541" y="2608"/>
                  <a:ext cx="58" cy="15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(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10467" name="WordArt 5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255" y="2599"/>
                  <a:ext cx="58" cy="15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)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10468" name="WordArt 5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624" y="2632"/>
                  <a:ext cx="128" cy="11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Symbol"/>
                    </a:rPr>
                    <a:t>w</a:t>
                  </a:r>
                  <a:endParaRPr lang="zh-CN" altLang="en-US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Symbol"/>
                  </a:endParaRPr>
                </a:p>
              </p:txBody>
            </p:sp>
            <p:sp>
              <p:nvSpPr>
                <p:cNvPr id="10469" name="WordArt 6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780" y="2598"/>
                  <a:ext cx="87" cy="14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t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0470" name="WordArt 6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093" y="2626"/>
                  <a:ext cx="128" cy="16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Symbol"/>
                    </a:rPr>
                    <a:t>j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endParaRPr>
                </a:p>
              </p:txBody>
            </p:sp>
            <p:sp>
              <p:nvSpPr>
                <p:cNvPr id="10471" name="WordArt 6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913" y="2617"/>
                  <a:ext cx="137" cy="12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2857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宋体"/>
                      <a:ea typeface="宋体"/>
                    </a:rPr>
                    <a:t>+</a:t>
                  </a:r>
                  <a:endParaRPr lang="zh-CN" altLang="en-US" sz="3600" kern="10">
                    <a:ln w="2857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endParaRPr>
                </a:p>
              </p:txBody>
            </p:sp>
          </p:grpSp>
        </p:grpSp>
        <p:grpSp>
          <p:nvGrpSpPr>
            <p:cNvPr id="10397" name="Group 262"/>
            <p:cNvGrpSpPr>
              <a:grpSpLocks/>
            </p:cNvGrpSpPr>
            <p:nvPr/>
          </p:nvGrpSpPr>
          <p:grpSpPr bwMode="auto">
            <a:xfrm>
              <a:off x="486" y="2244"/>
              <a:ext cx="831" cy="177"/>
              <a:chOff x="487" y="2350"/>
              <a:chExt cx="831" cy="177"/>
            </a:xfrm>
          </p:grpSpPr>
          <p:sp>
            <p:nvSpPr>
              <p:cNvPr id="10453" name="WordArt 35"/>
              <p:cNvSpPr>
                <a:spLocks noChangeArrowheads="1" noChangeShapeType="1" noTextEdit="1"/>
              </p:cNvSpPr>
              <p:nvPr/>
            </p:nvSpPr>
            <p:spPr bwMode="auto">
              <a:xfrm>
                <a:off x="487" y="2404"/>
                <a:ext cx="115" cy="12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a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10454" name="Group 36"/>
              <p:cNvGrpSpPr>
                <a:grpSpLocks/>
              </p:cNvGrpSpPr>
              <p:nvPr/>
            </p:nvGrpSpPr>
            <p:grpSpPr bwMode="auto">
              <a:xfrm>
                <a:off x="650" y="2429"/>
                <a:ext cx="151" cy="53"/>
                <a:chOff x="1260" y="2371"/>
                <a:chExt cx="151" cy="53"/>
              </a:xfrm>
            </p:grpSpPr>
            <p:sp>
              <p:nvSpPr>
                <p:cNvPr id="10461" name="Line 37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62" name="Line 38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455" name="WordArt 39"/>
              <p:cNvSpPr>
                <a:spLocks noChangeArrowheads="1" noChangeShapeType="1" noTextEdit="1"/>
              </p:cNvSpPr>
              <p:nvPr/>
            </p:nvSpPr>
            <p:spPr bwMode="auto">
              <a:xfrm>
                <a:off x="947" y="2399"/>
                <a:ext cx="99" cy="11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rPr>
                  <a:t>v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endParaRPr>
              </a:p>
            </p:txBody>
          </p:sp>
          <p:sp>
            <p:nvSpPr>
              <p:cNvPr id="10456" name="WordArt 40"/>
              <p:cNvSpPr>
                <a:spLocks noChangeArrowheads="1" noChangeShapeType="1" noTextEdit="1"/>
              </p:cNvSpPr>
              <p:nvPr/>
            </p:nvSpPr>
            <p:spPr bwMode="auto">
              <a:xfrm>
                <a:off x="836" y="2389"/>
                <a:ext cx="71" cy="12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d</a:t>
                </a:r>
                <a:endParaRPr lang="zh-CN" altLang="en-US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10457" name="Line 41"/>
              <p:cNvSpPr>
                <a:spLocks noChangeShapeType="1"/>
              </p:cNvSpPr>
              <p:nvPr/>
            </p:nvSpPr>
            <p:spPr bwMode="auto">
              <a:xfrm flipV="1">
                <a:off x="1069" y="2350"/>
                <a:ext cx="79" cy="17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0458" name="Group 42"/>
              <p:cNvGrpSpPr>
                <a:grpSpLocks/>
              </p:cNvGrpSpPr>
              <p:nvPr/>
            </p:nvGrpSpPr>
            <p:grpSpPr bwMode="auto">
              <a:xfrm>
                <a:off x="1158" y="2386"/>
                <a:ext cx="160" cy="135"/>
                <a:chOff x="3184" y="3215"/>
                <a:chExt cx="160" cy="135"/>
              </a:xfrm>
            </p:grpSpPr>
            <p:sp>
              <p:nvSpPr>
                <p:cNvPr id="10459" name="WordArt 4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184" y="3215"/>
                  <a:ext cx="79" cy="12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宋体"/>
                      <a:ea typeface="宋体"/>
                    </a:rPr>
                    <a:t>d</a:t>
                  </a:r>
                  <a:endParaRPr lang="zh-CN" altLang="en-US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10460" name="WordArt 4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292" y="3215"/>
                  <a:ext cx="52" cy="13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t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</p:grpSp>
        <p:grpSp>
          <p:nvGrpSpPr>
            <p:cNvPr id="10398" name="Group 63"/>
            <p:cNvGrpSpPr>
              <a:grpSpLocks/>
            </p:cNvGrpSpPr>
            <p:nvPr/>
          </p:nvGrpSpPr>
          <p:grpSpPr bwMode="auto">
            <a:xfrm>
              <a:off x="677" y="2830"/>
              <a:ext cx="715" cy="166"/>
              <a:chOff x="2131" y="3239"/>
              <a:chExt cx="715" cy="166"/>
            </a:xfrm>
          </p:grpSpPr>
          <p:grpSp>
            <p:nvGrpSpPr>
              <p:cNvPr id="10445" name="Group 64"/>
              <p:cNvGrpSpPr>
                <a:grpSpLocks/>
              </p:cNvGrpSpPr>
              <p:nvPr/>
            </p:nvGrpSpPr>
            <p:grpSpPr bwMode="auto">
              <a:xfrm>
                <a:off x="2131" y="3310"/>
                <a:ext cx="151" cy="53"/>
                <a:chOff x="1260" y="2371"/>
                <a:chExt cx="151" cy="53"/>
              </a:xfrm>
            </p:grpSpPr>
            <p:sp>
              <p:nvSpPr>
                <p:cNvPr id="10451" name="Line 65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52" name="Line 66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446" name="Line 67"/>
              <p:cNvSpPr>
                <a:spLocks noChangeShapeType="1"/>
              </p:cNvSpPr>
              <p:nvPr/>
            </p:nvSpPr>
            <p:spPr bwMode="auto">
              <a:xfrm>
                <a:off x="2331" y="3341"/>
                <a:ext cx="11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447" name="Group 68"/>
              <p:cNvGrpSpPr>
                <a:grpSpLocks/>
              </p:cNvGrpSpPr>
              <p:nvPr/>
            </p:nvGrpSpPr>
            <p:grpSpPr bwMode="auto">
              <a:xfrm>
                <a:off x="2472" y="3239"/>
                <a:ext cx="221" cy="166"/>
                <a:chOff x="3360" y="3418"/>
                <a:chExt cx="221" cy="166"/>
              </a:xfrm>
            </p:grpSpPr>
            <p:sp>
              <p:nvSpPr>
                <p:cNvPr id="10449" name="WordArt 6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520" y="3418"/>
                  <a:ext cx="61" cy="7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10450" name="WordArt 7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360" y="3473"/>
                  <a:ext cx="128" cy="11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Symbol"/>
                    </a:rPr>
                    <a:t>w</a:t>
                  </a:r>
                  <a:endParaRPr lang="zh-CN" altLang="en-US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Symbol"/>
                  </a:endParaRPr>
                </a:p>
              </p:txBody>
            </p:sp>
          </p:grpSp>
          <p:sp>
            <p:nvSpPr>
              <p:cNvPr id="10448" name="WordArt 71"/>
              <p:cNvSpPr>
                <a:spLocks noChangeArrowheads="1" noChangeShapeType="1" noTextEdit="1"/>
              </p:cNvSpPr>
              <p:nvPr/>
            </p:nvSpPr>
            <p:spPr bwMode="auto">
              <a:xfrm>
                <a:off x="2708" y="3261"/>
                <a:ext cx="138" cy="14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x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0399" name="Group 145"/>
            <p:cNvGrpSpPr>
              <a:grpSpLocks/>
            </p:cNvGrpSpPr>
            <p:nvPr/>
          </p:nvGrpSpPr>
          <p:grpSpPr bwMode="auto">
            <a:xfrm>
              <a:off x="436" y="645"/>
              <a:ext cx="1696" cy="210"/>
              <a:chOff x="428" y="865"/>
              <a:chExt cx="1696" cy="210"/>
            </a:xfrm>
          </p:grpSpPr>
          <p:grpSp>
            <p:nvGrpSpPr>
              <p:cNvPr id="10429" name="Group 73"/>
              <p:cNvGrpSpPr>
                <a:grpSpLocks/>
              </p:cNvGrpSpPr>
              <p:nvPr/>
            </p:nvGrpSpPr>
            <p:grpSpPr bwMode="auto">
              <a:xfrm>
                <a:off x="428" y="907"/>
                <a:ext cx="148" cy="145"/>
                <a:chOff x="1104" y="2007"/>
                <a:chExt cx="109" cy="130"/>
              </a:xfrm>
            </p:grpSpPr>
            <p:sp>
              <p:nvSpPr>
                <p:cNvPr id="10443" name="WordArt 7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104" y="2011"/>
                  <a:ext cx="109" cy="12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762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Bookman Old Style"/>
                    </a:rPr>
                    <a:t>x</a:t>
                  </a:r>
                  <a:endParaRPr lang="zh-CN" altLang="en-US" sz="3600" i="1" kern="10">
                    <a:ln w="762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Bookman Old Style"/>
                  </a:endParaRPr>
                </a:p>
              </p:txBody>
            </p:sp>
            <p:sp>
              <p:nvSpPr>
                <p:cNvPr id="10444" name="WordArt 7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104" y="2007"/>
                  <a:ext cx="109" cy="12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x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10430" name="Group 76"/>
              <p:cNvGrpSpPr>
                <a:grpSpLocks/>
              </p:cNvGrpSpPr>
              <p:nvPr/>
            </p:nvGrpSpPr>
            <p:grpSpPr bwMode="auto">
              <a:xfrm>
                <a:off x="648" y="958"/>
                <a:ext cx="151" cy="53"/>
                <a:chOff x="1260" y="2371"/>
                <a:chExt cx="151" cy="53"/>
              </a:xfrm>
            </p:grpSpPr>
            <p:sp>
              <p:nvSpPr>
                <p:cNvPr id="10441" name="Line 77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42" name="Line 78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31" name="Group 79"/>
              <p:cNvGrpSpPr>
                <a:grpSpLocks/>
              </p:cNvGrpSpPr>
              <p:nvPr/>
            </p:nvGrpSpPr>
            <p:grpSpPr bwMode="auto">
              <a:xfrm>
                <a:off x="822" y="865"/>
                <a:ext cx="1302" cy="210"/>
                <a:chOff x="2011" y="2578"/>
                <a:chExt cx="1302" cy="210"/>
              </a:xfrm>
            </p:grpSpPr>
            <p:sp>
              <p:nvSpPr>
                <p:cNvPr id="10432" name="WordArt 8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267" y="2642"/>
                  <a:ext cx="241" cy="10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Times New Roman"/>
                      <a:cs typeface="Times New Roman"/>
                    </a:rPr>
                    <a:t>cos</a:t>
                  </a:r>
                  <a:endParaRPr lang="zh-CN" altLang="en-US" sz="3600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0433" name="Rectangle 81"/>
                <p:cNvSpPr>
                  <a:spLocks noChangeArrowheads="1"/>
                </p:cNvSpPr>
                <p:nvPr/>
              </p:nvSpPr>
              <p:spPr bwMode="auto">
                <a:xfrm>
                  <a:off x="2011" y="2578"/>
                  <a:ext cx="308" cy="2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en-US" altLang="zh-CN" sz="2800" i="1" dirty="0">
                      <a:solidFill>
                        <a:schemeClr val="tx2"/>
                      </a:solidFill>
                      <a:latin typeface="Calibri" pitchFamily="34" charset="0"/>
                    </a:rPr>
                    <a:t>A</a:t>
                  </a:r>
                </a:p>
              </p:txBody>
            </p:sp>
            <p:grpSp>
              <p:nvGrpSpPr>
                <p:cNvPr id="10434" name="Group 82"/>
                <p:cNvGrpSpPr>
                  <a:grpSpLocks/>
                </p:cNvGrpSpPr>
                <p:nvPr/>
              </p:nvGrpSpPr>
              <p:grpSpPr bwMode="auto">
                <a:xfrm>
                  <a:off x="2541" y="2598"/>
                  <a:ext cx="772" cy="189"/>
                  <a:chOff x="2541" y="2598"/>
                  <a:chExt cx="772" cy="189"/>
                </a:xfrm>
              </p:grpSpPr>
              <p:sp>
                <p:nvSpPr>
                  <p:cNvPr id="10435" name="WordArt 83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541" y="2608"/>
                    <a:ext cx="58" cy="158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(</a:t>
                    </a:r>
                    <a:endParaRPr lang="zh-CN" altLang="en-US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10436" name="WordArt 84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255" y="2599"/>
                    <a:ext cx="58" cy="158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)</a:t>
                    </a:r>
                    <a:endParaRPr lang="zh-CN" altLang="en-US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10437" name="WordArt 85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624" y="2632"/>
                    <a:ext cx="128" cy="111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2"/>
                          </a:solidFill>
                          <a:round/>
                          <a:headEnd/>
                          <a:tailEnd/>
                        </a:ln>
                        <a:solidFill>
                          <a:schemeClr val="tx2"/>
                        </a:solidFill>
                        <a:latin typeface="Symbol"/>
                      </a:rPr>
                      <a:t>w</a:t>
                    </a:r>
                    <a:endParaRPr lang="zh-CN" altLang="en-US" sz="3600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Symbol"/>
                    </a:endParaRPr>
                  </a:p>
                </p:txBody>
              </p:sp>
              <p:sp>
                <p:nvSpPr>
                  <p:cNvPr id="10438" name="WordArt 86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780" y="2598"/>
                    <a:ext cx="87" cy="148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t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0439" name="WordArt 87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093" y="2626"/>
                    <a:ext cx="128" cy="161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Symbol"/>
                      </a:rPr>
                      <a:t>j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Symbol"/>
                    </a:endParaRPr>
                  </a:p>
                </p:txBody>
              </p:sp>
              <p:sp>
                <p:nvSpPr>
                  <p:cNvPr id="10440" name="WordArt 88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913" y="2617"/>
                    <a:ext cx="137" cy="12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28575">
                          <a:solidFill>
                            <a:schemeClr val="tx2"/>
                          </a:solidFill>
                          <a:round/>
                          <a:headEnd/>
                          <a:tailEnd/>
                        </a:ln>
                        <a:solidFill>
                          <a:schemeClr val="tx2"/>
                        </a:solidFill>
                        <a:latin typeface="宋体"/>
                        <a:ea typeface="宋体"/>
                      </a:rPr>
                      <a:t>+</a:t>
                    </a:r>
                    <a:endParaRPr lang="zh-CN" altLang="en-US" sz="3600" kern="10">
                      <a:ln w="2857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宋体"/>
                      <a:ea typeface="宋体"/>
                    </a:endParaRPr>
                  </a:p>
                </p:txBody>
              </p:sp>
            </p:grpSp>
          </p:grpSp>
        </p:grpSp>
        <p:sp>
          <p:nvSpPr>
            <p:cNvPr id="10400" name="Text Box 89"/>
            <p:cNvSpPr txBox="1">
              <a:spLocks noChangeArrowheads="1"/>
            </p:cNvSpPr>
            <p:nvPr/>
          </p:nvSpPr>
          <p:spPr bwMode="auto">
            <a:xfrm>
              <a:off x="337" y="258"/>
              <a:ext cx="227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solidFill>
                    <a:srgbClr val="CC0000"/>
                  </a:solidFill>
                  <a:latin typeface="Calibri" pitchFamily="34" charset="0"/>
                  <a:ea typeface="华文中宋" pitchFamily="2" charset="-122"/>
                </a:rPr>
                <a:t>简谐振动的振动表达式</a:t>
              </a:r>
            </a:p>
          </p:txBody>
        </p:sp>
        <p:sp>
          <p:nvSpPr>
            <p:cNvPr id="10401" name="Text Box 4"/>
            <p:cNvSpPr txBox="1">
              <a:spLocks noChangeArrowheads="1"/>
            </p:cNvSpPr>
            <p:nvPr/>
          </p:nvSpPr>
          <p:spPr bwMode="auto">
            <a:xfrm>
              <a:off x="369" y="966"/>
              <a:ext cx="166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chemeClr val="accent2"/>
                  </a:solidFill>
                  <a:latin typeface="Calibri" pitchFamily="34" charset="0"/>
                  <a:ea typeface="华文中宋" pitchFamily="2" charset="-122"/>
                </a:rPr>
                <a:t>简谐振动的速度</a:t>
              </a:r>
            </a:p>
          </p:txBody>
        </p:sp>
        <p:grpSp>
          <p:nvGrpSpPr>
            <p:cNvPr id="10402" name="Group 268"/>
            <p:cNvGrpSpPr>
              <a:grpSpLocks/>
            </p:cNvGrpSpPr>
            <p:nvPr/>
          </p:nvGrpSpPr>
          <p:grpSpPr bwMode="auto">
            <a:xfrm>
              <a:off x="471" y="1338"/>
              <a:ext cx="857" cy="175"/>
              <a:chOff x="440" y="1391"/>
              <a:chExt cx="857" cy="175"/>
            </a:xfrm>
          </p:grpSpPr>
          <p:sp>
            <p:nvSpPr>
              <p:cNvPr id="10417" name="WordArt 6"/>
              <p:cNvSpPr>
                <a:spLocks noChangeArrowheads="1" noChangeShapeType="1" noTextEdit="1"/>
              </p:cNvSpPr>
              <p:nvPr/>
            </p:nvSpPr>
            <p:spPr bwMode="auto">
              <a:xfrm>
                <a:off x="440" y="1425"/>
                <a:ext cx="122" cy="14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rPr>
                  <a:t>v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endParaRPr>
              </a:p>
            </p:txBody>
          </p:sp>
          <p:grpSp>
            <p:nvGrpSpPr>
              <p:cNvPr id="10418" name="Group 7"/>
              <p:cNvGrpSpPr>
                <a:grpSpLocks/>
              </p:cNvGrpSpPr>
              <p:nvPr/>
            </p:nvGrpSpPr>
            <p:grpSpPr bwMode="auto">
              <a:xfrm>
                <a:off x="614" y="1455"/>
                <a:ext cx="151" cy="53"/>
                <a:chOff x="1260" y="2371"/>
                <a:chExt cx="151" cy="53"/>
              </a:xfrm>
            </p:grpSpPr>
            <p:sp>
              <p:nvSpPr>
                <p:cNvPr id="10427" name="Line 8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28" name="Line 9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419" name="Line 10"/>
              <p:cNvSpPr>
                <a:spLocks noChangeShapeType="1"/>
              </p:cNvSpPr>
              <p:nvPr/>
            </p:nvSpPr>
            <p:spPr bwMode="auto">
              <a:xfrm flipV="1">
                <a:off x="1048" y="1391"/>
                <a:ext cx="79" cy="17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0420" name="Group 11"/>
              <p:cNvGrpSpPr>
                <a:grpSpLocks/>
              </p:cNvGrpSpPr>
              <p:nvPr/>
            </p:nvGrpSpPr>
            <p:grpSpPr bwMode="auto">
              <a:xfrm>
                <a:off x="1137" y="1418"/>
                <a:ext cx="160" cy="135"/>
                <a:chOff x="3184" y="3215"/>
                <a:chExt cx="160" cy="135"/>
              </a:xfrm>
            </p:grpSpPr>
            <p:sp>
              <p:nvSpPr>
                <p:cNvPr id="10425" name="WordArt 1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184" y="3215"/>
                  <a:ext cx="79" cy="12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宋体"/>
                      <a:ea typeface="宋体"/>
                    </a:rPr>
                    <a:t>d</a:t>
                  </a:r>
                  <a:endParaRPr lang="zh-CN" altLang="en-US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10426" name="WordArt 1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292" y="3215"/>
                  <a:ext cx="52" cy="13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t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10421" name="WordArt 14"/>
              <p:cNvSpPr>
                <a:spLocks noChangeArrowheads="1" noChangeShapeType="1" noTextEdit="1"/>
              </p:cNvSpPr>
              <p:nvPr/>
            </p:nvSpPr>
            <p:spPr bwMode="auto">
              <a:xfrm>
                <a:off x="816" y="1415"/>
                <a:ext cx="71" cy="12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d</a:t>
                </a:r>
                <a:endParaRPr lang="zh-CN" altLang="en-US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endParaRPr>
              </a:p>
            </p:txBody>
          </p:sp>
          <p:grpSp>
            <p:nvGrpSpPr>
              <p:cNvPr id="10422" name="Group 15"/>
              <p:cNvGrpSpPr>
                <a:grpSpLocks/>
              </p:cNvGrpSpPr>
              <p:nvPr/>
            </p:nvGrpSpPr>
            <p:grpSpPr bwMode="auto">
              <a:xfrm>
                <a:off x="914" y="1436"/>
                <a:ext cx="107" cy="115"/>
                <a:chOff x="1104" y="2007"/>
                <a:chExt cx="109" cy="130"/>
              </a:xfrm>
            </p:grpSpPr>
            <p:sp>
              <p:nvSpPr>
                <p:cNvPr id="10423" name="WordArt 1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104" y="2011"/>
                  <a:ext cx="109" cy="12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762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Bookman Old Style"/>
                    </a:rPr>
                    <a:t>x</a:t>
                  </a:r>
                  <a:endParaRPr lang="zh-CN" altLang="en-US" sz="3600" i="1" kern="10">
                    <a:ln w="762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Bookman Old Style"/>
                  </a:endParaRPr>
                </a:p>
              </p:txBody>
            </p:sp>
            <p:sp>
              <p:nvSpPr>
                <p:cNvPr id="10424" name="WordArt 1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104" y="2007"/>
                  <a:ext cx="109" cy="12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 dirty="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man Old Style"/>
                    </a:rPr>
                    <a:t>x</a:t>
                  </a:r>
                  <a:endParaRPr lang="zh-CN" altLang="en-US" sz="3600" i="1" kern="10" dirty="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endParaRPr>
                </a:p>
              </p:txBody>
            </p:sp>
          </p:grpSp>
        </p:grpSp>
        <p:grpSp>
          <p:nvGrpSpPr>
            <p:cNvPr id="10403" name="Group 267"/>
            <p:cNvGrpSpPr>
              <a:grpSpLocks/>
            </p:cNvGrpSpPr>
            <p:nvPr/>
          </p:nvGrpSpPr>
          <p:grpSpPr bwMode="auto">
            <a:xfrm>
              <a:off x="639" y="1611"/>
              <a:ext cx="1757" cy="210"/>
              <a:chOff x="655" y="1711"/>
              <a:chExt cx="1757" cy="210"/>
            </a:xfrm>
          </p:grpSpPr>
          <p:sp>
            <p:nvSpPr>
              <p:cNvPr id="10404" name="Line 19"/>
              <p:cNvSpPr>
                <a:spLocks noChangeShapeType="1"/>
              </p:cNvSpPr>
              <p:nvPr/>
            </p:nvSpPr>
            <p:spPr bwMode="auto">
              <a:xfrm>
                <a:off x="884" y="1824"/>
                <a:ext cx="11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405" name="Group 20"/>
              <p:cNvGrpSpPr>
                <a:grpSpLocks/>
              </p:cNvGrpSpPr>
              <p:nvPr/>
            </p:nvGrpSpPr>
            <p:grpSpPr bwMode="auto">
              <a:xfrm>
                <a:off x="655" y="1801"/>
                <a:ext cx="151" cy="53"/>
                <a:chOff x="1260" y="2371"/>
                <a:chExt cx="151" cy="53"/>
              </a:xfrm>
            </p:grpSpPr>
            <p:sp>
              <p:nvSpPr>
                <p:cNvPr id="10415" name="Line 21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16" name="Line 22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406" name="Rectangle 23"/>
              <p:cNvSpPr>
                <a:spLocks noChangeArrowheads="1"/>
              </p:cNvSpPr>
              <p:nvPr/>
            </p:nvSpPr>
            <p:spPr bwMode="auto">
              <a:xfrm>
                <a:off x="1126" y="1711"/>
                <a:ext cx="308" cy="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altLang="zh-CN" sz="2800" i="1">
                    <a:solidFill>
                      <a:schemeClr val="tx2"/>
                    </a:solidFill>
                    <a:latin typeface="Calibri" pitchFamily="34" charset="0"/>
                  </a:rPr>
                  <a:t>A</a:t>
                </a:r>
              </a:p>
            </p:txBody>
          </p:sp>
          <p:sp>
            <p:nvSpPr>
              <p:cNvPr id="10407" name="WordArt 24"/>
              <p:cNvSpPr>
                <a:spLocks noChangeArrowheads="1" noChangeShapeType="1" noTextEdit="1"/>
              </p:cNvSpPr>
              <p:nvPr/>
            </p:nvSpPr>
            <p:spPr bwMode="auto">
              <a:xfrm>
                <a:off x="1370" y="1740"/>
                <a:ext cx="234" cy="14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sin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0408" name="WordArt 2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55" y="1770"/>
                <a:ext cx="128" cy="11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Symbol"/>
                  </a:rPr>
                  <a:t>w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Symbol"/>
                </a:endParaRPr>
              </a:p>
            </p:txBody>
          </p:sp>
          <p:sp>
            <p:nvSpPr>
              <p:cNvPr id="10409" name="WordArt 2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641" y="1741"/>
                <a:ext cx="58" cy="15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(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10410" name="WordArt 29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24" y="1765"/>
                <a:ext cx="128" cy="11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Symbol"/>
                  </a:rPr>
                  <a:t>w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Symbol"/>
                </a:endParaRPr>
              </a:p>
            </p:txBody>
          </p:sp>
          <p:sp>
            <p:nvSpPr>
              <p:cNvPr id="10411" name="WordArt 3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880" y="1731"/>
                <a:ext cx="87" cy="14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0412" name="WordArt 31"/>
              <p:cNvSpPr>
                <a:spLocks noChangeArrowheads="1" noChangeShapeType="1" noTextEdit="1"/>
              </p:cNvSpPr>
              <p:nvPr/>
            </p:nvSpPr>
            <p:spPr bwMode="auto">
              <a:xfrm>
                <a:off x="2193" y="1759"/>
                <a:ext cx="128" cy="16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rPr>
                  <a:t>j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endParaRPr>
              </a:p>
            </p:txBody>
          </p:sp>
          <p:sp>
            <p:nvSpPr>
              <p:cNvPr id="10413" name="WordArt 32"/>
              <p:cNvSpPr>
                <a:spLocks noChangeArrowheads="1" noChangeShapeType="1" noTextEdit="1"/>
              </p:cNvSpPr>
              <p:nvPr/>
            </p:nvSpPr>
            <p:spPr bwMode="auto">
              <a:xfrm>
                <a:off x="2013" y="1750"/>
                <a:ext cx="137" cy="12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2857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rPr>
                  <a:t>+</a:t>
                </a:r>
                <a:endParaRPr lang="zh-CN" altLang="en-US" sz="3600" kern="10"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10414" name="WordArt 2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54" y="1740"/>
                <a:ext cx="58" cy="15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)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</p:grpSp>
      <p:grpSp>
        <p:nvGrpSpPr>
          <p:cNvPr id="24" name="Group 387"/>
          <p:cNvGrpSpPr>
            <a:grpSpLocks/>
          </p:cNvGrpSpPr>
          <p:nvPr/>
        </p:nvGrpSpPr>
        <p:grpSpPr bwMode="auto">
          <a:xfrm>
            <a:off x="665163" y="5056188"/>
            <a:ext cx="7567612" cy="1606550"/>
            <a:chOff x="262" y="3185"/>
            <a:chExt cx="5164" cy="1012"/>
          </a:xfrm>
        </p:grpSpPr>
        <p:sp>
          <p:nvSpPr>
            <p:cNvPr id="10312" name="Oval 256"/>
            <p:cNvSpPr>
              <a:spLocks noChangeArrowheads="1"/>
            </p:cNvSpPr>
            <p:nvPr/>
          </p:nvSpPr>
          <p:spPr bwMode="auto">
            <a:xfrm>
              <a:off x="3005" y="3735"/>
              <a:ext cx="144" cy="149"/>
            </a:xfrm>
            <a:prstGeom prst="ellipse">
              <a:avLst/>
            </a:prstGeom>
            <a:gradFill rotWithShape="0">
              <a:gsLst>
                <a:gs pos="0">
                  <a:srgbClr val="FF9900"/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0313" name="Line 263"/>
            <p:cNvSpPr>
              <a:spLocks noChangeShapeType="1"/>
            </p:cNvSpPr>
            <p:nvPr/>
          </p:nvSpPr>
          <p:spPr bwMode="auto">
            <a:xfrm flipH="1">
              <a:off x="1503" y="3645"/>
              <a:ext cx="0" cy="455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4" name="Line 264"/>
            <p:cNvSpPr>
              <a:spLocks noChangeShapeType="1"/>
            </p:cNvSpPr>
            <p:nvPr/>
          </p:nvSpPr>
          <p:spPr bwMode="auto">
            <a:xfrm>
              <a:off x="4645" y="3642"/>
              <a:ext cx="0" cy="447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5" name="Line 266"/>
            <p:cNvSpPr>
              <a:spLocks noChangeShapeType="1"/>
            </p:cNvSpPr>
            <p:nvPr/>
          </p:nvSpPr>
          <p:spPr bwMode="auto">
            <a:xfrm>
              <a:off x="3087" y="4009"/>
              <a:ext cx="0" cy="92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6" name="WordArt 258"/>
            <p:cNvSpPr>
              <a:spLocks noChangeArrowheads="1" noChangeShapeType="1" noTextEdit="1"/>
            </p:cNvSpPr>
            <p:nvPr/>
          </p:nvSpPr>
          <p:spPr bwMode="auto">
            <a:xfrm>
              <a:off x="2992" y="3912"/>
              <a:ext cx="186" cy="8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1199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宋体"/>
                  <a:ea typeface="宋体"/>
                </a:rPr>
                <a:t>0</a:t>
              </a:r>
              <a:endParaRPr lang="zh-CN" altLang="en-US" sz="3600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宋体"/>
                <a:ea typeface="宋体"/>
              </a:endParaRPr>
            </a:p>
          </p:txBody>
        </p:sp>
        <p:sp>
          <p:nvSpPr>
            <p:cNvPr id="10317" name="Line 274"/>
            <p:cNvSpPr>
              <a:spLocks noChangeShapeType="1"/>
            </p:cNvSpPr>
            <p:nvPr/>
          </p:nvSpPr>
          <p:spPr bwMode="auto">
            <a:xfrm>
              <a:off x="1512" y="4041"/>
              <a:ext cx="1575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triangle" w="sm" len="lg"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8" name="Line 275"/>
            <p:cNvSpPr>
              <a:spLocks noChangeShapeType="1"/>
            </p:cNvSpPr>
            <p:nvPr/>
          </p:nvSpPr>
          <p:spPr bwMode="auto">
            <a:xfrm>
              <a:off x="3081" y="4045"/>
              <a:ext cx="1575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triangle" w="sm" len="lg"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9" name="Text Box 276"/>
            <p:cNvSpPr txBox="1">
              <a:spLocks noChangeArrowheads="1"/>
            </p:cNvSpPr>
            <p:nvPr/>
          </p:nvSpPr>
          <p:spPr bwMode="auto">
            <a:xfrm>
              <a:off x="2200" y="3848"/>
              <a:ext cx="308" cy="3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i="1">
                  <a:solidFill>
                    <a:srgbClr val="CC0000"/>
                  </a:solidFill>
                  <a:latin typeface="Calibri" pitchFamily="34" charset="0"/>
                </a:rPr>
                <a:t>A</a:t>
              </a:r>
            </a:p>
          </p:txBody>
        </p:sp>
        <p:sp>
          <p:nvSpPr>
            <p:cNvPr id="10320" name="Text Box 277"/>
            <p:cNvSpPr txBox="1">
              <a:spLocks noChangeArrowheads="1"/>
            </p:cNvSpPr>
            <p:nvPr/>
          </p:nvSpPr>
          <p:spPr bwMode="auto">
            <a:xfrm>
              <a:off x="3664" y="3870"/>
              <a:ext cx="332" cy="3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i="1">
                  <a:solidFill>
                    <a:srgbClr val="CC0000"/>
                  </a:solidFill>
                  <a:latin typeface="Calibri" pitchFamily="34" charset="0"/>
                </a:rPr>
                <a:t>A</a:t>
              </a:r>
            </a:p>
          </p:txBody>
        </p:sp>
        <p:sp>
          <p:nvSpPr>
            <p:cNvPr id="10321" name="WordArt 278"/>
            <p:cNvSpPr>
              <a:spLocks noChangeArrowheads="1" noChangeShapeType="1" noTextEdit="1"/>
            </p:cNvSpPr>
            <p:nvPr/>
          </p:nvSpPr>
          <p:spPr bwMode="auto">
            <a:xfrm>
              <a:off x="5132" y="3813"/>
              <a:ext cx="294" cy="16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4167"/>
                </a:avLst>
              </a:prstTxWarp>
            </a:bodyPr>
            <a:lstStyle/>
            <a:p>
              <a:pPr algn="ctr"/>
              <a:r>
                <a:rPr lang="en-US" altLang="zh-CN" sz="8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X</a:t>
              </a:r>
              <a:endParaRPr lang="zh-CN" altLang="en-US" sz="8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0322" name="Line 234"/>
            <p:cNvSpPr>
              <a:spLocks noChangeShapeType="1"/>
            </p:cNvSpPr>
            <p:nvPr/>
          </p:nvSpPr>
          <p:spPr bwMode="auto">
            <a:xfrm flipV="1">
              <a:off x="477" y="3889"/>
              <a:ext cx="46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323" name="Group 238"/>
            <p:cNvGrpSpPr>
              <a:grpSpLocks/>
            </p:cNvGrpSpPr>
            <p:nvPr/>
          </p:nvGrpSpPr>
          <p:grpSpPr bwMode="auto">
            <a:xfrm>
              <a:off x="433" y="3752"/>
              <a:ext cx="1277" cy="111"/>
              <a:chOff x="624" y="745"/>
              <a:chExt cx="1078" cy="261"/>
            </a:xfrm>
          </p:grpSpPr>
          <p:grpSp>
            <p:nvGrpSpPr>
              <p:cNvPr id="10383" name="Group 239"/>
              <p:cNvGrpSpPr>
                <a:grpSpLocks/>
              </p:cNvGrpSpPr>
              <p:nvPr/>
            </p:nvGrpSpPr>
            <p:grpSpPr bwMode="auto">
              <a:xfrm>
                <a:off x="624" y="747"/>
                <a:ext cx="357" cy="258"/>
                <a:chOff x="624" y="912"/>
                <a:chExt cx="960" cy="96"/>
              </a:xfrm>
            </p:grpSpPr>
            <p:sp>
              <p:nvSpPr>
                <p:cNvPr id="10390" name="Freeform 240"/>
                <p:cNvSpPr>
                  <a:spLocks/>
                </p:cNvSpPr>
                <p:nvPr/>
              </p:nvSpPr>
              <p:spPr bwMode="auto">
                <a:xfrm>
                  <a:off x="624" y="912"/>
                  <a:ext cx="480" cy="96"/>
                </a:xfrm>
                <a:custGeom>
                  <a:avLst/>
                  <a:gdLst>
                    <a:gd name="T0" fmla="*/ 0 w 5040"/>
                    <a:gd name="T1" fmla="*/ 0 h 1208"/>
                    <a:gd name="T2" fmla="*/ 0 w 5040"/>
                    <a:gd name="T3" fmla="*/ 0 h 1208"/>
                    <a:gd name="T4" fmla="*/ 0 w 5040"/>
                    <a:gd name="T5" fmla="*/ 0 h 1208"/>
                    <a:gd name="T6" fmla="*/ 0 w 5040"/>
                    <a:gd name="T7" fmla="*/ 0 h 1208"/>
                    <a:gd name="T8" fmla="*/ 0 w 5040"/>
                    <a:gd name="T9" fmla="*/ 0 h 1208"/>
                    <a:gd name="T10" fmla="*/ 0 w 5040"/>
                    <a:gd name="T11" fmla="*/ 0 h 1208"/>
                    <a:gd name="T12" fmla="*/ 0 w 5040"/>
                    <a:gd name="T13" fmla="*/ 0 h 1208"/>
                    <a:gd name="T14" fmla="*/ 0 w 5040"/>
                    <a:gd name="T15" fmla="*/ 0 h 1208"/>
                    <a:gd name="T16" fmla="*/ 0 w 5040"/>
                    <a:gd name="T17" fmla="*/ 0 h 1208"/>
                    <a:gd name="T18" fmla="*/ 0 w 5040"/>
                    <a:gd name="T19" fmla="*/ 0 h 1208"/>
                    <a:gd name="T20" fmla="*/ 0 w 5040"/>
                    <a:gd name="T21" fmla="*/ 0 h 1208"/>
                    <a:gd name="T22" fmla="*/ 0 w 5040"/>
                    <a:gd name="T23" fmla="*/ 0 h 1208"/>
                    <a:gd name="T24" fmla="*/ 0 w 5040"/>
                    <a:gd name="T25" fmla="*/ 0 h 120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5040"/>
                    <a:gd name="T40" fmla="*/ 0 h 1208"/>
                    <a:gd name="T41" fmla="*/ 5040 w 5040"/>
                    <a:gd name="T42" fmla="*/ 1208 h 120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5040" h="1208">
                      <a:moveTo>
                        <a:pt x="0" y="584"/>
                      </a:moveTo>
                      <a:cubicBezTo>
                        <a:pt x="148" y="296"/>
                        <a:pt x="296" y="8"/>
                        <a:pt x="432" y="8"/>
                      </a:cubicBezTo>
                      <a:cubicBezTo>
                        <a:pt x="568" y="8"/>
                        <a:pt x="680" y="384"/>
                        <a:pt x="816" y="584"/>
                      </a:cubicBezTo>
                      <a:cubicBezTo>
                        <a:pt x="952" y="784"/>
                        <a:pt x="1104" y="1208"/>
                        <a:pt x="1248" y="1208"/>
                      </a:cubicBezTo>
                      <a:cubicBezTo>
                        <a:pt x="1392" y="1208"/>
                        <a:pt x="1536" y="784"/>
                        <a:pt x="1680" y="584"/>
                      </a:cubicBezTo>
                      <a:cubicBezTo>
                        <a:pt x="1824" y="384"/>
                        <a:pt x="1968" y="0"/>
                        <a:pt x="2112" y="8"/>
                      </a:cubicBezTo>
                      <a:cubicBezTo>
                        <a:pt x="2256" y="16"/>
                        <a:pt x="2408" y="432"/>
                        <a:pt x="2544" y="632"/>
                      </a:cubicBezTo>
                      <a:cubicBezTo>
                        <a:pt x="2680" y="832"/>
                        <a:pt x="2792" y="1208"/>
                        <a:pt x="2928" y="1208"/>
                      </a:cubicBezTo>
                      <a:cubicBezTo>
                        <a:pt x="3064" y="1208"/>
                        <a:pt x="3216" y="832"/>
                        <a:pt x="3360" y="632"/>
                      </a:cubicBezTo>
                      <a:cubicBezTo>
                        <a:pt x="3504" y="432"/>
                        <a:pt x="3656" y="8"/>
                        <a:pt x="3792" y="8"/>
                      </a:cubicBezTo>
                      <a:cubicBezTo>
                        <a:pt x="3928" y="8"/>
                        <a:pt x="4040" y="432"/>
                        <a:pt x="4176" y="632"/>
                      </a:cubicBezTo>
                      <a:cubicBezTo>
                        <a:pt x="4312" y="832"/>
                        <a:pt x="4464" y="1208"/>
                        <a:pt x="4608" y="1208"/>
                      </a:cubicBezTo>
                      <a:cubicBezTo>
                        <a:pt x="4752" y="1208"/>
                        <a:pt x="4968" y="728"/>
                        <a:pt x="5040" y="632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10391" name="Freeform 241"/>
                <p:cNvSpPr>
                  <a:spLocks/>
                </p:cNvSpPr>
                <p:nvPr/>
              </p:nvSpPr>
              <p:spPr bwMode="auto">
                <a:xfrm>
                  <a:off x="1104" y="912"/>
                  <a:ext cx="480" cy="96"/>
                </a:xfrm>
                <a:custGeom>
                  <a:avLst/>
                  <a:gdLst>
                    <a:gd name="T0" fmla="*/ 0 w 5040"/>
                    <a:gd name="T1" fmla="*/ 0 h 1208"/>
                    <a:gd name="T2" fmla="*/ 0 w 5040"/>
                    <a:gd name="T3" fmla="*/ 0 h 1208"/>
                    <a:gd name="T4" fmla="*/ 0 w 5040"/>
                    <a:gd name="T5" fmla="*/ 0 h 1208"/>
                    <a:gd name="T6" fmla="*/ 0 w 5040"/>
                    <a:gd name="T7" fmla="*/ 0 h 1208"/>
                    <a:gd name="T8" fmla="*/ 0 w 5040"/>
                    <a:gd name="T9" fmla="*/ 0 h 1208"/>
                    <a:gd name="T10" fmla="*/ 0 w 5040"/>
                    <a:gd name="T11" fmla="*/ 0 h 1208"/>
                    <a:gd name="T12" fmla="*/ 0 w 5040"/>
                    <a:gd name="T13" fmla="*/ 0 h 1208"/>
                    <a:gd name="T14" fmla="*/ 0 w 5040"/>
                    <a:gd name="T15" fmla="*/ 0 h 1208"/>
                    <a:gd name="T16" fmla="*/ 0 w 5040"/>
                    <a:gd name="T17" fmla="*/ 0 h 1208"/>
                    <a:gd name="T18" fmla="*/ 0 w 5040"/>
                    <a:gd name="T19" fmla="*/ 0 h 1208"/>
                    <a:gd name="T20" fmla="*/ 0 w 5040"/>
                    <a:gd name="T21" fmla="*/ 0 h 1208"/>
                    <a:gd name="T22" fmla="*/ 0 w 5040"/>
                    <a:gd name="T23" fmla="*/ 0 h 1208"/>
                    <a:gd name="T24" fmla="*/ 0 w 5040"/>
                    <a:gd name="T25" fmla="*/ 0 h 120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5040"/>
                    <a:gd name="T40" fmla="*/ 0 h 1208"/>
                    <a:gd name="T41" fmla="*/ 5040 w 5040"/>
                    <a:gd name="T42" fmla="*/ 1208 h 120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5040" h="1208">
                      <a:moveTo>
                        <a:pt x="0" y="584"/>
                      </a:moveTo>
                      <a:cubicBezTo>
                        <a:pt x="148" y="296"/>
                        <a:pt x="296" y="8"/>
                        <a:pt x="432" y="8"/>
                      </a:cubicBezTo>
                      <a:cubicBezTo>
                        <a:pt x="568" y="8"/>
                        <a:pt x="680" y="384"/>
                        <a:pt x="816" y="584"/>
                      </a:cubicBezTo>
                      <a:cubicBezTo>
                        <a:pt x="952" y="784"/>
                        <a:pt x="1104" y="1208"/>
                        <a:pt x="1248" y="1208"/>
                      </a:cubicBezTo>
                      <a:cubicBezTo>
                        <a:pt x="1392" y="1208"/>
                        <a:pt x="1536" y="784"/>
                        <a:pt x="1680" y="584"/>
                      </a:cubicBezTo>
                      <a:cubicBezTo>
                        <a:pt x="1824" y="384"/>
                        <a:pt x="1968" y="0"/>
                        <a:pt x="2112" y="8"/>
                      </a:cubicBezTo>
                      <a:cubicBezTo>
                        <a:pt x="2256" y="16"/>
                        <a:pt x="2408" y="432"/>
                        <a:pt x="2544" y="632"/>
                      </a:cubicBezTo>
                      <a:cubicBezTo>
                        <a:pt x="2680" y="832"/>
                        <a:pt x="2792" y="1208"/>
                        <a:pt x="2928" y="1208"/>
                      </a:cubicBezTo>
                      <a:cubicBezTo>
                        <a:pt x="3064" y="1208"/>
                        <a:pt x="3216" y="832"/>
                        <a:pt x="3360" y="632"/>
                      </a:cubicBezTo>
                      <a:cubicBezTo>
                        <a:pt x="3504" y="432"/>
                        <a:pt x="3656" y="8"/>
                        <a:pt x="3792" y="8"/>
                      </a:cubicBezTo>
                      <a:cubicBezTo>
                        <a:pt x="3928" y="8"/>
                        <a:pt x="4040" y="432"/>
                        <a:pt x="4176" y="632"/>
                      </a:cubicBezTo>
                      <a:cubicBezTo>
                        <a:pt x="4312" y="832"/>
                        <a:pt x="4464" y="1208"/>
                        <a:pt x="4608" y="1208"/>
                      </a:cubicBezTo>
                      <a:cubicBezTo>
                        <a:pt x="4752" y="1208"/>
                        <a:pt x="4968" y="728"/>
                        <a:pt x="5040" y="632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10384" name="Group 242"/>
              <p:cNvGrpSpPr>
                <a:grpSpLocks/>
              </p:cNvGrpSpPr>
              <p:nvPr/>
            </p:nvGrpSpPr>
            <p:grpSpPr bwMode="auto">
              <a:xfrm>
                <a:off x="983" y="745"/>
                <a:ext cx="358" cy="261"/>
                <a:chOff x="624" y="912"/>
                <a:chExt cx="960" cy="96"/>
              </a:xfrm>
            </p:grpSpPr>
            <p:sp>
              <p:nvSpPr>
                <p:cNvPr id="10388" name="Freeform 243"/>
                <p:cNvSpPr>
                  <a:spLocks/>
                </p:cNvSpPr>
                <p:nvPr/>
              </p:nvSpPr>
              <p:spPr bwMode="auto">
                <a:xfrm>
                  <a:off x="624" y="912"/>
                  <a:ext cx="480" cy="96"/>
                </a:xfrm>
                <a:custGeom>
                  <a:avLst/>
                  <a:gdLst>
                    <a:gd name="T0" fmla="*/ 0 w 5040"/>
                    <a:gd name="T1" fmla="*/ 0 h 1208"/>
                    <a:gd name="T2" fmla="*/ 0 w 5040"/>
                    <a:gd name="T3" fmla="*/ 0 h 1208"/>
                    <a:gd name="T4" fmla="*/ 0 w 5040"/>
                    <a:gd name="T5" fmla="*/ 0 h 1208"/>
                    <a:gd name="T6" fmla="*/ 0 w 5040"/>
                    <a:gd name="T7" fmla="*/ 0 h 1208"/>
                    <a:gd name="T8" fmla="*/ 0 w 5040"/>
                    <a:gd name="T9" fmla="*/ 0 h 1208"/>
                    <a:gd name="T10" fmla="*/ 0 w 5040"/>
                    <a:gd name="T11" fmla="*/ 0 h 1208"/>
                    <a:gd name="T12" fmla="*/ 0 w 5040"/>
                    <a:gd name="T13" fmla="*/ 0 h 1208"/>
                    <a:gd name="T14" fmla="*/ 0 w 5040"/>
                    <a:gd name="T15" fmla="*/ 0 h 1208"/>
                    <a:gd name="T16" fmla="*/ 0 w 5040"/>
                    <a:gd name="T17" fmla="*/ 0 h 1208"/>
                    <a:gd name="T18" fmla="*/ 0 w 5040"/>
                    <a:gd name="T19" fmla="*/ 0 h 1208"/>
                    <a:gd name="T20" fmla="*/ 0 w 5040"/>
                    <a:gd name="T21" fmla="*/ 0 h 1208"/>
                    <a:gd name="T22" fmla="*/ 0 w 5040"/>
                    <a:gd name="T23" fmla="*/ 0 h 1208"/>
                    <a:gd name="T24" fmla="*/ 0 w 5040"/>
                    <a:gd name="T25" fmla="*/ 0 h 120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5040"/>
                    <a:gd name="T40" fmla="*/ 0 h 1208"/>
                    <a:gd name="T41" fmla="*/ 5040 w 5040"/>
                    <a:gd name="T42" fmla="*/ 1208 h 120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5040" h="1208">
                      <a:moveTo>
                        <a:pt x="0" y="584"/>
                      </a:moveTo>
                      <a:cubicBezTo>
                        <a:pt x="148" y="296"/>
                        <a:pt x="296" y="8"/>
                        <a:pt x="432" y="8"/>
                      </a:cubicBezTo>
                      <a:cubicBezTo>
                        <a:pt x="568" y="8"/>
                        <a:pt x="680" y="384"/>
                        <a:pt x="816" y="584"/>
                      </a:cubicBezTo>
                      <a:cubicBezTo>
                        <a:pt x="952" y="784"/>
                        <a:pt x="1104" y="1208"/>
                        <a:pt x="1248" y="1208"/>
                      </a:cubicBezTo>
                      <a:cubicBezTo>
                        <a:pt x="1392" y="1208"/>
                        <a:pt x="1536" y="784"/>
                        <a:pt x="1680" y="584"/>
                      </a:cubicBezTo>
                      <a:cubicBezTo>
                        <a:pt x="1824" y="384"/>
                        <a:pt x="1968" y="0"/>
                        <a:pt x="2112" y="8"/>
                      </a:cubicBezTo>
                      <a:cubicBezTo>
                        <a:pt x="2256" y="16"/>
                        <a:pt x="2408" y="432"/>
                        <a:pt x="2544" y="632"/>
                      </a:cubicBezTo>
                      <a:cubicBezTo>
                        <a:pt x="2680" y="832"/>
                        <a:pt x="2792" y="1208"/>
                        <a:pt x="2928" y="1208"/>
                      </a:cubicBezTo>
                      <a:cubicBezTo>
                        <a:pt x="3064" y="1208"/>
                        <a:pt x="3216" y="832"/>
                        <a:pt x="3360" y="632"/>
                      </a:cubicBezTo>
                      <a:cubicBezTo>
                        <a:pt x="3504" y="432"/>
                        <a:pt x="3656" y="8"/>
                        <a:pt x="3792" y="8"/>
                      </a:cubicBezTo>
                      <a:cubicBezTo>
                        <a:pt x="3928" y="8"/>
                        <a:pt x="4040" y="432"/>
                        <a:pt x="4176" y="632"/>
                      </a:cubicBezTo>
                      <a:cubicBezTo>
                        <a:pt x="4312" y="832"/>
                        <a:pt x="4464" y="1208"/>
                        <a:pt x="4608" y="1208"/>
                      </a:cubicBezTo>
                      <a:cubicBezTo>
                        <a:pt x="4752" y="1208"/>
                        <a:pt x="4968" y="728"/>
                        <a:pt x="5040" y="632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10389" name="Freeform 244"/>
                <p:cNvSpPr>
                  <a:spLocks/>
                </p:cNvSpPr>
                <p:nvPr/>
              </p:nvSpPr>
              <p:spPr bwMode="auto">
                <a:xfrm>
                  <a:off x="1104" y="912"/>
                  <a:ext cx="480" cy="96"/>
                </a:xfrm>
                <a:custGeom>
                  <a:avLst/>
                  <a:gdLst>
                    <a:gd name="T0" fmla="*/ 0 w 5040"/>
                    <a:gd name="T1" fmla="*/ 0 h 1208"/>
                    <a:gd name="T2" fmla="*/ 0 w 5040"/>
                    <a:gd name="T3" fmla="*/ 0 h 1208"/>
                    <a:gd name="T4" fmla="*/ 0 w 5040"/>
                    <a:gd name="T5" fmla="*/ 0 h 1208"/>
                    <a:gd name="T6" fmla="*/ 0 w 5040"/>
                    <a:gd name="T7" fmla="*/ 0 h 1208"/>
                    <a:gd name="T8" fmla="*/ 0 w 5040"/>
                    <a:gd name="T9" fmla="*/ 0 h 1208"/>
                    <a:gd name="T10" fmla="*/ 0 w 5040"/>
                    <a:gd name="T11" fmla="*/ 0 h 1208"/>
                    <a:gd name="T12" fmla="*/ 0 w 5040"/>
                    <a:gd name="T13" fmla="*/ 0 h 1208"/>
                    <a:gd name="T14" fmla="*/ 0 w 5040"/>
                    <a:gd name="T15" fmla="*/ 0 h 1208"/>
                    <a:gd name="T16" fmla="*/ 0 w 5040"/>
                    <a:gd name="T17" fmla="*/ 0 h 1208"/>
                    <a:gd name="T18" fmla="*/ 0 w 5040"/>
                    <a:gd name="T19" fmla="*/ 0 h 1208"/>
                    <a:gd name="T20" fmla="*/ 0 w 5040"/>
                    <a:gd name="T21" fmla="*/ 0 h 1208"/>
                    <a:gd name="T22" fmla="*/ 0 w 5040"/>
                    <a:gd name="T23" fmla="*/ 0 h 1208"/>
                    <a:gd name="T24" fmla="*/ 0 w 5040"/>
                    <a:gd name="T25" fmla="*/ 0 h 120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5040"/>
                    <a:gd name="T40" fmla="*/ 0 h 1208"/>
                    <a:gd name="T41" fmla="*/ 5040 w 5040"/>
                    <a:gd name="T42" fmla="*/ 1208 h 120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5040" h="1208">
                      <a:moveTo>
                        <a:pt x="0" y="584"/>
                      </a:moveTo>
                      <a:cubicBezTo>
                        <a:pt x="148" y="296"/>
                        <a:pt x="296" y="8"/>
                        <a:pt x="432" y="8"/>
                      </a:cubicBezTo>
                      <a:cubicBezTo>
                        <a:pt x="568" y="8"/>
                        <a:pt x="680" y="384"/>
                        <a:pt x="816" y="584"/>
                      </a:cubicBezTo>
                      <a:cubicBezTo>
                        <a:pt x="952" y="784"/>
                        <a:pt x="1104" y="1208"/>
                        <a:pt x="1248" y="1208"/>
                      </a:cubicBezTo>
                      <a:cubicBezTo>
                        <a:pt x="1392" y="1208"/>
                        <a:pt x="1536" y="784"/>
                        <a:pt x="1680" y="584"/>
                      </a:cubicBezTo>
                      <a:cubicBezTo>
                        <a:pt x="1824" y="384"/>
                        <a:pt x="1968" y="0"/>
                        <a:pt x="2112" y="8"/>
                      </a:cubicBezTo>
                      <a:cubicBezTo>
                        <a:pt x="2256" y="16"/>
                        <a:pt x="2408" y="432"/>
                        <a:pt x="2544" y="632"/>
                      </a:cubicBezTo>
                      <a:cubicBezTo>
                        <a:pt x="2680" y="832"/>
                        <a:pt x="2792" y="1208"/>
                        <a:pt x="2928" y="1208"/>
                      </a:cubicBezTo>
                      <a:cubicBezTo>
                        <a:pt x="3064" y="1208"/>
                        <a:pt x="3216" y="832"/>
                        <a:pt x="3360" y="632"/>
                      </a:cubicBezTo>
                      <a:cubicBezTo>
                        <a:pt x="3504" y="432"/>
                        <a:pt x="3656" y="8"/>
                        <a:pt x="3792" y="8"/>
                      </a:cubicBezTo>
                      <a:cubicBezTo>
                        <a:pt x="3928" y="8"/>
                        <a:pt x="4040" y="432"/>
                        <a:pt x="4176" y="632"/>
                      </a:cubicBezTo>
                      <a:cubicBezTo>
                        <a:pt x="4312" y="832"/>
                        <a:pt x="4464" y="1208"/>
                        <a:pt x="4608" y="1208"/>
                      </a:cubicBezTo>
                      <a:cubicBezTo>
                        <a:pt x="4752" y="1208"/>
                        <a:pt x="4968" y="728"/>
                        <a:pt x="5040" y="632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10385" name="Group 245"/>
              <p:cNvGrpSpPr>
                <a:grpSpLocks/>
              </p:cNvGrpSpPr>
              <p:nvPr/>
            </p:nvGrpSpPr>
            <p:grpSpPr bwMode="auto">
              <a:xfrm>
                <a:off x="1342" y="746"/>
                <a:ext cx="360" cy="256"/>
                <a:chOff x="624" y="912"/>
                <a:chExt cx="960" cy="96"/>
              </a:xfrm>
            </p:grpSpPr>
            <p:sp>
              <p:nvSpPr>
                <p:cNvPr id="10386" name="Freeform 246"/>
                <p:cNvSpPr>
                  <a:spLocks/>
                </p:cNvSpPr>
                <p:nvPr/>
              </p:nvSpPr>
              <p:spPr bwMode="auto">
                <a:xfrm>
                  <a:off x="624" y="912"/>
                  <a:ext cx="480" cy="96"/>
                </a:xfrm>
                <a:custGeom>
                  <a:avLst/>
                  <a:gdLst>
                    <a:gd name="T0" fmla="*/ 0 w 5040"/>
                    <a:gd name="T1" fmla="*/ 0 h 1208"/>
                    <a:gd name="T2" fmla="*/ 0 w 5040"/>
                    <a:gd name="T3" fmla="*/ 0 h 1208"/>
                    <a:gd name="T4" fmla="*/ 0 w 5040"/>
                    <a:gd name="T5" fmla="*/ 0 h 1208"/>
                    <a:gd name="T6" fmla="*/ 0 w 5040"/>
                    <a:gd name="T7" fmla="*/ 0 h 1208"/>
                    <a:gd name="T8" fmla="*/ 0 w 5040"/>
                    <a:gd name="T9" fmla="*/ 0 h 1208"/>
                    <a:gd name="T10" fmla="*/ 0 w 5040"/>
                    <a:gd name="T11" fmla="*/ 0 h 1208"/>
                    <a:gd name="T12" fmla="*/ 0 w 5040"/>
                    <a:gd name="T13" fmla="*/ 0 h 1208"/>
                    <a:gd name="T14" fmla="*/ 0 w 5040"/>
                    <a:gd name="T15" fmla="*/ 0 h 1208"/>
                    <a:gd name="T16" fmla="*/ 0 w 5040"/>
                    <a:gd name="T17" fmla="*/ 0 h 1208"/>
                    <a:gd name="T18" fmla="*/ 0 w 5040"/>
                    <a:gd name="T19" fmla="*/ 0 h 1208"/>
                    <a:gd name="T20" fmla="*/ 0 w 5040"/>
                    <a:gd name="T21" fmla="*/ 0 h 1208"/>
                    <a:gd name="T22" fmla="*/ 0 w 5040"/>
                    <a:gd name="T23" fmla="*/ 0 h 1208"/>
                    <a:gd name="T24" fmla="*/ 0 w 5040"/>
                    <a:gd name="T25" fmla="*/ 0 h 120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5040"/>
                    <a:gd name="T40" fmla="*/ 0 h 1208"/>
                    <a:gd name="T41" fmla="*/ 5040 w 5040"/>
                    <a:gd name="T42" fmla="*/ 1208 h 120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5040" h="1208">
                      <a:moveTo>
                        <a:pt x="0" y="584"/>
                      </a:moveTo>
                      <a:cubicBezTo>
                        <a:pt x="148" y="296"/>
                        <a:pt x="296" y="8"/>
                        <a:pt x="432" y="8"/>
                      </a:cubicBezTo>
                      <a:cubicBezTo>
                        <a:pt x="568" y="8"/>
                        <a:pt x="680" y="384"/>
                        <a:pt x="816" y="584"/>
                      </a:cubicBezTo>
                      <a:cubicBezTo>
                        <a:pt x="952" y="784"/>
                        <a:pt x="1104" y="1208"/>
                        <a:pt x="1248" y="1208"/>
                      </a:cubicBezTo>
                      <a:cubicBezTo>
                        <a:pt x="1392" y="1208"/>
                        <a:pt x="1536" y="784"/>
                        <a:pt x="1680" y="584"/>
                      </a:cubicBezTo>
                      <a:cubicBezTo>
                        <a:pt x="1824" y="384"/>
                        <a:pt x="1968" y="0"/>
                        <a:pt x="2112" y="8"/>
                      </a:cubicBezTo>
                      <a:cubicBezTo>
                        <a:pt x="2256" y="16"/>
                        <a:pt x="2408" y="432"/>
                        <a:pt x="2544" y="632"/>
                      </a:cubicBezTo>
                      <a:cubicBezTo>
                        <a:pt x="2680" y="832"/>
                        <a:pt x="2792" y="1208"/>
                        <a:pt x="2928" y="1208"/>
                      </a:cubicBezTo>
                      <a:cubicBezTo>
                        <a:pt x="3064" y="1208"/>
                        <a:pt x="3216" y="832"/>
                        <a:pt x="3360" y="632"/>
                      </a:cubicBezTo>
                      <a:cubicBezTo>
                        <a:pt x="3504" y="432"/>
                        <a:pt x="3656" y="8"/>
                        <a:pt x="3792" y="8"/>
                      </a:cubicBezTo>
                      <a:cubicBezTo>
                        <a:pt x="3928" y="8"/>
                        <a:pt x="4040" y="432"/>
                        <a:pt x="4176" y="632"/>
                      </a:cubicBezTo>
                      <a:cubicBezTo>
                        <a:pt x="4312" y="832"/>
                        <a:pt x="4464" y="1208"/>
                        <a:pt x="4608" y="1208"/>
                      </a:cubicBezTo>
                      <a:cubicBezTo>
                        <a:pt x="4752" y="1208"/>
                        <a:pt x="4968" y="728"/>
                        <a:pt x="5040" y="632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10387" name="Freeform 247"/>
                <p:cNvSpPr>
                  <a:spLocks/>
                </p:cNvSpPr>
                <p:nvPr/>
              </p:nvSpPr>
              <p:spPr bwMode="auto">
                <a:xfrm>
                  <a:off x="1104" y="912"/>
                  <a:ext cx="480" cy="96"/>
                </a:xfrm>
                <a:custGeom>
                  <a:avLst/>
                  <a:gdLst>
                    <a:gd name="T0" fmla="*/ 0 w 5040"/>
                    <a:gd name="T1" fmla="*/ 0 h 1208"/>
                    <a:gd name="T2" fmla="*/ 0 w 5040"/>
                    <a:gd name="T3" fmla="*/ 0 h 1208"/>
                    <a:gd name="T4" fmla="*/ 0 w 5040"/>
                    <a:gd name="T5" fmla="*/ 0 h 1208"/>
                    <a:gd name="T6" fmla="*/ 0 w 5040"/>
                    <a:gd name="T7" fmla="*/ 0 h 1208"/>
                    <a:gd name="T8" fmla="*/ 0 w 5040"/>
                    <a:gd name="T9" fmla="*/ 0 h 1208"/>
                    <a:gd name="T10" fmla="*/ 0 w 5040"/>
                    <a:gd name="T11" fmla="*/ 0 h 1208"/>
                    <a:gd name="T12" fmla="*/ 0 w 5040"/>
                    <a:gd name="T13" fmla="*/ 0 h 1208"/>
                    <a:gd name="T14" fmla="*/ 0 w 5040"/>
                    <a:gd name="T15" fmla="*/ 0 h 1208"/>
                    <a:gd name="T16" fmla="*/ 0 w 5040"/>
                    <a:gd name="T17" fmla="*/ 0 h 1208"/>
                    <a:gd name="T18" fmla="*/ 0 w 5040"/>
                    <a:gd name="T19" fmla="*/ 0 h 1208"/>
                    <a:gd name="T20" fmla="*/ 0 w 5040"/>
                    <a:gd name="T21" fmla="*/ 0 h 1208"/>
                    <a:gd name="T22" fmla="*/ 0 w 5040"/>
                    <a:gd name="T23" fmla="*/ 0 h 1208"/>
                    <a:gd name="T24" fmla="*/ 0 w 5040"/>
                    <a:gd name="T25" fmla="*/ 0 h 120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5040"/>
                    <a:gd name="T40" fmla="*/ 0 h 1208"/>
                    <a:gd name="T41" fmla="*/ 5040 w 5040"/>
                    <a:gd name="T42" fmla="*/ 1208 h 120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5040" h="1208">
                      <a:moveTo>
                        <a:pt x="0" y="584"/>
                      </a:moveTo>
                      <a:cubicBezTo>
                        <a:pt x="148" y="296"/>
                        <a:pt x="296" y="8"/>
                        <a:pt x="432" y="8"/>
                      </a:cubicBezTo>
                      <a:cubicBezTo>
                        <a:pt x="568" y="8"/>
                        <a:pt x="680" y="384"/>
                        <a:pt x="816" y="584"/>
                      </a:cubicBezTo>
                      <a:cubicBezTo>
                        <a:pt x="952" y="784"/>
                        <a:pt x="1104" y="1208"/>
                        <a:pt x="1248" y="1208"/>
                      </a:cubicBezTo>
                      <a:cubicBezTo>
                        <a:pt x="1392" y="1208"/>
                        <a:pt x="1536" y="784"/>
                        <a:pt x="1680" y="584"/>
                      </a:cubicBezTo>
                      <a:cubicBezTo>
                        <a:pt x="1824" y="384"/>
                        <a:pt x="1968" y="0"/>
                        <a:pt x="2112" y="8"/>
                      </a:cubicBezTo>
                      <a:cubicBezTo>
                        <a:pt x="2256" y="16"/>
                        <a:pt x="2408" y="432"/>
                        <a:pt x="2544" y="632"/>
                      </a:cubicBezTo>
                      <a:cubicBezTo>
                        <a:pt x="2680" y="832"/>
                        <a:pt x="2792" y="1208"/>
                        <a:pt x="2928" y="1208"/>
                      </a:cubicBezTo>
                      <a:cubicBezTo>
                        <a:pt x="3064" y="1208"/>
                        <a:pt x="3216" y="832"/>
                        <a:pt x="3360" y="632"/>
                      </a:cubicBezTo>
                      <a:cubicBezTo>
                        <a:pt x="3504" y="432"/>
                        <a:pt x="3656" y="8"/>
                        <a:pt x="3792" y="8"/>
                      </a:cubicBezTo>
                      <a:cubicBezTo>
                        <a:pt x="3928" y="8"/>
                        <a:pt x="4040" y="432"/>
                        <a:pt x="4176" y="632"/>
                      </a:cubicBezTo>
                      <a:cubicBezTo>
                        <a:pt x="4312" y="832"/>
                        <a:pt x="4464" y="1208"/>
                        <a:pt x="4608" y="1208"/>
                      </a:cubicBezTo>
                      <a:cubicBezTo>
                        <a:pt x="4752" y="1208"/>
                        <a:pt x="4968" y="728"/>
                        <a:pt x="5040" y="632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</p:grpSp>
        </p:grpSp>
        <p:sp>
          <p:nvSpPr>
            <p:cNvPr id="10324" name="Line 248"/>
            <p:cNvSpPr>
              <a:spLocks noChangeShapeType="1"/>
            </p:cNvSpPr>
            <p:nvPr/>
          </p:nvSpPr>
          <p:spPr bwMode="auto">
            <a:xfrm flipH="1">
              <a:off x="854" y="3801"/>
              <a:ext cx="5" cy="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5" name="Line 249"/>
            <p:cNvSpPr>
              <a:spLocks noChangeShapeType="1"/>
            </p:cNvSpPr>
            <p:nvPr/>
          </p:nvSpPr>
          <p:spPr bwMode="auto">
            <a:xfrm>
              <a:off x="1070" y="3804"/>
              <a:ext cx="1" cy="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6" name="Line 250"/>
            <p:cNvSpPr>
              <a:spLocks noChangeShapeType="1"/>
            </p:cNvSpPr>
            <p:nvPr/>
          </p:nvSpPr>
          <p:spPr bwMode="auto">
            <a:xfrm flipH="1">
              <a:off x="1283" y="3800"/>
              <a:ext cx="3" cy="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7" name="Line 251"/>
            <p:cNvSpPr>
              <a:spLocks noChangeShapeType="1"/>
            </p:cNvSpPr>
            <p:nvPr/>
          </p:nvSpPr>
          <p:spPr bwMode="auto">
            <a:xfrm flipH="1">
              <a:off x="643" y="3807"/>
              <a:ext cx="1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8" name="Line 252"/>
            <p:cNvSpPr>
              <a:spLocks noChangeShapeType="1"/>
            </p:cNvSpPr>
            <p:nvPr/>
          </p:nvSpPr>
          <p:spPr bwMode="auto">
            <a:xfrm>
              <a:off x="1497" y="3803"/>
              <a:ext cx="0" cy="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9" name="WordArt 297"/>
            <p:cNvSpPr>
              <a:spLocks noChangeArrowheads="1" noChangeShapeType="1" noTextEdit="1"/>
            </p:cNvSpPr>
            <p:nvPr/>
          </p:nvSpPr>
          <p:spPr bwMode="auto">
            <a:xfrm>
              <a:off x="2857" y="3251"/>
              <a:ext cx="122" cy="14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Book Antiqua"/>
                </a:rPr>
                <a:t>v</a:t>
              </a:r>
              <a:endParaRPr lang="zh-CN" altLang="en-US" sz="3600" i="1" kern="10"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solidFill>
                  <a:schemeClr val="accent2"/>
                </a:solidFill>
                <a:latin typeface="Book Antiqua"/>
              </a:endParaRPr>
            </a:p>
          </p:txBody>
        </p:sp>
        <p:sp>
          <p:nvSpPr>
            <p:cNvPr id="10330" name="Line 298"/>
            <p:cNvSpPr>
              <a:spLocks noChangeShapeType="1"/>
            </p:cNvSpPr>
            <p:nvPr/>
          </p:nvSpPr>
          <p:spPr bwMode="auto">
            <a:xfrm flipH="1">
              <a:off x="2806" y="3223"/>
              <a:ext cx="0" cy="18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1" name="Line 299"/>
            <p:cNvSpPr>
              <a:spLocks noChangeShapeType="1"/>
            </p:cNvSpPr>
            <p:nvPr/>
          </p:nvSpPr>
          <p:spPr bwMode="auto">
            <a:xfrm flipH="1">
              <a:off x="3031" y="3236"/>
              <a:ext cx="0" cy="18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2" name="Text Box 300"/>
            <p:cNvSpPr txBox="1">
              <a:spLocks noChangeArrowheads="1"/>
            </p:cNvSpPr>
            <p:nvPr/>
          </p:nvSpPr>
          <p:spPr bwMode="auto">
            <a:xfrm>
              <a:off x="3055" y="3185"/>
              <a:ext cx="6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chemeClr val="accent2"/>
                  </a:solidFill>
                  <a:latin typeface="Calibri" pitchFamily="34" charset="0"/>
                  <a:ea typeface="华文中宋" pitchFamily="2" charset="-122"/>
                </a:rPr>
                <a:t>最大</a:t>
              </a:r>
            </a:p>
          </p:txBody>
        </p:sp>
        <p:grpSp>
          <p:nvGrpSpPr>
            <p:cNvPr id="10333" name="Group 301"/>
            <p:cNvGrpSpPr>
              <a:grpSpLocks/>
            </p:cNvGrpSpPr>
            <p:nvPr/>
          </p:nvGrpSpPr>
          <p:grpSpPr bwMode="auto">
            <a:xfrm>
              <a:off x="2857" y="3431"/>
              <a:ext cx="469" cy="150"/>
              <a:chOff x="2137" y="3588"/>
              <a:chExt cx="469" cy="150"/>
            </a:xfrm>
          </p:grpSpPr>
          <p:sp>
            <p:nvSpPr>
              <p:cNvPr id="10378" name="WordArt 302"/>
              <p:cNvSpPr>
                <a:spLocks noChangeArrowheads="1" noChangeShapeType="1" noTextEdit="1"/>
              </p:cNvSpPr>
              <p:nvPr/>
            </p:nvSpPr>
            <p:spPr bwMode="auto">
              <a:xfrm>
                <a:off x="2137" y="3615"/>
                <a:ext cx="115" cy="12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Times New Roman"/>
                    <a:cs typeface="Times New Roman"/>
                  </a:rPr>
                  <a:t>a</a:t>
                </a:r>
                <a:endParaRPr lang="zh-CN" altLang="en-US" sz="3600" i="1" kern="1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Times New Roman"/>
                  <a:cs typeface="Times New Roman"/>
                </a:endParaRPr>
              </a:p>
            </p:txBody>
          </p:sp>
          <p:grpSp>
            <p:nvGrpSpPr>
              <p:cNvPr id="10379" name="Group 303"/>
              <p:cNvGrpSpPr>
                <a:grpSpLocks/>
              </p:cNvGrpSpPr>
              <p:nvPr/>
            </p:nvGrpSpPr>
            <p:grpSpPr bwMode="auto">
              <a:xfrm>
                <a:off x="2319" y="3635"/>
                <a:ext cx="151" cy="53"/>
                <a:chOff x="1260" y="2371"/>
                <a:chExt cx="151" cy="53"/>
              </a:xfrm>
            </p:grpSpPr>
            <p:sp>
              <p:nvSpPr>
                <p:cNvPr id="10381" name="Line 304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82" name="Line 305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380" name="WordArt 306"/>
              <p:cNvSpPr>
                <a:spLocks noChangeArrowheads="1" noChangeShapeType="1" noTextEdit="1"/>
              </p:cNvSpPr>
              <p:nvPr/>
            </p:nvSpPr>
            <p:spPr bwMode="auto">
              <a:xfrm>
                <a:off x="2506" y="3588"/>
                <a:ext cx="100" cy="14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1199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宋体"/>
                  <a:ea typeface="宋体"/>
                </a:endParaRPr>
              </a:p>
            </p:txBody>
          </p:sp>
        </p:grpSp>
        <p:grpSp>
          <p:nvGrpSpPr>
            <p:cNvPr id="10334" name="Group 310"/>
            <p:cNvGrpSpPr>
              <a:grpSpLocks/>
            </p:cNvGrpSpPr>
            <p:nvPr/>
          </p:nvGrpSpPr>
          <p:grpSpPr bwMode="auto">
            <a:xfrm>
              <a:off x="4369" y="3446"/>
              <a:ext cx="233" cy="189"/>
              <a:chOff x="2308" y="3837"/>
              <a:chExt cx="233" cy="189"/>
            </a:xfrm>
          </p:grpSpPr>
          <p:sp>
            <p:nvSpPr>
              <p:cNvPr id="10375" name="WordArt 311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55" y="3862"/>
                <a:ext cx="115" cy="12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Times New Roman"/>
                    <a:cs typeface="Times New Roman"/>
                  </a:rPr>
                  <a:t>a</a:t>
                </a:r>
                <a:endParaRPr lang="zh-CN" altLang="en-US" sz="3600" i="1" kern="1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0376" name="Line 312"/>
              <p:cNvSpPr>
                <a:spLocks noChangeShapeType="1"/>
              </p:cNvSpPr>
              <p:nvPr/>
            </p:nvSpPr>
            <p:spPr bwMode="auto">
              <a:xfrm flipH="1">
                <a:off x="2308" y="3837"/>
                <a:ext cx="0" cy="182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77" name="Line 313"/>
              <p:cNvSpPr>
                <a:spLocks noChangeShapeType="1"/>
              </p:cNvSpPr>
              <p:nvPr/>
            </p:nvSpPr>
            <p:spPr bwMode="auto">
              <a:xfrm flipH="1">
                <a:off x="2541" y="3844"/>
                <a:ext cx="0" cy="182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335" name="Text Box 314"/>
            <p:cNvSpPr txBox="1">
              <a:spLocks noChangeArrowheads="1"/>
            </p:cNvSpPr>
            <p:nvPr/>
          </p:nvSpPr>
          <p:spPr bwMode="auto">
            <a:xfrm>
              <a:off x="4595" y="3400"/>
              <a:ext cx="50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008000"/>
                  </a:solidFill>
                  <a:latin typeface="Calibri" pitchFamily="34" charset="0"/>
                  <a:ea typeface="华文中宋" pitchFamily="2" charset="-122"/>
                </a:rPr>
                <a:t>最大</a:t>
              </a:r>
            </a:p>
          </p:txBody>
        </p:sp>
        <p:grpSp>
          <p:nvGrpSpPr>
            <p:cNvPr id="10336" name="Group 323"/>
            <p:cNvGrpSpPr>
              <a:grpSpLocks/>
            </p:cNvGrpSpPr>
            <p:nvPr/>
          </p:nvGrpSpPr>
          <p:grpSpPr bwMode="auto">
            <a:xfrm>
              <a:off x="4384" y="3250"/>
              <a:ext cx="455" cy="149"/>
              <a:chOff x="3732" y="3296"/>
              <a:chExt cx="455" cy="149"/>
            </a:xfrm>
          </p:grpSpPr>
          <p:sp>
            <p:nvSpPr>
              <p:cNvPr id="10370" name="WordArt 316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32" y="3296"/>
                <a:ext cx="122" cy="14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Book Antiqua"/>
                  </a:rPr>
                  <a:t>v</a:t>
                </a:r>
                <a:endParaRPr lang="zh-CN" altLang="en-US" sz="3600" i="1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Book Antiqua"/>
                </a:endParaRPr>
              </a:p>
            </p:txBody>
          </p:sp>
          <p:grpSp>
            <p:nvGrpSpPr>
              <p:cNvPr id="10371" name="Group 317"/>
              <p:cNvGrpSpPr>
                <a:grpSpLocks/>
              </p:cNvGrpSpPr>
              <p:nvPr/>
            </p:nvGrpSpPr>
            <p:grpSpPr bwMode="auto">
              <a:xfrm>
                <a:off x="3900" y="3347"/>
                <a:ext cx="151" cy="53"/>
                <a:chOff x="1260" y="2371"/>
                <a:chExt cx="151" cy="53"/>
              </a:xfrm>
            </p:grpSpPr>
            <p:sp>
              <p:nvSpPr>
                <p:cNvPr id="10373" name="Line 318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74" name="Line 319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372" name="WordArt 320"/>
              <p:cNvSpPr>
                <a:spLocks noChangeArrowheads="1" noChangeShapeType="1" noTextEdit="1"/>
              </p:cNvSpPr>
              <p:nvPr/>
            </p:nvSpPr>
            <p:spPr bwMode="auto">
              <a:xfrm>
                <a:off x="4087" y="3300"/>
                <a:ext cx="100" cy="14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1199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宋体"/>
                  <a:ea typeface="宋体"/>
                </a:endParaRPr>
              </a:p>
            </p:txBody>
          </p:sp>
        </p:grpSp>
        <p:grpSp>
          <p:nvGrpSpPr>
            <p:cNvPr id="10337" name="Group 326"/>
            <p:cNvGrpSpPr>
              <a:grpSpLocks/>
            </p:cNvGrpSpPr>
            <p:nvPr/>
          </p:nvGrpSpPr>
          <p:grpSpPr bwMode="auto">
            <a:xfrm>
              <a:off x="1228" y="3413"/>
              <a:ext cx="233" cy="189"/>
              <a:chOff x="2308" y="3837"/>
              <a:chExt cx="233" cy="189"/>
            </a:xfrm>
          </p:grpSpPr>
          <p:sp>
            <p:nvSpPr>
              <p:cNvPr id="10367" name="WordArt 32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55" y="3862"/>
                <a:ext cx="115" cy="12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Times New Roman"/>
                    <a:cs typeface="Times New Roman"/>
                  </a:rPr>
                  <a:t>a</a:t>
                </a:r>
                <a:endParaRPr lang="zh-CN" altLang="en-US" sz="3600" i="1" kern="1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0368" name="Line 328"/>
              <p:cNvSpPr>
                <a:spLocks noChangeShapeType="1"/>
              </p:cNvSpPr>
              <p:nvPr/>
            </p:nvSpPr>
            <p:spPr bwMode="auto">
              <a:xfrm flipH="1">
                <a:off x="2308" y="3837"/>
                <a:ext cx="0" cy="182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69" name="Line 329"/>
              <p:cNvSpPr>
                <a:spLocks noChangeShapeType="1"/>
              </p:cNvSpPr>
              <p:nvPr/>
            </p:nvSpPr>
            <p:spPr bwMode="auto">
              <a:xfrm flipH="1">
                <a:off x="2541" y="3844"/>
                <a:ext cx="0" cy="182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338" name="Text Box 330"/>
            <p:cNvSpPr txBox="1">
              <a:spLocks noChangeArrowheads="1"/>
            </p:cNvSpPr>
            <p:nvPr/>
          </p:nvSpPr>
          <p:spPr bwMode="auto">
            <a:xfrm>
              <a:off x="1454" y="3367"/>
              <a:ext cx="50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008000"/>
                  </a:solidFill>
                  <a:latin typeface="Calibri" pitchFamily="34" charset="0"/>
                  <a:ea typeface="华文中宋" pitchFamily="2" charset="-122"/>
                </a:rPr>
                <a:t>最大</a:t>
              </a:r>
            </a:p>
          </p:txBody>
        </p:sp>
        <p:grpSp>
          <p:nvGrpSpPr>
            <p:cNvPr id="10339" name="Group 331"/>
            <p:cNvGrpSpPr>
              <a:grpSpLocks/>
            </p:cNvGrpSpPr>
            <p:nvPr/>
          </p:nvGrpSpPr>
          <p:grpSpPr bwMode="auto">
            <a:xfrm>
              <a:off x="1243" y="3217"/>
              <a:ext cx="455" cy="149"/>
              <a:chOff x="3732" y="3296"/>
              <a:chExt cx="455" cy="149"/>
            </a:xfrm>
          </p:grpSpPr>
          <p:sp>
            <p:nvSpPr>
              <p:cNvPr id="10362" name="WordArt 332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32" y="3296"/>
                <a:ext cx="122" cy="14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Book Antiqua"/>
                  </a:rPr>
                  <a:t>v</a:t>
                </a:r>
                <a:endParaRPr lang="zh-CN" altLang="en-US" sz="3600" i="1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Book Antiqua"/>
                </a:endParaRPr>
              </a:p>
            </p:txBody>
          </p:sp>
          <p:grpSp>
            <p:nvGrpSpPr>
              <p:cNvPr id="10363" name="Group 333"/>
              <p:cNvGrpSpPr>
                <a:grpSpLocks/>
              </p:cNvGrpSpPr>
              <p:nvPr/>
            </p:nvGrpSpPr>
            <p:grpSpPr bwMode="auto">
              <a:xfrm>
                <a:off x="3900" y="3347"/>
                <a:ext cx="151" cy="53"/>
                <a:chOff x="1260" y="2371"/>
                <a:chExt cx="151" cy="53"/>
              </a:xfrm>
            </p:grpSpPr>
            <p:sp>
              <p:nvSpPr>
                <p:cNvPr id="10365" name="Line 334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66" name="Line 335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364" name="WordArt 336"/>
              <p:cNvSpPr>
                <a:spLocks noChangeArrowheads="1" noChangeShapeType="1" noTextEdit="1"/>
              </p:cNvSpPr>
              <p:nvPr/>
            </p:nvSpPr>
            <p:spPr bwMode="auto">
              <a:xfrm>
                <a:off x="4087" y="3300"/>
                <a:ext cx="100" cy="14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1199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宋体"/>
                  <a:ea typeface="宋体"/>
                </a:endParaRPr>
              </a:p>
            </p:txBody>
          </p:sp>
        </p:grpSp>
        <p:sp>
          <p:nvSpPr>
            <p:cNvPr id="10340" name="Line 337"/>
            <p:cNvSpPr>
              <a:spLocks noChangeShapeType="1"/>
            </p:cNvSpPr>
            <p:nvPr/>
          </p:nvSpPr>
          <p:spPr bwMode="auto">
            <a:xfrm flipV="1">
              <a:off x="1517" y="3668"/>
              <a:ext cx="2757" cy="0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prstDash val="sysDot"/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1" name="Line 338"/>
            <p:cNvSpPr>
              <a:spLocks noChangeShapeType="1"/>
            </p:cNvSpPr>
            <p:nvPr/>
          </p:nvSpPr>
          <p:spPr bwMode="auto">
            <a:xfrm flipH="1">
              <a:off x="1925" y="3711"/>
              <a:ext cx="2675" cy="0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prstDash val="sysDot"/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342" name="Group 367"/>
            <p:cNvGrpSpPr>
              <a:grpSpLocks/>
            </p:cNvGrpSpPr>
            <p:nvPr/>
          </p:nvGrpSpPr>
          <p:grpSpPr bwMode="auto">
            <a:xfrm>
              <a:off x="1714" y="3755"/>
              <a:ext cx="1277" cy="105"/>
              <a:chOff x="624" y="745"/>
              <a:chExt cx="1078" cy="261"/>
            </a:xfrm>
          </p:grpSpPr>
          <p:grpSp>
            <p:nvGrpSpPr>
              <p:cNvPr id="10353" name="Group 368"/>
              <p:cNvGrpSpPr>
                <a:grpSpLocks/>
              </p:cNvGrpSpPr>
              <p:nvPr/>
            </p:nvGrpSpPr>
            <p:grpSpPr bwMode="auto">
              <a:xfrm>
                <a:off x="624" y="747"/>
                <a:ext cx="357" cy="258"/>
                <a:chOff x="624" y="912"/>
                <a:chExt cx="960" cy="96"/>
              </a:xfrm>
            </p:grpSpPr>
            <p:sp>
              <p:nvSpPr>
                <p:cNvPr id="10360" name="Freeform 369"/>
                <p:cNvSpPr>
                  <a:spLocks/>
                </p:cNvSpPr>
                <p:nvPr/>
              </p:nvSpPr>
              <p:spPr bwMode="auto">
                <a:xfrm>
                  <a:off x="624" y="912"/>
                  <a:ext cx="480" cy="96"/>
                </a:xfrm>
                <a:custGeom>
                  <a:avLst/>
                  <a:gdLst>
                    <a:gd name="T0" fmla="*/ 0 w 5040"/>
                    <a:gd name="T1" fmla="*/ 0 h 1208"/>
                    <a:gd name="T2" fmla="*/ 0 w 5040"/>
                    <a:gd name="T3" fmla="*/ 0 h 1208"/>
                    <a:gd name="T4" fmla="*/ 0 w 5040"/>
                    <a:gd name="T5" fmla="*/ 0 h 1208"/>
                    <a:gd name="T6" fmla="*/ 0 w 5040"/>
                    <a:gd name="T7" fmla="*/ 0 h 1208"/>
                    <a:gd name="T8" fmla="*/ 0 w 5040"/>
                    <a:gd name="T9" fmla="*/ 0 h 1208"/>
                    <a:gd name="T10" fmla="*/ 0 w 5040"/>
                    <a:gd name="T11" fmla="*/ 0 h 1208"/>
                    <a:gd name="T12" fmla="*/ 0 w 5040"/>
                    <a:gd name="T13" fmla="*/ 0 h 1208"/>
                    <a:gd name="T14" fmla="*/ 0 w 5040"/>
                    <a:gd name="T15" fmla="*/ 0 h 1208"/>
                    <a:gd name="T16" fmla="*/ 0 w 5040"/>
                    <a:gd name="T17" fmla="*/ 0 h 1208"/>
                    <a:gd name="T18" fmla="*/ 0 w 5040"/>
                    <a:gd name="T19" fmla="*/ 0 h 1208"/>
                    <a:gd name="T20" fmla="*/ 0 w 5040"/>
                    <a:gd name="T21" fmla="*/ 0 h 1208"/>
                    <a:gd name="T22" fmla="*/ 0 w 5040"/>
                    <a:gd name="T23" fmla="*/ 0 h 1208"/>
                    <a:gd name="T24" fmla="*/ 0 w 5040"/>
                    <a:gd name="T25" fmla="*/ 0 h 120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5040"/>
                    <a:gd name="T40" fmla="*/ 0 h 1208"/>
                    <a:gd name="T41" fmla="*/ 5040 w 5040"/>
                    <a:gd name="T42" fmla="*/ 1208 h 120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5040" h="1208">
                      <a:moveTo>
                        <a:pt x="0" y="584"/>
                      </a:moveTo>
                      <a:cubicBezTo>
                        <a:pt x="148" y="296"/>
                        <a:pt x="296" y="8"/>
                        <a:pt x="432" y="8"/>
                      </a:cubicBezTo>
                      <a:cubicBezTo>
                        <a:pt x="568" y="8"/>
                        <a:pt x="680" y="384"/>
                        <a:pt x="816" y="584"/>
                      </a:cubicBezTo>
                      <a:cubicBezTo>
                        <a:pt x="952" y="784"/>
                        <a:pt x="1104" y="1208"/>
                        <a:pt x="1248" y="1208"/>
                      </a:cubicBezTo>
                      <a:cubicBezTo>
                        <a:pt x="1392" y="1208"/>
                        <a:pt x="1536" y="784"/>
                        <a:pt x="1680" y="584"/>
                      </a:cubicBezTo>
                      <a:cubicBezTo>
                        <a:pt x="1824" y="384"/>
                        <a:pt x="1968" y="0"/>
                        <a:pt x="2112" y="8"/>
                      </a:cubicBezTo>
                      <a:cubicBezTo>
                        <a:pt x="2256" y="16"/>
                        <a:pt x="2408" y="432"/>
                        <a:pt x="2544" y="632"/>
                      </a:cubicBezTo>
                      <a:cubicBezTo>
                        <a:pt x="2680" y="832"/>
                        <a:pt x="2792" y="1208"/>
                        <a:pt x="2928" y="1208"/>
                      </a:cubicBezTo>
                      <a:cubicBezTo>
                        <a:pt x="3064" y="1208"/>
                        <a:pt x="3216" y="832"/>
                        <a:pt x="3360" y="632"/>
                      </a:cubicBezTo>
                      <a:cubicBezTo>
                        <a:pt x="3504" y="432"/>
                        <a:pt x="3656" y="8"/>
                        <a:pt x="3792" y="8"/>
                      </a:cubicBezTo>
                      <a:cubicBezTo>
                        <a:pt x="3928" y="8"/>
                        <a:pt x="4040" y="432"/>
                        <a:pt x="4176" y="632"/>
                      </a:cubicBezTo>
                      <a:cubicBezTo>
                        <a:pt x="4312" y="832"/>
                        <a:pt x="4464" y="1208"/>
                        <a:pt x="4608" y="1208"/>
                      </a:cubicBezTo>
                      <a:cubicBezTo>
                        <a:pt x="4752" y="1208"/>
                        <a:pt x="4968" y="728"/>
                        <a:pt x="5040" y="632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10361" name="Freeform 370"/>
                <p:cNvSpPr>
                  <a:spLocks/>
                </p:cNvSpPr>
                <p:nvPr/>
              </p:nvSpPr>
              <p:spPr bwMode="auto">
                <a:xfrm>
                  <a:off x="1104" y="912"/>
                  <a:ext cx="480" cy="96"/>
                </a:xfrm>
                <a:custGeom>
                  <a:avLst/>
                  <a:gdLst>
                    <a:gd name="T0" fmla="*/ 0 w 5040"/>
                    <a:gd name="T1" fmla="*/ 0 h 1208"/>
                    <a:gd name="T2" fmla="*/ 0 w 5040"/>
                    <a:gd name="T3" fmla="*/ 0 h 1208"/>
                    <a:gd name="T4" fmla="*/ 0 w 5040"/>
                    <a:gd name="T5" fmla="*/ 0 h 1208"/>
                    <a:gd name="T6" fmla="*/ 0 w 5040"/>
                    <a:gd name="T7" fmla="*/ 0 h 1208"/>
                    <a:gd name="T8" fmla="*/ 0 w 5040"/>
                    <a:gd name="T9" fmla="*/ 0 h 1208"/>
                    <a:gd name="T10" fmla="*/ 0 w 5040"/>
                    <a:gd name="T11" fmla="*/ 0 h 1208"/>
                    <a:gd name="T12" fmla="*/ 0 w 5040"/>
                    <a:gd name="T13" fmla="*/ 0 h 1208"/>
                    <a:gd name="T14" fmla="*/ 0 w 5040"/>
                    <a:gd name="T15" fmla="*/ 0 h 1208"/>
                    <a:gd name="T16" fmla="*/ 0 w 5040"/>
                    <a:gd name="T17" fmla="*/ 0 h 1208"/>
                    <a:gd name="T18" fmla="*/ 0 w 5040"/>
                    <a:gd name="T19" fmla="*/ 0 h 1208"/>
                    <a:gd name="T20" fmla="*/ 0 w 5040"/>
                    <a:gd name="T21" fmla="*/ 0 h 1208"/>
                    <a:gd name="T22" fmla="*/ 0 w 5040"/>
                    <a:gd name="T23" fmla="*/ 0 h 1208"/>
                    <a:gd name="T24" fmla="*/ 0 w 5040"/>
                    <a:gd name="T25" fmla="*/ 0 h 120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5040"/>
                    <a:gd name="T40" fmla="*/ 0 h 1208"/>
                    <a:gd name="T41" fmla="*/ 5040 w 5040"/>
                    <a:gd name="T42" fmla="*/ 1208 h 120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5040" h="1208">
                      <a:moveTo>
                        <a:pt x="0" y="584"/>
                      </a:moveTo>
                      <a:cubicBezTo>
                        <a:pt x="148" y="296"/>
                        <a:pt x="296" y="8"/>
                        <a:pt x="432" y="8"/>
                      </a:cubicBezTo>
                      <a:cubicBezTo>
                        <a:pt x="568" y="8"/>
                        <a:pt x="680" y="384"/>
                        <a:pt x="816" y="584"/>
                      </a:cubicBezTo>
                      <a:cubicBezTo>
                        <a:pt x="952" y="784"/>
                        <a:pt x="1104" y="1208"/>
                        <a:pt x="1248" y="1208"/>
                      </a:cubicBezTo>
                      <a:cubicBezTo>
                        <a:pt x="1392" y="1208"/>
                        <a:pt x="1536" y="784"/>
                        <a:pt x="1680" y="584"/>
                      </a:cubicBezTo>
                      <a:cubicBezTo>
                        <a:pt x="1824" y="384"/>
                        <a:pt x="1968" y="0"/>
                        <a:pt x="2112" y="8"/>
                      </a:cubicBezTo>
                      <a:cubicBezTo>
                        <a:pt x="2256" y="16"/>
                        <a:pt x="2408" y="432"/>
                        <a:pt x="2544" y="632"/>
                      </a:cubicBezTo>
                      <a:cubicBezTo>
                        <a:pt x="2680" y="832"/>
                        <a:pt x="2792" y="1208"/>
                        <a:pt x="2928" y="1208"/>
                      </a:cubicBezTo>
                      <a:cubicBezTo>
                        <a:pt x="3064" y="1208"/>
                        <a:pt x="3216" y="832"/>
                        <a:pt x="3360" y="632"/>
                      </a:cubicBezTo>
                      <a:cubicBezTo>
                        <a:pt x="3504" y="432"/>
                        <a:pt x="3656" y="8"/>
                        <a:pt x="3792" y="8"/>
                      </a:cubicBezTo>
                      <a:cubicBezTo>
                        <a:pt x="3928" y="8"/>
                        <a:pt x="4040" y="432"/>
                        <a:pt x="4176" y="632"/>
                      </a:cubicBezTo>
                      <a:cubicBezTo>
                        <a:pt x="4312" y="832"/>
                        <a:pt x="4464" y="1208"/>
                        <a:pt x="4608" y="1208"/>
                      </a:cubicBezTo>
                      <a:cubicBezTo>
                        <a:pt x="4752" y="1208"/>
                        <a:pt x="4968" y="728"/>
                        <a:pt x="5040" y="632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10354" name="Group 371"/>
              <p:cNvGrpSpPr>
                <a:grpSpLocks/>
              </p:cNvGrpSpPr>
              <p:nvPr/>
            </p:nvGrpSpPr>
            <p:grpSpPr bwMode="auto">
              <a:xfrm>
                <a:off x="983" y="745"/>
                <a:ext cx="358" cy="261"/>
                <a:chOff x="624" y="912"/>
                <a:chExt cx="960" cy="96"/>
              </a:xfrm>
            </p:grpSpPr>
            <p:sp>
              <p:nvSpPr>
                <p:cNvPr id="10358" name="Freeform 372"/>
                <p:cNvSpPr>
                  <a:spLocks/>
                </p:cNvSpPr>
                <p:nvPr/>
              </p:nvSpPr>
              <p:spPr bwMode="auto">
                <a:xfrm>
                  <a:off x="624" y="912"/>
                  <a:ext cx="480" cy="96"/>
                </a:xfrm>
                <a:custGeom>
                  <a:avLst/>
                  <a:gdLst>
                    <a:gd name="T0" fmla="*/ 0 w 5040"/>
                    <a:gd name="T1" fmla="*/ 0 h 1208"/>
                    <a:gd name="T2" fmla="*/ 0 w 5040"/>
                    <a:gd name="T3" fmla="*/ 0 h 1208"/>
                    <a:gd name="T4" fmla="*/ 0 w 5040"/>
                    <a:gd name="T5" fmla="*/ 0 h 1208"/>
                    <a:gd name="T6" fmla="*/ 0 w 5040"/>
                    <a:gd name="T7" fmla="*/ 0 h 1208"/>
                    <a:gd name="T8" fmla="*/ 0 w 5040"/>
                    <a:gd name="T9" fmla="*/ 0 h 1208"/>
                    <a:gd name="T10" fmla="*/ 0 w 5040"/>
                    <a:gd name="T11" fmla="*/ 0 h 1208"/>
                    <a:gd name="T12" fmla="*/ 0 w 5040"/>
                    <a:gd name="T13" fmla="*/ 0 h 1208"/>
                    <a:gd name="T14" fmla="*/ 0 w 5040"/>
                    <a:gd name="T15" fmla="*/ 0 h 1208"/>
                    <a:gd name="T16" fmla="*/ 0 w 5040"/>
                    <a:gd name="T17" fmla="*/ 0 h 1208"/>
                    <a:gd name="T18" fmla="*/ 0 w 5040"/>
                    <a:gd name="T19" fmla="*/ 0 h 1208"/>
                    <a:gd name="T20" fmla="*/ 0 w 5040"/>
                    <a:gd name="T21" fmla="*/ 0 h 1208"/>
                    <a:gd name="T22" fmla="*/ 0 w 5040"/>
                    <a:gd name="T23" fmla="*/ 0 h 1208"/>
                    <a:gd name="T24" fmla="*/ 0 w 5040"/>
                    <a:gd name="T25" fmla="*/ 0 h 120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5040"/>
                    <a:gd name="T40" fmla="*/ 0 h 1208"/>
                    <a:gd name="T41" fmla="*/ 5040 w 5040"/>
                    <a:gd name="T42" fmla="*/ 1208 h 120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5040" h="1208">
                      <a:moveTo>
                        <a:pt x="0" y="584"/>
                      </a:moveTo>
                      <a:cubicBezTo>
                        <a:pt x="148" y="296"/>
                        <a:pt x="296" y="8"/>
                        <a:pt x="432" y="8"/>
                      </a:cubicBezTo>
                      <a:cubicBezTo>
                        <a:pt x="568" y="8"/>
                        <a:pt x="680" y="384"/>
                        <a:pt x="816" y="584"/>
                      </a:cubicBezTo>
                      <a:cubicBezTo>
                        <a:pt x="952" y="784"/>
                        <a:pt x="1104" y="1208"/>
                        <a:pt x="1248" y="1208"/>
                      </a:cubicBezTo>
                      <a:cubicBezTo>
                        <a:pt x="1392" y="1208"/>
                        <a:pt x="1536" y="784"/>
                        <a:pt x="1680" y="584"/>
                      </a:cubicBezTo>
                      <a:cubicBezTo>
                        <a:pt x="1824" y="384"/>
                        <a:pt x="1968" y="0"/>
                        <a:pt x="2112" y="8"/>
                      </a:cubicBezTo>
                      <a:cubicBezTo>
                        <a:pt x="2256" y="16"/>
                        <a:pt x="2408" y="432"/>
                        <a:pt x="2544" y="632"/>
                      </a:cubicBezTo>
                      <a:cubicBezTo>
                        <a:pt x="2680" y="832"/>
                        <a:pt x="2792" y="1208"/>
                        <a:pt x="2928" y="1208"/>
                      </a:cubicBezTo>
                      <a:cubicBezTo>
                        <a:pt x="3064" y="1208"/>
                        <a:pt x="3216" y="832"/>
                        <a:pt x="3360" y="632"/>
                      </a:cubicBezTo>
                      <a:cubicBezTo>
                        <a:pt x="3504" y="432"/>
                        <a:pt x="3656" y="8"/>
                        <a:pt x="3792" y="8"/>
                      </a:cubicBezTo>
                      <a:cubicBezTo>
                        <a:pt x="3928" y="8"/>
                        <a:pt x="4040" y="432"/>
                        <a:pt x="4176" y="632"/>
                      </a:cubicBezTo>
                      <a:cubicBezTo>
                        <a:pt x="4312" y="832"/>
                        <a:pt x="4464" y="1208"/>
                        <a:pt x="4608" y="1208"/>
                      </a:cubicBezTo>
                      <a:cubicBezTo>
                        <a:pt x="4752" y="1208"/>
                        <a:pt x="4968" y="728"/>
                        <a:pt x="5040" y="632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10359" name="Freeform 373"/>
                <p:cNvSpPr>
                  <a:spLocks/>
                </p:cNvSpPr>
                <p:nvPr/>
              </p:nvSpPr>
              <p:spPr bwMode="auto">
                <a:xfrm>
                  <a:off x="1104" y="912"/>
                  <a:ext cx="480" cy="96"/>
                </a:xfrm>
                <a:custGeom>
                  <a:avLst/>
                  <a:gdLst>
                    <a:gd name="T0" fmla="*/ 0 w 5040"/>
                    <a:gd name="T1" fmla="*/ 0 h 1208"/>
                    <a:gd name="T2" fmla="*/ 0 w 5040"/>
                    <a:gd name="T3" fmla="*/ 0 h 1208"/>
                    <a:gd name="T4" fmla="*/ 0 w 5040"/>
                    <a:gd name="T5" fmla="*/ 0 h 1208"/>
                    <a:gd name="T6" fmla="*/ 0 w 5040"/>
                    <a:gd name="T7" fmla="*/ 0 h 1208"/>
                    <a:gd name="T8" fmla="*/ 0 w 5040"/>
                    <a:gd name="T9" fmla="*/ 0 h 1208"/>
                    <a:gd name="T10" fmla="*/ 0 w 5040"/>
                    <a:gd name="T11" fmla="*/ 0 h 1208"/>
                    <a:gd name="T12" fmla="*/ 0 w 5040"/>
                    <a:gd name="T13" fmla="*/ 0 h 1208"/>
                    <a:gd name="T14" fmla="*/ 0 w 5040"/>
                    <a:gd name="T15" fmla="*/ 0 h 1208"/>
                    <a:gd name="T16" fmla="*/ 0 w 5040"/>
                    <a:gd name="T17" fmla="*/ 0 h 1208"/>
                    <a:gd name="T18" fmla="*/ 0 w 5040"/>
                    <a:gd name="T19" fmla="*/ 0 h 1208"/>
                    <a:gd name="T20" fmla="*/ 0 w 5040"/>
                    <a:gd name="T21" fmla="*/ 0 h 1208"/>
                    <a:gd name="T22" fmla="*/ 0 w 5040"/>
                    <a:gd name="T23" fmla="*/ 0 h 1208"/>
                    <a:gd name="T24" fmla="*/ 0 w 5040"/>
                    <a:gd name="T25" fmla="*/ 0 h 120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5040"/>
                    <a:gd name="T40" fmla="*/ 0 h 1208"/>
                    <a:gd name="T41" fmla="*/ 5040 w 5040"/>
                    <a:gd name="T42" fmla="*/ 1208 h 120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5040" h="1208">
                      <a:moveTo>
                        <a:pt x="0" y="584"/>
                      </a:moveTo>
                      <a:cubicBezTo>
                        <a:pt x="148" y="296"/>
                        <a:pt x="296" y="8"/>
                        <a:pt x="432" y="8"/>
                      </a:cubicBezTo>
                      <a:cubicBezTo>
                        <a:pt x="568" y="8"/>
                        <a:pt x="680" y="384"/>
                        <a:pt x="816" y="584"/>
                      </a:cubicBezTo>
                      <a:cubicBezTo>
                        <a:pt x="952" y="784"/>
                        <a:pt x="1104" y="1208"/>
                        <a:pt x="1248" y="1208"/>
                      </a:cubicBezTo>
                      <a:cubicBezTo>
                        <a:pt x="1392" y="1208"/>
                        <a:pt x="1536" y="784"/>
                        <a:pt x="1680" y="584"/>
                      </a:cubicBezTo>
                      <a:cubicBezTo>
                        <a:pt x="1824" y="384"/>
                        <a:pt x="1968" y="0"/>
                        <a:pt x="2112" y="8"/>
                      </a:cubicBezTo>
                      <a:cubicBezTo>
                        <a:pt x="2256" y="16"/>
                        <a:pt x="2408" y="432"/>
                        <a:pt x="2544" y="632"/>
                      </a:cubicBezTo>
                      <a:cubicBezTo>
                        <a:pt x="2680" y="832"/>
                        <a:pt x="2792" y="1208"/>
                        <a:pt x="2928" y="1208"/>
                      </a:cubicBezTo>
                      <a:cubicBezTo>
                        <a:pt x="3064" y="1208"/>
                        <a:pt x="3216" y="832"/>
                        <a:pt x="3360" y="632"/>
                      </a:cubicBezTo>
                      <a:cubicBezTo>
                        <a:pt x="3504" y="432"/>
                        <a:pt x="3656" y="8"/>
                        <a:pt x="3792" y="8"/>
                      </a:cubicBezTo>
                      <a:cubicBezTo>
                        <a:pt x="3928" y="8"/>
                        <a:pt x="4040" y="432"/>
                        <a:pt x="4176" y="632"/>
                      </a:cubicBezTo>
                      <a:cubicBezTo>
                        <a:pt x="4312" y="832"/>
                        <a:pt x="4464" y="1208"/>
                        <a:pt x="4608" y="1208"/>
                      </a:cubicBezTo>
                      <a:cubicBezTo>
                        <a:pt x="4752" y="1208"/>
                        <a:pt x="4968" y="728"/>
                        <a:pt x="5040" y="632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10355" name="Group 374"/>
              <p:cNvGrpSpPr>
                <a:grpSpLocks/>
              </p:cNvGrpSpPr>
              <p:nvPr/>
            </p:nvGrpSpPr>
            <p:grpSpPr bwMode="auto">
              <a:xfrm>
                <a:off x="1342" y="746"/>
                <a:ext cx="360" cy="256"/>
                <a:chOff x="624" y="912"/>
                <a:chExt cx="960" cy="96"/>
              </a:xfrm>
            </p:grpSpPr>
            <p:sp>
              <p:nvSpPr>
                <p:cNvPr id="10356" name="Freeform 375"/>
                <p:cNvSpPr>
                  <a:spLocks/>
                </p:cNvSpPr>
                <p:nvPr/>
              </p:nvSpPr>
              <p:spPr bwMode="auto">
                <a:xfrm>
                  <a:off x="624" y="912"/>
                  <a:ext cx="480" cy="96"/>
                </a:xfrm>
                <a:custGeom>
                  <a:avLst/>
                  <a:gdLst>
                    <a:gd name="T0" fmla="*/ 0 w 5040"/>
                    <a:gd name="T1" fmla="*/ 0 h 1208"/>
                    <a:gd name="T2" fmla="*/ 0 w 5040"/>
                    <a:gd name="T3" fmla="*/ 0 h 1208"/>
                    <a:gd name="T4" fmla="*/ 0 w 5040"/>
                    <a:gd name="T5" fmla="*/ 0 h 1208"/>
                    <a:gd name="T6" fmla="*/ 0 w 5040"/>
                    <a:gd name="T7" fmla="*/ 0 h 1208"/>
                    <a:gd name="T8" fmla="*/ 0 w 5040"/>
                    <a:gd name="T9" fmla="*/ 0 h 1208"/>
                    <a:gd name="T10" fmla="*/ 0 w 5040"/>
                    <a:gd name="T11" fmla="*/ 0 h 1208"/>
                    <a:gd name="T12" fmla="*/ 0 w 5040"/>
                    <a:gd name="T13" fmla="*/ 0 h 1208"/>
                    <a:gd name="T14" fmla="*/ 0 w 5040"/>
                    <a:gd name="T15" fmla="*/ 0 h 1208"/>
                    <a:gd name="T16" fmla="*/ 0 w 5040"/>
                    <a:gd name="T17" fmla="*/ 0 h 1208"/>
                    <a:gd name="T18" fmla="*/ 0 w 5040"/>
                    <a:gd name="T19" fmla="*/ 0 h 1208"/>
                    <a:gd name="T20" fmla="*/ 0 w 5040"/>
                    <a:gd name="T21" fmla="*/ 0 h 1208"/>
                    <a:gd name="T22" fmla="*/ 0 w 5040"/>
                    <a:gd name="T23" fmla="*/ 0 h 1208"/>
                    <a:gd name="T24" fmla="*/ 0 w 5040"/>
                    <a:gd name="T25" fmla="*/ 0 h 120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5040"/>
                    <a:gd name="T40" fmla="*/ 0 h 1208"/>
                    <a:gd name="T41" fmla="*/ 5040 w 5040"/>
                    <a:gd name="T42" fmla="*/ 1208 h 120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5040" h="1208">
                      <a:moveTo>
                        <a:pt x="0" y="584"/>
                      </a:moveTo>
                      <a:cubicBezTo>
                        <a:pt x="148" y="296"/>
                        <a:pt x="296" y="8"/>
                        <a:pt x="432" y="8"/>
                      </a:cubicBezTo>
                      <a:cubicBezTo>
                        <a:pt x="568" y="8"/>
                        <a:pt x="680" y="384"/>
                        <a:pt x="816" y="584"/>
                      </a:cubicBezTo>
                      <a:cubicBezTo>
                        <a:pt x="952" y="784"/>
                        <a:pt x="1104" y="1208"/>
                        <a:pt x="1248" y="1208"/>
                      </a:cubicBezTo>
                      <a:cubicBezTo>
                        <a:pt x="1392" y="1208"/>
                        <a:pt x="1536" y="784"/>
                        <a:pt x="1680" y="584"/>
                      </a:cubicBezTo>
                      <a:cubicBezTo>
                        <a:pt x="1824" y="384"/>
                        <a:pt x="1968" y="0"/>
                        <a:pt x="2112" y="8"/>
                      </a:cubicBezTo>
                      <a:cubicBezTo>
                        <a:pt x="2256" y="16"/>
                        <a:pt x="2408" y="432"/>
                        <a:pt x="2544" y="632"/>
                      </a:cubicBezTo>
                      <a:cubicBezTo>
                        <a:pt x="2680" y="832"/>
                        <a:pt x="2792" y="1208"/>
                        <a:pt x="2928" y="1208"/>
                      </a:cubicBezTo>
                      <a:cubicBezTo>
                        <a:pt x="3064" y="1208"/>
                        <a:pt x="3216" y="832"/>
                        <a:pt x="3360" y="632"/>
                      </a:cubicBezTo>
                      <a:cubicBezTo>
                        <a:pt x="3504" y="432"/>
                        <a:pt x="3656" y="8"/>
                        <a:pt x="3792" y="8"/>
                      </a:cubicBezTo>
                      <a:cubicBezTo>
                        <a:pt x="3928" y="8"/>
                        <a:pt x="4040" y="432"/>
                        <a:pt x="4176" y="632"/>
                      </a:cubicBezTo>
                      <a:cubicBezTo>
                        <a:pt x="4312" y="832"/>
                        <a:pt x="4464" y="1208"/>
                        <a:pt x="4608" y="1208"/>
                      </a:cubicBezTo>
                      <a:cubicBezTo>
                        <a:pt x="4752" y="1208"/>
                        <a:pt x="4968" y="728"/>
                        <a:pt x="5040" y="632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10357" name="Freeform 376"/>
                <p:cNvSpPr>
                  <a:spLocks/>
                </p:cNvSpPr>
                <p:nvPr/>
              </p:nvSpPr>
              <p:spPr bwMode="auto">
                <a:xfrm>
                  <a:off x="1104" y="912"/>
                  <a:ext cx="480" cy="96"/>
                </a:xfrm>
                <a:custGeom>
                  <a:avLst/>
                  <a:gdLst>
                    <a:gd name="T0" fmla="*/ 0 w 5040"/>
                    <a:gd name="T1" fmla="*/ 0 h 1208"/>
                    <a:gd name="T2" fmla="*/ 0 w 5040"/>
                    <a:gd name="T3" fmla="*/ 0 h 1208"/>
                    <a:gd name="T4" fmla="*/ 0 w 5040"/>
                    <a:gd name="T5" fmla="*/ 0 h 1208"/>
                    <a:gd name="T6" fmla="*/ 0 w 5040"/>
                    <a:gd name="T7" fmla="*/ 0 h 1208"/>
                    <a:gd name="T8" fmla="*/ 0 w 5040"/>
                    <a:gd name="T9" fmla="*/ 0 h 1208"/>
                    <a:gd name="T10" fmla="*/ 0 w 5040"/>
                    <a:gd name="T11" fmla="*/ 0 h 1208"/>
                    <a:gd name="T12" fmla="*/ 0 w 5040"/>
                    <a:gd name="T13" fmla="*/ 0 h 1208"/>
                    <a:gd name="T14" fmla="*/ 0 w 5040"/>
                    <a:gd name="T15" fmla="*/ 0 h 1208"/>
                    <a:gd name="T16" fmla="*/ 0 w 5040"/>
                    <a:gd name="T17" fmla="*/ 0 h 1208"/>
                    <a:gd name="T18" fmla="*/ 0 w 5040"/>
                    <a:gd name="T19" fmla="*/ 0 h 1208"/>
                    <a:gd name="T20" fmla="*/ 0 w 5040"/>
                    <a:gd name="T21" fmla="*/ 0 h 1208"/>
                    <a:gd name="T22" fmla="*/ 0 w 5040"/>
                    <a:gd name="T23" fmla="*/ 0 h 1208"/>
                    <a:gd name="T24" fmla="*/ 0 w 5040"/>
                    <a:gd name="T25" fmla="*/ 0 h 120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5040"/>
                    <a:gd name="T40" fmla="*/ 0 h 1208"/>
                    <a:gd name="T41" fmla="*/ 5040 w 5040"/>
                    <a:gd name="T42" fmla="*/ 1208 h 120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5040" h="1208">
                      <a:moveTo>
                        <a:pt x="0" y="584"/>
                      </a:moveTo>
                      <a:cubicBezTo>
                        <a:pt x="148" y="296"/>
                        <a:pt x="296" y="8"/>
                        <a:pt x="432" y="8"/>
                      </a:cubicBezTo>
                      <a:cubicBezTo>
                        <a:pt x="568" y="8"/>
                        <a:pt x="680" y="384"/>
                        <a:pt x="816" y="584"/>
                      </a:cubicBezTo>
                      <a:cubicBezTo>
                        <a:pt x="952" y="784"/>
                        <a:pt x="1104" y="1208"/>
                        <a:pt x="1248" y="1208"/>
                      </a:cubicBezTo>
                      <a:cubicBezTo>
                        <a:pt x="1392" y="1208"/>
                        <a:pt x="1536" y="784"/>
                        <a:pt x="1680" y="584"/>
                      </a:cubicBezTo>
                      <a:cubicBezTo>
                        <a:pt x="1824" y="384"/>
                        <a:pt x="1968" y="0"/>
                        <a:pt x="2112" y="8"/>
                      </a:cubicBezTo>
                      <a:cubicBezTo>
                        <a:pt x="2256" y="16"/>
                        <a:pt x="2408" y="432"/>
                        <a:pt x="2544" y="632"/>
                      </a:cubicBezTo>
                      <a:cubicBezTo>
                        <a:pt x="2680" y="832"/>
                        <a:pt x="2792" y="1208"/>
                        <a:pt x="2928" y="1208"/>
                      </a:cubicBezTo>
                      <a:cubicBezTo>
                        <a:pt x="3064" y="1208"/>
                        <a:pt x="3216" y="832"/>
                        <a:pt x="3360" y="632"/>
                      </a:cubicBezTo>
                      <a:cubicBezTo>
                        <a:pt x="3504" y="432"/>
                        <a:pt x="3656" y="8"/>
                        <a:pt x="3792" y="8"/>
                      </a:cubicBezTo>
                      <a:cubicBezTo>
                        <a:pt x="3928" y="8"/>
                        <a:pt x="4040" y="432"/>
                        <a:pt x="4176" y="632"/>
                      </a:cubicBezTo>
                      <a:cubicBezTo>
                        <a:pt x="4312" y="832"/>
                        <a:pt x="4464" y="1208"/>
                        <a:pt x="4608" y="1208"/>
                      </a:cubicBezTo>
                      <a:cubicBezTo>
                        <a:pt x="4752" y="1208"/>
                        <a:pt x="4968" y="728"/>
                        <a:pt x="5040" y="632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</p:grpSp>
        </p:grpSp>
        <p:sp>
          <p:nvSpPr>
            <p:cNvPr id="10343" name="Line 377"/>
            <p:cNvSpPr>
              <a:spLocks noChangeShapeType="1"/>
            </p:cNvSpPr>
            <p:nvPr/>
          </p:nvSpPr>
          <p:spPr bwMode="auto">
            <a:xfrm flipH="1">
              <a:off x="2135" y="3804"/>
              <a:ext cx="5" cy="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4" name="Line 378"/>
            <p:cNvSpPr>
              <a:spLocks noChangeShapeType="1"/>
            </p:cNvSpPr>
            <p:nvPr/>
          </p:nvSpPr>
          <p:spPr bwMode="auto">
            <a:xfrm>
              <a:off x="2351" y="3807"/>
              <a:ext cx="1" cy="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5" name="Line 379"/>
            <p:cNvSpPr>
              <a:spLocks noChangeShapeType="1"/>
            </p:cNvSpPr>
            <p:nvPr/>
          </p:nvSpPr>
          <p:spPr bwMode="auto">
            <a:xfrm flipH="1">
              <a:off x="2564" y="3803"/>
              <a:ext cx="3" cy="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6" name="Line 380"/>
            <p:cNvSpPr>
              <a:spLocks noChangeShapeType="1"/>
            </p:cNvSpPr>
            <p:nvPr/>
          </p:nvSpPr>
          <p:spPr bwMode="auto">
            <a:xfrm flipH="1">
              <a:off x="1924" y="3810"/>
              <a:ext cx="1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7" name="Line 381"/>
            <p:cNvSpPr>
              <a:spLocks noChangeShapeType="1"/>
            </p:cNvSpPr>
            <p:nvPr/>
          </p:nvSpPr>
          <p:spPr bwMode="auto">
            <a:xfrm>
              <a:off x="2778" y="3806"/>
              <a:ext cx="0" cy="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8" name="Line 382"/>
            <p:cNvSpPr>
              <a:spLocks noChangeShapeType="1"/>
            </p:cNvSpPr>
            <p:nvPr/>
          </p:nvSpPr>
          <p:spPr bwMode="auto">
            <a:xfrm>
              <a:off x="2994" y="3812"/>
              <a:ext cx="3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9" name="Line 254"/>
            <p:cNvSpPr>
              <a:spLocks noChangeShapeType="1"/>
            </p:cNvSpPr>
            <p:nvPr/>
          </p:nvSpPr>
          <p:spPr bwMode="auto">
            <a:xfrm>
              <a:off x="412" y="3796"/>
              <a:ext cx="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0" name="Line 255"/>
            <p:cNvSpPr>
              <a:spLocks noChangeShapeType="1"/>
            </p:cNvSpPr>
            <p:nvPr/>
          </p:nvSpPr>
          <p:spPr bwMode="auto">
            <a:xfrm>
              <a:off x="436" y="3783"/>
              <a:ext cx="0" cy="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1" name="Rectangle 279" descr="深色上对角线"/>
            <p:cNvSpPr>
              <a:spLocks noChangeArrowheads="1"/>
            </p:cNvSpPr>
            <p:nvPr/>
          </p:nvSpPr>
          <p:spPr bwMode="auto">
            <a:xfrm>
              <a:off x="262" y="3632"/>
              <a:ext cx="244" cy="269"/>
            </a:xfrm>
            <a:prstGeom prst="rect">
              <a:avLst/>
            </a:prstGeom>
            <a:pattFill prst="dkUpDiag">
              <a:fgClr>
                <a:schemeClr val="bg2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0352" name="Line 257"/>
            <p:cNvSpPr>
              <a:spLocks noChangeShapeType="1"/>
            </p:cNvSpPr>
            <p:nvPr/>
          </p:nvSpPr>
          <p:spPr bwMode="auto">
            <a:xfrm>
              <a:off x="502" y="3635"/>
              <a:ext cx="1" cy="2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6708" name="Group 410"/>
          <p:cNvGrpSpPr>
            <a:grpSpLocks/>
          </p:cNvGrpSpPr>
          <p:nvPr/>
        </p:nvGrpSpPr>
        <p:grpSpPr bwMode="auto">
          <a:xfrm>
            <a:off x="4349750" y="406400"/>
            <a:ext cx="4014788" cy="4565650"/>
            <a:chOff x="2740" y="256"/>
            <a:chExt cx="2529" cy="2876"/>
          </a:xfrm>
        </p:grpSpPr>
        <p:sp>
          <p:nvSpPr>
            <p:cNvPr id="10248" name="Freeform 283"/>
            <p:cNvSpPr>
              <a:spLocks/>
            </p:cNvSpPr>
            <p:nvPr/>
          </p:nvSpPr>
          <p:spPr bwMode="auto">
            <a:xfrm>
              <a:off x="2830" y="1523"/>
              <a:ext cx="471" cy="294"/>
            </a:xfrm>
            <a:custGeom>
              <a:avLst/>
              <a:gdLst>
                <a:gd name="T0" fmla="*/ 0 w 516"/>
                <a:gd name="T1" fmla="*/ 179 h 333"/>
                <a:gd name="T2" fmla="*/ 163 w 516"/>
                <a:gd name="T3" fmla="*/ 0 h 333"/>
                <a:gd name="T4" fmla="*/ 327 w 516"/>
                <a:gd name="T5" fmla="*/ 179 h 333"/>
                <a:gd name="T6" fmla="*/ 0 60000 65536"/>
                <a:gd name="T7" fmla="*/ 0 60000 65536"/>
                <a:gd name="T8" fmla="*/ 0 60000 65536"/>
                <a:gd name="T9" fmla="*/ 0 w 516"/>
                <a:gd name="T10" fmla="*/ 0 h 333"/>
                <a:gd name="T11" fmla="*/ 516 w 516"/>
                <a:gd name="T12" fmla="*/ 333 h 3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6" h="333">
                  <a:moveTo>
                    <a:pt x="0" y="333"/>
                  </a:moveTo>
                  <a:cubicBezTo>
                    <a:pt x="86" y="166"/>
                    <a:pt x="172" y="0"/>
                    <a:pt x="258" y="0"/>
                  </a:cubicBezTo>
                  <a:cubicBezTo>
                    <a:pt x="344" y="0"/>
                    <a:pt x="430" y="166"/>
                    <a:pt x="516" y="333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0249" name="Rectangle 284"/>
            <p:cNvSpPr>
              <a:spLocks noChangeArrowheads="1"/>
            </p:cNvSpPr>
            <p:nvPr/>
          </p:nvSpPr>
          <p:spPr bwMode="auto">
            <a:xfrm>
              <a:off x="2814" y="1452"/>
              <a:ext cx="366" cy="4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0250" name="Freeform 132"/>
            <p:cNvSpPr>
              <a:spLocks/>
            </p:cNvSpPr>
            <p:nvPr/>
          </p:nvSpPr>
          <p:spPr bwMode="auto">
            <a:xfrm flipV="1">
              <a:off x="3071" y="2785"/>
              <a:ext cx="471" cy="294"/>
            </a:xfrm>
            <a:custGeom>
              <a:avLst/>
              <a:gdLst>
                <a:gd name="T0" fmla="*/ 0 w 516"/>
                <a:gd name="T1" fmla="*/ 179 h 333"/>
                <a:gd name="T2" fmla="*/ 163 w 516"/>
                <a:gd name="T3" fmla="*/ 0 h 333"/>
                <a:gd name="T4" fmla="*/ 327 w 516"/>
                <a:gd name="T5" fmla="*/ 179 h 333"/>
                <a:gd name="T6" fmla="*/ 0 60000 65536"/>
                <a:gd name="T7" fmla="*/ 0 60000 65536"/>
                <a:gd name="T8" fmla="*/ 0 60000 65536"/>
                <a:gd name="T9" fmla="*/ 0 w 516"/>
                <a:gd name="T10" fmla="*/ 0 h 333"/>
                <a:gd name="T11" fmla="*/ 516 w 516"/>
                <a:gd name="T12" fmla="*/ 333 h 3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6" h="333">
                  <a:moveTo>
                    <a:pt x="0" y="333"/>
                  </a:moveTo>
                  <a:cubicBezTo>
                    <a:pt x="86" y="166"/>
                    <a:pt x="172" y="0"/>
                    <a:pt x="258" y="0"/>
                  </a:cubicBezTo>
                  <a:cubicBezTo>
                    <a:pt x="344" y="0"/>
                    <a:pt x="430" y="166"/>
                    <a:pt x="516" y="333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0251" name="Rectangle 136"/>
            <p:cNvSpPr>
              <a:spLocks noChangeArrowheads="1"/>
            </p:cNvSpPr>
            <p:nvPr/>
          </p:nvSpPr>
          <p:spPr bwMode="auto">
            <a:xfrm>
              <a:off x="2916" y="2777"/>
              <a:ext cx="256" cy="35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0252" name="Freeform 129"/>
            <p:cNvSpPr>
              <a:spLocks/>
            </p:cNvSpPr>
            <p:nvPr/>
          </p:nvSpPr>
          <p:spPr bwMode="auto">
            <a:xfrm>
              <a:off x="4714" y="1519"/>
              <a:ext cx="470" cy="294"/>
            </a:xfrm>
            <a:custGeom>
              <a:avLst/>
              <a:gdLst>
                <a:gd name="T0" fmla="*/ 0 w 516"/>
                <a:gd name="T1" fmla="*/ 179 h 333"/>
                <a:gd name="T2" fmla="*/ 162 w 516"/>
                <a:gd name="T3" fmla="*/ 0 h 333"/>
                <a:gd name="T4" fmla="*/ 323 w 516"/>
                <a:gd name="T5" fmla="*/ 179 h 333"/>
                <a:gd name="T6" fmla="*/ 0 60000 65536"/>
                <a:gd name="T7" fmla="*/ 0 60000 65536"/>
                <a:gd name="T8" fmla="*/ 0 60000 65536"/>
                <a:gd name="T9" fmla="*/ 0 w 516"/>
                <a:gd name="T10" fmla="*/ 0 h 333"/>
                <a:gd name="T11" fmla="*/ 516 w 516"/>
                <a:gd name="T12" fmla="*/ 333 h 3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6" h="333">
                  <a:moveTo>
                    <a:pt x="0" y="333"/>
                  </a:moveTo>
                  <a:cubicBezTo>
                    <a:pt x="86" y="166"/>
                    <a:pt x="172" y="0"/>
                    <a:pt x="258" y="0"/>
                  </a:cubicBezTo>
                  <a:cubicBezTo>
                    <a:pt x="344" y="0"/>
                    <a:pt x="430" y="166"/>
                    <a:pt x="516" y="333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0253" name="Rectangle 131"/>
            <p:cNvSpPr>
              <a:spLocks noChangeArrowheads="1"/>
            </p:cNvSpPr>
            <p:nvPr/>
          </p:nvSpPr>
          <p:spPr bwMode="auto">
            <a:xfrm>
              <a:off x="4935" y="1425"/>
              <a:ext cx="269" cy="42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0254" name="Freeform 122"/>
            <p:cNvSpPr>
              <a:spLocks/>
            </p:cNvSpPr>
            <p:nvPr/>
          </p:nvSpPr>
          <p:spPr bwMode="auto">
            <a:xfrm>
              <a:off x="3067" y="576"/>
              <a:ext cx="470" cy="294"/>
            </a:xfrm>
            <a:custGeom>
              <a:avLst/>
              <a:gdLst>
                <a:gd name="T0" fmla="*/ 0 w 516"/>
                <a:gd name="T1" fmla="*/ 179 h 333"/>
                <a:gd name="T2" fmla="*/ 162 w 516"/>
                <a:gd name="T3" fmla="*/ 0 h 333"/>
                <a:gd name="T4" fmla="*/ 323 w 516"/>
                <a:gd name="T5" fmla="*/ 179 h 333"/>
                <a:gd name="T6" fmla="*/ 0 60000 65536"/>
                <a:gd name="T7" fmla="*/ 0 60000 65536"/>
                <a:gd name="T8" fmla="*/ 0 60000 65536"/>
                <a:gd name="T9" fmla="*/ 0 w 516"/>
                <a:gd name="T10" fmla="*/ 0 h 333"/>
                <a:gd name="T11" fmla="*/ 516 w 516"/>
                <a:gd name="T12" fmla="*/ 333 h 3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6" h="333">
                  <a:moveTo>
                    <a:pt x="0" y="333"/>
                  </a:moveTo>
                  <a:cubicBezTo>
                    <a:pt x="86" y="166"/>
                    <a:pt x="172" y="0"/>
                    <a:pt x="258" y="0"/>
                  </a:cubicBezTo>
                  <a:cubicBezTo>
                    <a:pt x="344" y="0"/>
                    <a:pt x="430" y="166"/>
                    <a:pt x="516" y="333"/>
                  </a:cubicBezTo>
                </a:path>
              </a:pathLst>
            </a:cu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0255" name="Rectangle 130"/>
            <p:cNvSpPr>
              <a:spLocks noChangeArrowheads="1"/>
            </p:cNvSpPr>
            <p:nvPr/>
          </p:nvSpPr>
          <p:spPr bwMode="auto">
            <a:xfrm>
              <a:off x="2882" y="455"/>
              <a:ext cx="293" cy="5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0256" name="Line 90"/>
            <p:cNvSpPr>
              <a:spLocks noChangeShapeType="1"/>
            </p:cNvSpPr>
            <p:nvPr/>
          </p:nvSpPr>
          <p:spPr bwMode="auto">
            <a:xfrm flipV="1">
              <a:off x="3104" y="869"/>
              <a:ext cx="2158" cy="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7" name="Line 95"/>
            <p:cNvSpPr>
              <a:spLocks noChangeShapeType="1"/>
            </p:cNvSpPr>
            <p:nvPr/>
          </p:nvSpPr>
          <p:spPr bwMode="auto">
            <a:xfrm>
              <a:off x="4244" y="582"/>
              <a:ext cx="0" cy="25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8" name="Line 97"/>
            <p:cNvSpPr>
              <a:spLocks noChangeShapeType="1"/>
            </p:cNvSpPr>
            <p:nvPr/>
          </p:nvSpPr>
          <p:spPr bwMode="auto">
            <a:xfrm>
              <a:off x="4714" y="1165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9" name="Line 98"/>
            <p:cNvSpPr>
              <a:spLocks noChangeShapeType="1"/>
            </p:cNvSpPr>
            <p:nvPr/>
          </p:nvSpPr>
          <p:spPr bwMode="auto">
            <a:xfrm>
              <a:off x="4479" y="871"/>
              <a:ext cx="0" cy="19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0" name="Line 99"/>
            <p:cNvSpPr>
              <a:spLocks noChangeShapeType="1"/>
            </p:cNvSpPr>
            <p:nvPr/>
          </p:nvSpPr>
          <p:spPr bwMode="auto">
            <a:xfrm>
              <a:off x="4949" y="878"/>
              <a:ext cx="0" cy="18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1" name="Line 104"/>
            <p:cNvSpPr>
              <a:spLocks noChangeShapeType="1"/>
            </p:cNvSpPr>
            <p:nvPr/>
          </p:nvSpPr>
          <p:spPr bwMode="auto">
            <a:xfrm>
              <a:off x="3772" y="1164"/>
              <a:ext cx="0" cy="13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2" name="Line 105"/>
            <p:cNvSpPr>
              <a:spLocks noChangeShapeType="1"/>
            </p:cNvSpPr>
            <p:nvPr/>
          </p:nvSpPr>
          <p:spPr bwMode="auto">
            <a:xfrm>
              <a:off x="3537" y="883"/>
              <a:ext cx="0" cy="19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3" name="Line 106"/>
            <p:cNvSpPr>
              <a:spLocks noChangeShapeType="1"/>
            </p:cNvSpPr>
            <p:nvPr/>
          </p:nvSpPr>
          <p:spPr bwMode="auto">
            <a:xfrm>
              <a:off x="4007" y="882"/>
              <a:ext cx="0" cy="18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4" name="Line 92"/>
            <p:cNvSpPr>
              <a:spLocks noChangeShapeType="1"/>
            </p:cNvSpPr>
            <p:nvPr/>
          </p:nvSpPr>
          <p:spPr bwMode="auto">
            <a:xfrm flipV="1">
              <a:off x="3081" y="1808"/>
              <a:ext cx="2166" cy="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5" name="Rectangle 112"/>
            <p:cNvSpPr>
              <a:spLocks noChangeArrowheads="1"/>
            </p:cNvSpPr>
            <p:nvPr/>
          </p:nvSpPr>
          <p:spPr bwMode="auto">
            <a:xfrm>
              <a:off x="2917" y="950"/>
              <a:ext cx="290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0266" name="Line 93"/>
            <p:cNvSpPr>
              <a:spLocks noChangeShapeType="1"/>
            </p:cNvSpPr>
            <p:nvPr/>
          </p:nvSpPr>
          <p:spPr bwMode="auto">
            <a:xfrm flipV="1">
              <a:off x="3078" y="2784"/>
              <a:ext cx="2173" cy="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7" name="Freeform 123"/>
            <p:cNvSpPr>
              <a:spLocks/>
            </p:cNvSpPr>
            <p:nvPr/>
          </p:nvSpPr>
          <p:spPr bwMode="auto">
            <a:xfrm flipV="1">
              <a:off x="4478" y="867"/>
              <a:ext cx="471" cy="294"/>
            </a:xfrm>
            <a:custGeom>
              <a:avLst/>
              <a:gdLst>
                <a:gd name="T0" fmla="*/ 0 w 516"/>
                <a:gd name="T1" fmla="*/ 179 h 333"/>
                <a:gd name="T2" fmla="*/ 163 w 516"/>
                <a:gd name="T3" fmla="*/ 0 h 333"/>
                <a:gd name="T4" fmla="*/ 327 w 516"/>
                <a:gd name="T5" fmla="*/ 179 h 333"/>
                <a:gd name="T6" fmla="*/ 0 60000 65536"/>
                <a:gd name="T7" fmla="*/ 0 60000 65536"/>
                <a:gd name="T8" fmla="*/ 0 60000 65536"/>
                <a:gd name="T9" fmla="*/ 0 w 516"/>
                <a:gd name="T10" fmla="*/ 0 h 333"/>
                <a:gd name="T11" fmla="*/ 516 w 516"/>
                <a:gd name="T12" fmla="*/ 333 h 3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6" h="333">
                  <a:moveTo>
                    <a:pt x="0" y="333"/>
                  </a:moveTo>
                  <a:cubicBezTo>
                    <a:pt x="86" y="166"/>
                    <a:pt x="172" y="0"/>
                    <a:pt x="258" y="0"/>
                  </a:cubicBezTo>
                  <a:cubicBezTo>
                    <a:pt x="344" y="0"/>
                    <a:pt x="430" y="166"/>
                    <a:pt x="516" y="333"/>
                  </a:cubicBezTo>
                </a:path>
              </a:pathLst>
            </a:cu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0268" name="Freeform 124"/>
            <p:cNvSpPr>
              <a:spLocks/>
            </p:cNvSpPr>
            <p:nvPr/>
          </p:nvSpPr>
          <p:spPr bwMode="auto">
            <a:xfrm flipV="1">
              <a:off x="3537" y="872"/>
              <a:ext cx="471" cy="294"/>
            </a:xfrm>
            <a:custGeom>
              <a:avLst/>
              <a:gdLst>
                <a:gd name="T0" fmla="*/ 0 w 516"/>
                <a:gd name="T1" fmla="*/ 179 h 333"/>
                <a:gd name="T2" fmla="*/ 163 w 516"/>
                <a:gd name="T3" fmla="*/ 0 h 333"/>
                <a:gd name="T4" fmla="*/ 327 w 516"/>
                <a:gd name="T5" fmla="*/ 179 h 333"/>
                <a:gd name="T6" fmla="*/ 0 60000 65536"/>
                <a:gd name="T7" fmla="*/ 0 60000 65536"/>
                <a:gd name="T8" fmla="*/ 0 60000 65536"/>
                <a:gd name="T9" fmla="*/ 0 w 516"/>
                <a:gd name="T10" fmla="*/ 0 h 333"/>
                <a:gd name="T11" fmla="*/ 516 w 516"/>
                <a:gd name="T12" fmla="*/ 333 h 3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6" h="333">
                  <a:moveTo>
                    <a:pt x="0" y="333"/>
                  </a:moveTo>
                  <a:cubicBezTo>
                    <a:pt x="86" y="166"/>
                    <a:pt x="172" y="0"/>
                    <a:pt x="258" y="0"/>
                  </a:cubicBezTo>
                  <a:cubicBezTo>
                    <a:pt x="344" y="0"/>
                    <a:pt x="430" y="166"/>
                    <a:pt x="516" y="333"/>
                  </a:cubicBezTo>
                </a:path>
              </a:pathLst>
            </a:cu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0269" name="Freeform 125"/>
            <p:cNvSpPr>
              <a:spLocks/>
            </p:cNvSpPr>
            <p:nvPr/>
          </p:nvSpPr>
          <p:spPr bwMode="auto">
            <a:xfrm>
              <a:off x="4008" y="581"/>
              <a:ext cx="470" cy="294"/>
            </a:xfrm>
            <a:custGeom>
              <a:avLst/>
              <a:gdLst>
                <a:gd name="T0" fmla="*/ 0 w 516"/>
                <a:gd name="T1" fmla="*/ 179 h 333"/>
                <a:gd name="T2" fmla="*/ 162 w 516"/>
                <a:gd name="T3" fmla="*/ 0 h 333"/>
                <a:gd name="T4" fmla="*/ 323 w 516"/>
                <a:gd name="T5" fmla="*/ 179 h 333"/>
                <a:gd name="T6" fmla="*/ 0 60000 65536"/>
                <a:gd name="T7" fmla="*/ 0 60000 65536"/>
                <a:gd name="T8" fmla="*/ 0 60000 65536"/>
                <a:gd name="T9" fmla="*/ 0 w 516"/>
                <a:gd name="T10" fmla="*/ 0 h 333"/>
                <a:gd name="T11" fmla="*/ 516 w 516"/>
                <a:gd name="T12" fmla="*/ 333 h 3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6" h="333">
                  <a:moveTo>
                    <a:pt x="0" y="333"/>
                  </a:moveTo>
                  <a:cubicBezTo>
                    <a:pt x="86" y="166"/>
                    <a:pt x="172" y="0"/>
                    <a:pt x="258" y="0"/>
                  </a:cubicBezTo>
                  <a:cubicBezTo>
                    <a:pt x="344" y="0"/>
                    <a:pt x="430" y="166"/>
                    <a:pt x="516" y="333"/>
                  </a:cubicBezTo>
                </a:path>
              </a:pathLst>
            </a:cu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0270" name="Freeform 126"/>
            <p:cNvSpPr>
              <a:spLocks/>
            </p:cNvSpPr>
            <p:nvPr/>
          </p:nvSpPr>
          <p:spPr bwMode="auto">
            <a:xfrm flipV="1">
              <a:off x="3302" y="1810"/>
              <a:ext cx="471" cy="294"/>
            </a:xfrm>
            <a:custGeom>
              <a:avLst/>
              <a:gdLst>
                <a:gd name="T0" fmla="*/ 0 w 516"/>
                <a:gd name="T1" fmla="*/ 179 h 333"/>
                <a:gd name="T2" fmla="*/ 163 w 516"/>
                <a:gd name="T3" fmla="*/ 0 h 333"/>
                <a:gd name="T4" fmla="*/ 327 w 516"/>
                <a:gd name="T5" fmla="*/ 179 h 333"/>
                <a:gd name="T6" fmla="*/ 0 60000 65536"/>
                <a:gd name="T7" fmla="*/ 0 60000 65536"/>
                <a:gd name="T8" fmla="*/ 0 60000 65536"/>
                <a:gd name="T9" fmla="*/ 0 w 516"/>
                <a:gd name="T10" fmla="*/ 0 h 333"/>
                <a:gd name="T11" fmla="*/ 516 w 516"/>
                <a:gd name="T12" fmla="*/ 333 h 3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6" h="333">
                  <a:moveTo>
                    <a:pt x="0" y="333"/>
                  </a:moveTo>
                  <a:cubicBezTo>
                    <a:pt x="86" y="166"/>
                    <a:pt x="172" y="0"/>
                    <a:pt x="258" y="0"/>
                  </a:cubicBezTo>
                  <a:cubicBezTo>
                    <a:pt x="344" y="0"/>
                    <a:pt x="430" y="166"/>
                    <a:pt x="516" y="333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0271" name="Freeform 127"/>
            <p:cNvSpPr>
              <a:spLocks/>
            </p:cNvSpPr>
            <p:nvPr/>
          </p:nvSpPr>
          <p:spPr bwMode="auto">
            <a:xfrm>
              <a:off x="3773" y="1519"/>
              <a:ext cx="470" cy="294"/>
            </a:xfrm>
            <a:custGeom>
              <a:avLst/>
              <a:gdLst>
                <a:gd name="T0" fmla="*/ 0 w 516"/>
                <a:gd name="T1" fmla="*/ 179 h 333"/>
                <a:gd name="T2" fmla="*/ 162 w 516"/>
                <a:gd name="T3" fmla="*/ 0 h 333"/>
                <a:gd name="T4" fmla="*/ 323 w 516"/>
                <a:gd name="T5" fmla="*/ 179 h 333"/>
                <a:gd name="T6" fmla="*/ 0 60000 65536"/>
                <a:gd name="T7" fmla="*/ 0 60000 65536"/>
                <a:gd name="T8" fmla="*/ 0 60000 65536"/>
                <a:gd name="T9" fmla="*/ 0 w 516"/>
                <a:gd name="T10" fmla="*/ 0 h 333"/>
                <a:gd name="T11" fmla="*/ 516 w 516"/>
                <a:gd name="T12" fmla="*/ 333 h 3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6" h="333">
                  <a:moveTo>
                    <a:pt x="0" y="333"/>
                  </a:moveTo>
                  <a:cubicBezTo>
                    <a:pt x="86" y="166"/>
                    <a:pt x="172" y="0"/>
                    <a:pt x="258" y="0"/>
                  </a:cubicBezTo>
                  <a:cubicBezTo>
                    <a:pt x="344" y="0"/>
                    <a:pt x="430" y="166"/>
                    <a:pt x="516" y="333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0272" name="Freeform 128"/>
            <p:cNvSpPr>
              <a:spLocks/>
            </p:cNvSpPr>
            <p:nvPr/>
          </p:nvSpPr>
          <p:spPr bwMode="auto">
            <a:xfrm flipV="1">
              <a:off x="4243" y="1810"/>
              <a:ext cx="471" cy="294"/>
            </a:xfrm>
            <a:custGeom>
              <a:avLst/>
              <a:gdLst>
                <a:gd name="T0" fmla="*/ 0 w 516"/>
                <a:gd name="T1" fmla="*/ 179 h 333"/>
                <a:gd name="T2" fmla="*/ 163 w 516"/>
                <a:gd name="T3" fmla="*/ 0 h 333"/>
                <a:gd name="T4" fmla="*/ 327 w 516"/>
                <a:gd name="T5" fmla="*/ 179 h 333"/>
                <a:gd name="T6" fmla="*/ 0 60000 65536"/>
                <a:gd name="T7" fmla="*/ 0 60000 65536"/>
                <a:gd name="T8" fmla="*/ 0 60000 65536"/>
                <a:gd name="T9" fmla="*/ 0 w 516"/>
                <a:gd name="T10" fmla="*/ 0 h 333"/>
                <a:gd name="T11" fmla="*/ 516 w 516"/>
                <a:gd name="T12" fmla="*/ 333 h 3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6" h="333">
                  <a:moveTo>
                    <a:pt x="0" y="333"/>
                  </a:moveTo>
                  <a:cubicBezTo>
                    <a:pt x="86" y="166"/>
                    <a:pt x="172" y="0"/>
                    <a:pt x="258" y="0"/>
                  </a:cubicBezTo>
                  <a:cubicBezTo>
                    <a:pt x="344" y="0"/>
                    <a:pt x="430" y="166"/>
                    <a:pt x="516" y="333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0273" name="Freeform 133"/>
            <p:cNvSpPr>
              <a:spLocks/>
            </p:cNvSpPr>
            <p:nvPr/>
          </p:nvSpPr>
          <p:spPr bwMode="auto">
            <a:xfrm>
              <a:off x="3542" y="2500"/>
              <a:ext cx="470" cy="294"/>
            </a:xfrm>
            <a:custGeom>
              <a:avLst/>
              <a:gdLst>
                <a:gd name="T0" fmla="*/ 0 w 516"/>
                <a:gd name="T1" fmla="*/ 179 h 333"/>
                <a:gd name="T2" fmla="*/ 162 w 516"/>
                <a:gd name="T3" fmla="*/ 0 h 333"/>
                <a:gd name="T4" fmla="*/ 323 w 516"/>
                <a:gd name="T5" fmla="*/ 179 h 333"/>
                <a:gd name="T6" fmla="*/ 0 60000 65536"/>
                <a:gd name="T7" fmla="*/ 0 60000 65536"/>
                <a:gd name="T8" fmla="*/ 0 60000 65536"/>
                <a:gd name="T9" fmla="*/ 0 w 516"/>
                <a:gd name="T10" fmla="*/ 0 h 333"/>
                <a:gd name="T11" fmla="*/ 516 w 516"/>
                <a:gd name="T12" fmla="*/ 333 h 3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6" h="333">
                  <a:moveTo>
                    <a:pt x="0" y="333"/>
                  </a:moveTo>
                  <a:cubicBezTo>
                    <a:pt x="86" y="166"/>
                    <a:pt x="172" y="0"/>
                    <a:pt x="258" y="0"/>
                  </a:cubicBezTo>
                  <a:cubicBezTo>
                    <a:pt x="344" y="0"/>
                    <a:pt x="430" y="166"/>
                    <a:pt x="516" y="333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0274" name="Freeform 134"/>
            <p:cNvSpPr>
              <a:spLocks/>
            </p:cNvSpPr>
            <p:nvPr/>
          </p:nvSpPr>
          <p:spPr bwMode="auto">
            <a:xfrm flipV="1">
              <a:off x="4009" y="2783"/>
              <a:ext cx="470" cy="294"/>
            </a:xfrm>
            <a:custGeom>
              <a:avLst/>
              <a:gdLst>
                <a:gd name="T0" fmla="*/ 0 w 516"/>
                <a:gd name="T1" fmla="*/ 179 h 333"/>
                <a:gd name="T2" fmla="*/ 162 w 516"/>
                <a:gd name="T3" fmla="*/ 0 h 333"/>
                <a:gd name="T4" fmla="*/ 323 w 516"/>
                <a:gd name="T5" fmla="*/ 179 h 333"/>
                <a:gd name="T6" fmla="*/ 0 60000 65536"/>
                <a:gd name="T7" fmla="*/ 0 60000 65536"/>
                <a:gd name="T8" fmla="*/ 0 60000 65536"/>
                <a:gd name="T9" fmla="*/ 0 w 516"/>
                <a:gd name="T10" fmla="*/ 0 h 333"/>
                <a:gd name="T11" fmla="*/ 516 w 516"/>
                <a:gd name="T12" fmla="*/ 333 h 3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6" h="333">
                  <a:moveTo>
                    <a:pt x="0" y="333"/>
                  </a:moveTo>
                  <a:cubicBezTo>
                    <a:pt x="86" y="166"/>
                    <a:pt x="172" y="0"/>
                    <a:pt x="258" y="0"/>
                  </a:cubicBezTo>
                  <a:cubicBezTo>
                    <a:pt x="344" y="0"/>
                    <a:pt x="430" y="166"/>
                    <a:pt x="516" y="333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0275" name="Freeform 135"/>
            <p:cNvSpPr>
              <a:spLocks/>
            </p:cNvSpPr>
            <p:nvPr/>
          </p:nvSpPr>
          <p:spPr bwMode="auto">
            <a:xfrm>
              <a:off x="4479" y="2497"/>
              <a:ext cx="471" cy="294"/>
            </a:xfrm>
            <a:custGeom>
              <a:avLst/>
              <a:gdLst>
                <a:gd name="T0" fmla="*/ 0 w 516"/>
                <a:gd name="T1" fmla="*/ 179 h 333"/>
                <a:gd name="T2" fmla="*/ 163 w 516"/>
                <a:gd name="T3" fmla="*/ 0 h 333"/>
                <a:gd name="T4" fmla="*/ 327 w 516"/>
                <a:gd name="T5" fmla="*/ 179 h 333"/>
                <a:gd name="T6" fmla="*/ 0 60000 65536"/>
                <a:gd name="T7" fmla="*/ 0 60000 65536"/>
                <a:gd name="T8" fmla="*/ 0 60000 65536"/>
                <a:gd name="T9" fmla="*/ 0 w 516"/>
                <a:gd name="T10" fmla="*/ 0 h 333"/>
                <a:gd name="T11" fmla="*/ 516 w 516"/>
                <a:gd name="T12" fmla="*/ 333 h 3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6" h="333">
                  <a:moveTo>
                    <a:pt x="0" y="333"/>
                  </a:moveTo>
                  <a:cubicBezTo>
                    <a:pt x="86" y="166"/>
                    <a:pt x="172" y="0"/>
                    <a:pt x="258" y="0"/>
                  </a:cubicBezTo>
                  <a:cubicBezTo>
                    <a:pt x="344" y="0"/>
                    <a:pt x="430" y="166"/>
                    <a:pt x="516" y="333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0276" name="WordArt 144"/>
            <p:cNvSpPr>
              <a:spLocks noChangeArrowheads="1" noChangeShapeType="1" noTextEdit="1"/>
            </p:cNvSpPr>
            <p:nvPr/>
          </p:nvSpPr>
          <p:spPr bwMode="auto">
            <a:xfrm>
              <a:off x="5183" y="944"/>
              <a:ext cx="86" cy="16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8718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t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0277" name="WordArt 147"/>
            <p:cNvSpPr>
              <a:spLocks noChangeArrowheads="1" noChangeShapeType="1" noTextEdit="1"/>
            </p:cNvSpPr>
            <p:nvPr/>
          </p:nvSpPr>
          <p:spPr bwMode="auto">
            <a:xfrm>
              <a:off x="5174" y="1878"/>
              <a:ext cx="86" cy="16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8718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t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0278" name="WordArt 149"/>
            <p:cNvSpPr>
              <a:spLocks noChangeArrowheads="1" noChangeShapeType="1" noTextEdit="1"/>
            </p:cNvSpPr>
            <p:nvPr/>
          </p:nvSpPr>
          <p:spPr bwMode="auto">
            <a:xfrm>
              <a:off x="5179" y="2846"/>
              <a:ext cx="86" cy="16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8718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t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0279" name="Line 281"/>
            <p:cNvSpPr>
              <a:spLocks noChangeShapeType="1"/>
            </p:cNvSpPr>
            <p:nvPr/>
          </p:nvSpPr>
          <p:spPr bwMode="auto">
            <a:xfrm flipH="1">
              <a:off x="3311" y="603"/>
              <a:ext cx="0" cy="24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0" name="Freeform 285"/>
            <p:cNvSpPr>
              <a:spLocks/>
            </p:cNvSpPr>
            <p:nvPr/>
          </p:nvSpPr>
          <p:spPr bwMode="auto">
            <a:xfrm>
              <a:off x="3189" y="581"/>
              <a:ext cx="90" cy="77"/>
            </a:xfrm>
            <a:custGeom>
              <a:avLst/>
              <a:gdLst>
                <a:gd name="T0" fmla="*/ 0 w 98"/>
                <a:gd name="T1" fmla="*/ 57 h 83"/>
                <a:gd name="T2" fmla="*/ 35 w 98"/>
                <a:gd name="T3" fmla="*/ 16 h 83"/>
                <a:gd name="T4" fmla="*/ 64 w 98"/>
                <a:gd name="T5" fmla="*/ 0 h 83"/>
                <a:gd name="T6" fmla="*/ 0 60000 65536"/>
                <a:gd name="T7" fmla="*/ 0 60000 65536"/>
                <a:gd name="T8" fmla="*/ 0 60000 65536"/>
                <a:gd name="T9" fmla="*/ 0 w 98"/>
                <a:gd name="T10" fmla="*/ 0 h 83"/>
                <a:gd name="T11" fmla="*/ 98 w 98"/>
                <a:gd name="T12" fmla="*/ 83 h 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8" h="83">
                  <a:moveTo>
                    <a:pt x="0" y="83"/>
                  </a:moveTo>
                  <a:lnTo>
                    <a:pt x="53" y="23"/>
                  </a:lnTo>
                  <a:lnTo>
                    <a:pt x="98" y="0"/>
                  </a:lnTo>
                </a:path>
              </a:pathLst>
            </a:custGeom>
            <a:noFill/>
            <a:ln w="57150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0281" name="Freeform 287"/>
            <p:cNvSpPr>
              <a:spLocks/>
            </p:cNvSpPr>
            <p:nvPr/>
          </p:nvSpPr>
          <p:spPr bwMode="auto">
            <a:xfrm>
              <a:off x="3180" y="1620"/>
              <a:ext cx="96" cy="161"/>
            </a:xfrm>
            <a:custGeom>
              <a:avLst/>
              <a:gdLst>
                <a:gd name="T0" fmla="*/ 0 w 106"/>
                <a:gd name="T1" fmla="*/ 0 h 182"/>
                <a:gd name="T2" fmla="*/ 28 w 106"/>
                <a:gd name="T3" fmla="*/ 33 h 182"/>
                <a:gd name="T4" fmla="*/ 51 w 106"/>
                <a:gd name="T5" fmla="*/ 65 h 182"/>
                <a:gd name="T6" fmla="*/ 65 w 106"/>
                <a:gd name="T7" fmla="*/ 98 h 1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6"/>
                <a:gd name="T13" fmla="*/ 0 h 182"/>
                <a:gd name="T14" fmla="*/ 106 w 106"/>
                <a:gd name="T15" fmla="*/ 182 h 1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6" h="182">
                  <a:moveTo>
                    <a:pt x="0" y="0"/>
                  </a:moveTo>
                  <a:lnTo>
                    <a:pt x="46" y="60"/>
                  </a:lnTo>
                  <a:lnTo>
                    <a:pt x="83" y="121"/>
                  </a:lnTo>
                  <a:lnTo>
                    <a:pt x="106" y="182"/>
                  </a:lnTo>
                </a:path>
              </a:pathLst>
            </a:custGeom>
            <a:noFill/>
            <a:ln w="57150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0282" name="Freeform 288"/>
            <p:cNvSpPr>
              <a:spLocks/>
            </p:cNvSpPr>
            <p:nvPr/>
          </p:nvSpPr>
          <p:spPr bwMode="auto">
            <a:xfrm>
              <a:off x="3204" y="3003"/>
              <a:ext cx="91" cy="87"/>
            </a:xfrm>
            <a:custGeom>
              <a:avLst/>
              <a:gdLst>
                <a:gd name="T0" fmla="*/ 0 w 99"/>
                <a:gd name="T1" fmla="*/ 0 h 99"/>
                <a:gd name="T2" fmla="*/ 30 w 99"/>
                <a:gd name="T3" fmla="*/ 24 h 99"/>
                <a:gd name="T4" fmla="*/ 65 w 99"/>
                <a:gd name="T5" fmla="*/ 52 h 99"/>
                <a:gd name="T6" fmla="*/ 0 60000 65536"/>
                <a:gd name="T7" fmla="*/ 0 60000 65536"/>
                <a:gd name="T8" fmla="*/ 0 60000 65536"/>
                <a:gd name="T9" fmla="*/ 0 w 99"/>
                <a:gd name="T10" fmla="*/ 0 h 99"/>
                <a:gd name="T11" fmla="*/ 99 w 99"/>
                <a:gd name="T12" fmla="*/ 99 h 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9" h="99">
                  <a:moveTo>
                    <a:pt x="0" y="0"/>
                  </a:moveTo>
                  <a:lnTo>
                    <a:pt x="46" y="46"/>
                  </a:lnTo>
                  <a:lnTo>
                    <a:pt x="99" y="99"/>
                  </a:lnTo>
                </a:path>
              </a:pathLst>
            </a:custGeom>
            <a:noFill/>
            <a:ln w="57150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0283" name="Line 91"/>
            <p:cNvSpPr>
              <a:spLocks noChangeShapeType="1"/>
            </p:cNvSpPr>
            <p:nvPr/>
          </p:nvSpPr>
          <p:spPr bwMode="auto">
            <a:xfrm flipH="1">
              <a:off x="3178" y="256"/>
              <a:ext cx="1" cy="7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sm" len="lg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4" name="Line 116"/>
            <p:cNvSpPr>
              <a:spLocks noChangeShapeType="1"/>
            </p:cNvSpPr>
            <p:nvPr/>
          </p:nvSpPr>
          <p:spPr bwMode="auto">
            <a:xfrm flipV="1">
              <a:off x="3174" y="1158"/>
              <a:ext cx="6" cy="1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5" name="Line 117"/>
            <p:cNvSpPr>
              <a:spLocks noChangeShapeType="1"/>
            </p:cNvSpPr>
            <p:nvPr/>
          </p:nvSpPr>
          <p:spPr bwMode="auto">
            <a:xfrm flipH="1" flipV="1">
              <a:off x="3170" y="2156"/>
              <a:ext cx="1" cy="1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6" name="Line 137"/>
            <p:cNvSpPr>
              <a:spLocks noChangeShapeType="1"/>
            </p:cNvSpPr>
            <p:nvPr/>
          </p:nvSpPr>
          <p:spPr bwMode="auto">
            <a:xfrm flipH="1">
              <a:off x="3178" y="1274"/>
              <a:ext cx="0" cy="7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7" name="Line 139"/>
            <p:cNvSpPr>
              <a:spLocks noChangeShapeType="1"/>
            </p:cNvSpPr>
            <p:nvPr/>
          </p:nvSpPr>
          <p:spPr bwMode="auto">
            <a:xfrm>
              <a:off x="3170" y="2237"/>
              <a:ext cx="0" cy="8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8" name="WordArt 143"/>
            <p:cNvSpPr>
              <a:spLocks noChangeArrowheads="1" noChangeShapeType="1" noTextEdit="1"/>
            </p:cNvSpPr>
            <p:nvPr/>
          </p:nvSpPr>
          <p:spPr bwMode="auto">
            <a:xfrm>
              <a:off x="2954" y="264"/>
              <a:ext cx="190" cy="13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3847"/>
                </a:avLst>
              </a:prstTxWarp>
            </a:bodyPr>
            <a:lstStyle/>
            <a:p>
              <a:pPr algn="ctr"/>
              <a:r>
                <a:rPr lang="en-US" altLang="zh-CN" sz="8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X</a:t>
              </a:r>
              <a:endParaRPr lang="zh-CN" altLang="en-US" sz="8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0289" name="WordArt 146"/>
            <p:cNvSpPr>
              <a:spLocks noChangeArrowheads="1" noChangeShapeType="1" noTextEdit="1"/>
            </p:cNvSpPr>
            <p:nvPr/>
          </p:nvSpPr>
          <p:spPr bwMode="auto">
            <a:xfrm>
              <a:off x="2983" y="1221"/>
              <a:ext cx="112" cy="12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Book Antiqua"/>
                </a:rPr>
                <a:t>v</a:t>
              </a:r>
              <a:endParaRPr lang="zh-CN" altLang="en-US" sz="3600" i="1" kern="10"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solidFill>
                  <a:schemeClr val="accent2"/>
                </a:solidFill>
                <a:latin typeface="Book Antiqua"/>
              </a:endParaRPr>
            </a:p>
          </p:txBody>
        </p:sp>
        <p:sp>
          <p:nvSpPr>
            <p:cNvPr id="10290" name="WordArt 148"/>
            <p:cNvSpPr>
              <a:spLocks noChangeArrowheads="1" noChangeShapeType="1" noTextEdit="1"/>
            </p:cNvSpPr>
            <p:nvPr/>
          </p:nvSpPr>
          <p:spPr bwMode="auto">
            <a:xfrm>
              <a:off x="2998" y="2213"/>
              <a:ext cx="105" cy="1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Times New Roman"/>
                  <a:cs typeface="Times New Roman"/>
                </a:rPr>
                <a:t>a</a:t>
              </a:r>
              <a:endParaRPr lang="zh-CN" altLang="en-US" sz="3600" i="1" kern="1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008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0291" name="WordArt 153"/>
            <p:cNvSpPr>
              <a:spLocks noChangeArrowheads="1" noChangeShapeType="1" noTextEdit="1"/>
            </p:cNvSpPr>
            <p:nvPr/>
          </p:nvSpPr>
          <p:spPr bwMode="auto">
            <a:xfrm>
              <a:off x="3041" y="916"/>
              <a:ext cx="96" cy="12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8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O</a:t>
              </a:r>
              <a:endParaRPr lang="zh-CN" altLang="en-US" sz="8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0292" name="WordArt 154"/>
            <p:cNvSpPr>
              <a:spLocks noChangeArrowheads="1" noChangeShapeType="1" noTextEdit="1"/>
            </p:cNvSpPr>
            <p:nvPr/>
          </p:nvSpPr>
          <p:spPr bwMode="auto">
            <a:xfrm>
              <a:off x="3038" y="1844"/>
              <a:ext cx="96" cy="12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8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O</a:t>
              </a:r>
              <a:endParaRPr lang="zh-CN" altLang="en-US" sz="8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0293" name="WordArt 155"/>
            <p:cNvSpPr>
              <a:spLocks noChangeArrowheads="1" noChangeShapeType="1" noTextEdit="1"/>
            </p:cNvSpPr>
            <p:nvPr/>
          </p:nvSpPr>
          <p:spPr bwMode="auto">
            <a:xfrm>
              <a:off x="3043" y="2839"/>
              <a:ext cx="96" cy="12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8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O</a:t>
              </a:r>
              <a:endParaRPr lang="zh-CN" altLang="en-US" sz="8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0294" name="Freeform 289"/>
            <p:cNvSpPr>
              <a:spLocks/>
            </p:cNvSpPr>
            <p:nvPr/>
          </p:nvSpPr>
          <p:spPr bwMode="auto">
            <a:xfrm>
              <a:off x="4956" y="704"/>
              <a:ext cx="90" cy="146"/>
            </a:xfrm>
            <a:custGeom>
              <a:avLst/>
              <a:gdLst>
                <a:gd name="T0" fmla="*/ 0 w 98"/>
                <a:gd name="T1" fmla="*/ 87 h 166"/>
                <a:gd name="T2" fmla="*/ 35 w 98"/>
                <a:gd name="T3" fmla="*/ 36 h 166"/>
                <a:gd name="T4" fmla="*/ 64 w 98"/>
                <a:gd name="T5" fmla="*/ 0 h 166"/>
                <a:gd name="T6" fmla="*/ 0 60000 65536"/>
                <a:gd name="T7" fmla="*/ 0 60000 65536"/>
                <a:gd name="T8" fmla="*/ 0 60000 65536"/>
                <a:gd name="T9" fmla="*/ 0 w 98"/>
                <a:gd name="T10" fmla="*/ 0 h 166"/>
                <a:gd name="T11" fmla="*/ 98 w 98"/>
                <a:gd name="T12" fmla="*/ 166 h 1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8" h="166">
                  <a:moveTo>
                    <a:pt x="0" y="166"/>
                  </a:moveTo>
                  <a:lnTo>
                    <a:pt x="53" y="68"/>
                  </a:lnTo>
                  <a:lnTo>
                    <a:pt x="98" y="0"/>
                  </a:lnTo>
                </a:path>
              </a:pathLst>
            </a:custGeom>
            <a:noFill/>
            <a:ln w="38100">
              <a:solidFill>
                <a:srgbClr val="CC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0295" name="Freeform 290"/>
            <p:cNvSpPr>
              <a:spLocks/>
            </p:cNvSpPr>
            <p:nvPr/>
          </p:nvSpPr>
          <p:spPr bwMode="auto">
            <a:xfrm>
              <a:off x="4956" y="1520"/>
              <a:ext cx="118" cy="106"/>
            </a:xfrm>
            <a:custGeom>
              <a:avLst/>
              <a:gdLst>
                <a:gd name="T0" fmla="*/ 0 w 129"/>
                <a:gd name="T1" fmla="*/ 0 h 121"/>
                <a:gd name="T2" fmla="*/ 34 w 129"/>
                <a:gd name="T3" fmla="*/ 12 h 121"/>
                <a:gd name="T4" fmla="*/ 59 w 129"/>
                <a:gd name="T5" fmla="*/ 35 h 121"/>
                <a:gd name="T6" fmla="*/ 83 w 129"/>
                <a:gd name="T7" fmla="*/ 62 h 1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9"/>
                <a:gd name="T13" fmla="*/ 0 h 121"/>
                <a:gd name="T14" fmla="*/ 129 w 129"/>
                <a:gd name="T15" fmla="*/ 121 h 1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9" h="121">
                  <a:moveTo>
                    <a:pt x="0" y="0"/>
                  </a:moveTo>
                  <a:lnTo>
                    <a:pt x="53" y="23"/>
                  </a:lnTo>
                  <a:lnTo>
                    <a:pt x="91" y="68"/>
                  </a:lnTo>
                  <a:lnTo>
                    <a:pt x="129" y="121"/>
                  </a:lnTo>
                </a:path>
              </a:pathLst>
            </a:custGeom>
            <a:noFill/>
            <a:ln w="38100">
              <a:solidFill>
                <a:schemeClr val="accent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0296" name="Freeform 291"/>
            <p:cNvSpPr>
              <a:spLocks/>
            </p:cNvSpPr>
            <p:nvPr/>
          </p:nvSpPr>
          <p:spPr bwMode="auto">
            <a:xfrm>
              <a:off x="4949" y="2804"/>
              <a:ext cx="77" cy="141"/>
            </a:xfrm>
            <a:custGeom>
              <a:avLst/>
              <a:gdLst>
                <a:gd name="T0" fmla="*/ 0 w 84"/>
                <a:gd name="T1" fmla="*/ 0 h 159"/>
                <a:gd name="T2" fmla="*/ 30 w 84"/>
                <a:gd name="T3" fmla="*/ 46 h 159"/>
                <a:gd name="T4" fmla="*/ 55 w 84"/>
                <a:gd name="T5" fmla="*/ 87 h 159"/>
                <a:gd name="T6" fmla="*/ 0 60000 65536"/>
                <a:gd name="T7" fmla="*/ 0 60000 65536"/>
                <a:gd name="T8" fmla="*/ 0 60000 65536"/>
                <a:gd name="T9" fmla="*/ 0 w 84"/>
                <a:gd name="T10" fmla="*/ 0 h 159"/>
                <a:gd name="T11" fmla="*/ 84 w 84"/>
                <a:gd name="T12" fmla="*/ 159 h 15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4" h="159">
                  <a:moveTo>
                    <a:pt x="0" y="0"/>
                  </a:moveTo>
                  <a:lnTo>
                    <a:pt x="46" y="84"/>
                  </a:lnTo>
                  <a:lnTo>
                    <a:pt x="84" y="159"/>
                  </a:lnTo>
                </a:path>
              </a:pathLst>
            </a:custGeom>
            <a:noFill/>
            <a:ln w="38100">
              <a:solidFill>
                <a:srgbClr val="008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0297" name="Line 390"/>
            <p:cNvSpPr>
              <a:spLocks noChangeShapeType="1"/>
            </p:cNvSpPr>
            <p:nvPr/>
          </p:nvSpPr>
          <p:spPr bwMode="auto">
            <a:xfrm>
              <a:off x="3144" y="568"/>
              <a:ext cx="10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8" name="Text Box 391"/>
            <p:cNvSpPr txBox="1">
              <a:spLocks noChangeArrowheads="1"/>
            </p:cNvSpPr>
            <p:nvPr/>
          </p:nvSpPr>
          <p:spPr bwMode="auto">
            <a:xfrm>
              <a:off x="2926" y="432"/>
              <a:ext cx="39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chemeClr val="tx2"/>
                  </a:solidFill>
                  <a:latin typeface="Calibri" pitchFamily="34" charset="0"/>
                </a:rPr>
                <a:t>A</a:t>
              </a:r>
            </a:p>
          </p:txBody>
        </p:sp>
        <p:sp>
          <p:nvSpPr>
            <p:cNvPr id="10299" name="Line 392"/>
            <p:cNvSpPr>
              <a:spLocks noChangeShapeType="1"/>
            </p:cNvSpPr>
            <p:nvPr/>
          </p:nvSpPr>
          <p:spPr bwMode="auto">
            <a:xfrm>
              <a:off x="3135" y="1505"/>
              <a:ext cx="8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0" name="Oval 393"/>
            <p:cNvSpPr>
              <a:spLocks noChangeArrowheads="1"/>
            </p:cNvSpPr>
            <p:nvPr/>
          </p:nvSpPr>
          <p:spPr bwMode="auto">
            <a:xfrm>
              <a:off x="3159" y="548"/>
              <a:ext cx="38" cy="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0301" name="Line 396"/>
            <p:cNvSpPr>
              <a:spLocks noChangeShapeType="1"/>
            </p:cNvSpPr>
            <p:nvPr/>
          </p:nvSpPr>
          <p:spPr bwMode="auto">
            <a:xfrm flipV="1">
              <a:off x="3110" y="2495"/>
              <a:ext cx="6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2" name="Text Box 398"/>
            <p:cNvSpPr txBox="1">
              <a:spLocks noChangeArrowheads="1"/>
            </p:cNvSpPr>
            <p:nvPr/>
          </p:nvSpPr>
          <p:spPr bwMode="auto">
            <a:xfrm>
              <a:off x="2898" y="2352"/>
              <a:ext cx="39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chemeClr val="tx2"/>
                  </a:solidFill>
                  <a:latin typeface="Calibri" pitchFamily="34" charset="0"/>
                </a:rPr>
                <a:t>A</a:t>
              </a:r>
            </a:p>
          </p:txBody>
        </p:sp>
        <p:grpSp>
          <p:nvGrpSpPr>
            <p:cNvPr id="10303" name="Group 407"/>
            <p:cNvGrpSpPr>
              <a:grpSpLocks/>
            </p:cNvGrpSpPr>
            <p:nvPr/>
          </p:nvGrpSpPr>
          <p:grpSpPr bwMode="auto">
            <a:xfrm>
              <a:off x="2740" y="2399"/>
              <a:ext cx="442" cy="166"/>
              <a:chOff x="2748" y="2399"/>
              <a:chExt cx="442" cy="166"/>
            </a:xfrm>
          </p:grpSpPr>
          <p:sp>
            <p:nvSpPr>
              <p:cNvPr id="10308" name="Oval 397"/>
              <p:cNvSpPr>
                <a:spLocks noChangeArrowheads="1"/>
              </p:cNvSpPr>
              <p:nvPr/>
            </p:nvSpPr>
            <p:spPr bwMode="auto">
              <a:xfrm>
                <a:off x="3152" y="2480"/>
                <a:ext cx="38" cy="3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grpSp>
            <p:nvGrpSpPr>
              <p:cNvPr id="10309" name="Group 399"/>
              <p:cNvGrpSpPr>
                <a:grpSpLocks/>
              </p:cNvGrpSpPr>
              <p:nvPr/>
            </p:nvGrpSpPr>
            <p:grpSpPr bwMode="auto">
              <a:xfrm>
                <a:off x="2748" y="2399"/>
                <a:ext cx="221" cy="166"/>
                <a:chOff x="3360" y="3418"/>
                <a:chExt cx="221" cy="166"/>
              </a:xfrm>
            </p:grpSpPr>
            <p:sp>
              <p:nvSpPr>
                <p:cNvPr id="10310" name="WordArt 40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520" y="3418"/>
                  <a:ext cx="61" cy="7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10311" name="WordArt 40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360" y="3473"/>
                  <a:ext cx="128" cy="11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Symbol"/>
                    </a:rPr>
                    <a:t>w</a:t>
                  </a:r>
                  <a:endParaRPr lang="zh-CN" altLang="en-US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Symbol"/>
                  </a:endParaRPr>
                </a:p>
              </p:txBody>
            </p:sp>
          </p:grpSp>
        </p:grpSp>
        <p:grpSp>
          <p:nvGrpSpPr>
            <p:cNvPr id="10304" name="Group 406"/>
            <p:cNvGrpSpPr>
              <a:grpSpLocks/>
            </p:cNvGrpSpPr>
            <p:nvPr/>
          </p:nvGrpSpPr>
          <p:grpSpPr bwMode="auto">
            <a:xfrm>
              <a:off x="2824" y="1362"/>
              <a:ext cx="501" cy="288"/>
              <a:chOff x="2831" y="1362"/>
              <a:chExt cx="501" cy="288"/>
            </a:xfrm>
          </p:grpSpPr>
          <p:sp>
            <p:nvSpPr>
              <p:cNvPr id="10305" name="Oval 394"/>
              <p:cNvSpPr>
                <a:spLocks noChangeArrowheads="1"/>
              </p:cNvSpPr>
              <p:nvPr/>
            </p:nvSpPr>
            <p:spPr bwMode="auto">
              <a:xfrm>
                <a:off x="3162" y="1487"/>
                <a:ext cx="33" cy="3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10306" name="Text Box 395"/>
              <p:cNvSpPr txBox="1">
                <a:spLocks noChangeArrowheads="1"/>
              </p:cNvSpPr>
              <p:nvPr/>
            </p:nvSpPr>
            <p:spPr bwMode="auto">
              <a:xfrm>
                <a:off x="2938" y="1362"/>
                <a:ext cx="39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i="1">
                    <a:solidFill>
                      <a:schemeClr val="tx2"/>
                    </a:solidFill>
                    <a:latin typeface="Calibri" pitchFamily="34" charset="0"/>
                  </a:rPr>
                  <a:t>A</a:t>
                </a:r>
              </a:p>
            </p:txBody>
          </p:sp>
          <p:sp>
            <p:nvSpPr>
              <p:cNvPr id="10307" name="WordArt 404"/>
              <p:cNvSpPr>
                <a:spLocks noChangeArrowheads="1" noChangeShapeType="1" noTextEdit="1"/>
              </p:cNvSpPr>
              <p:nvPr/>
            </p:nvSpPr>
            <p:spPr bwMode="auto">
              <a:xfrm>
                <a:off x="2831" y="1476"/>
                <a:ext cx="128" cy="11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Symbol"/>
                  </a:rPr>
                  <a:t>w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Symbol"/>
                </a:endParaRPr>
              </a:p>
            </p:txBody>
          </p:sp>
        </p:grpSp>
      </p:grpSp>
      <p:sp>
        <p:nvSpPr>
          <p:cNvPr id="236" name="Text Box 118"/>
          <p:cNvSpPr txBox="1">
            <a:spLocks noChangeArrowheads="1"/>
          </p:cNvSpPr>
          <p:nvPr/>
        </p:nvSpPr>
        <p:spPr bwMode="auto">
          <a:xfrm>
            <a:off x="2681789" y="2060848"/>
            <a:ext cx="954107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008000"/>
                </a:solidFill>
                <a:latin typeface="Calibri" pitchFamily="34" charset="0"/>
                <a:ea typeface="华文中宋" pitchFamily="2" charset="-122"/>
              </a:rPr>
              <a:t>相位差</a:t>
            </a:r>
            <a:endParaRPr lang="zh-CN" altLang="en-US" sz="2000" dirty="0">
              <a:solidFill>
                <a:srgbClr val="008000"/>
              </a:solidFill>
              <a:latin typeface="Calibri" pitchFamily="34" charset="0"/>
              <a:ea typeface="华文中宋" pitchFamily="2" charset="-122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3551424"/>
              </p:ext>
            </p:extLst>
          </p:nvPr>
        </p:nvGraphicFramePr>
        <p:xfrm>
          <a:off x="3704084" y="2093913"/>
          <a:ext cx="7239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" name="Equation" r:id="rId5" imgW="393480" imgH="177480" progId="Equation.DSMT4">
                  <p:embed/>
                </p:oleObj>
              </mc:Choice>
              <mc:Fallback>
                <p:oleObj name="Equation" r:id="rId5" imgW="393480" imgH="177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4084" y="2093913"/>
                        <a:ext cx="723900" cy="3270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8" name="Text Box 118"/>
          <p:cNvSpPr txBox="1">
            <a:spLocks noChangeArrowheads="1"/>
          </p:cNvSpPr>
          <p:nvPr/>
        </p:nvSpPr>
        <p:spPr bwMode="auto">
          <a:xfrm>
            <a:off x="2419896" y="4404047"/>
            <a:ext cx="954107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008000"/>
                </a:solidFill>
                <a:latin typeface="Calibri" pitchFamily="34" charset="0"/>
                <a:ea typeface="华文中宋" pitchFamily="2" charset="-122"/>
              </a:rPr>
              <a:t>相位差</a:t>
            </a:r>
            <a:endParaRPr lang="zh-CN" altLang="en-US" sz="2000" dirty="0">
              <a:solidFill>
                <a:srgbClr val="008000"/>
              </a:solidFill>
              <a:latin typeface="Calibri" pitchFamily="34" charset="0"/>
              <a:ea typeface="华文中宋" pitchFamily="2" charset="-122"/>
            </a:endParaRPr>
          </a:p>
        </p:txBody>
      </p:sp>
      <p:graphicFrame>
        <p:nvGraphicFramePr>
          <p:cNvPr id="239" name="Object 2"/>
          <p:cNvGraphicFramePr>
            <a:graphicFrameLocks noChangeAspect="1"/>
          </p:cNvGraphicFramePr>
          <p:nvPr/>
        </p:nvGraphicFramePr>
        <p:xfrm>
          <a:off x="3347864" y="4471988"/>
          <a:ext cx="257175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" name="Equation" r:id="rId7" imgW="139680" imgH="139680" progId="Equation.DSMT4">
                  <p:embed/>
                </p:oleObj>
              </mc:Choice>
              <mc:Fallback>
                <p:oleObj name="Equation" r:id="rId7" imgW="139680" imgH="1396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4471988"/>
                        <a:ext cx="257175" cy="2571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6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6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</TotalTime>
  <Words>4700</Words>
  <Application>Microsoft Office PowerPoint</Application>
  <PresentationFormat>全屏显示(4:3)</PresentationFormat>
  <Paragraphs>3279</Paragraphs>
  <Slides>43</Slides>
  <Notes>29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7" baseType="lpstr">
      <vt:lpstr>黑体</vt:lpstr>
      <vt:lpstr>华文中宋</vt:lpstr>
      <vt:lpstr>楷体_GB2312</vt:lpstr>
      <vt:lpstr>宋体</vt:lpstr>
      <vt:lpstr>Arial</vt:lpstr>
      <vt:lpstr>Arial Black</vt:lpstr>
      <vt:lpstr>Book Antiqua</vt:lpstr>
      <vt:lpstr>Bookman Old Style</vt:lpstr>
      <vt:lpstr>Calibri</vt:lpstr>
      <vt:lpstr>Garamond</vt:lpstr>
      <vt:lpstr>Symbol</vt:lpstr>
      <vt:lpstr>Times New Roman</vt:lpstr>
      <vt:lpstr>Office 主题</vt:lpstr>
      <vt:lpstr>Equation</vt:lpstr>
      <vt:lpstr>第六章</vt:lpstr>
      <vt:lpstr>本章内容</vt:lpstr>
      <vt:lpstr>第一节</vt:lpstr>
      <vt:lpstr>简谐振动</vt:lpstr>
      <vt:lpstr>动力学特征</vt:lpstr>
      <vt:lpstr>动力学特征</vt:lpstr>
      <vt:lpstr>运动学特征</vt:lpstr>
      <vt:lpstr>PowerPoint 演示文稿</vt:lpstr>
      <vt:lpstr>续</vt:lpstr>
      <vt:lpstr>简谐振动参量</vt:lpstr>
      <vt:lpstr>简谐振动参量</vt:lpstr>
      <vt:lpstr>续</vt:lpstr>
      <vt:lpstr>旋转矢量</vt:lpstr>
      <vt:lpstr>位移-时间曲线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例一</vt:lpstr>
      <vt:lpstr>第二节</vt:lpstr>
      <vt:lpstr>振动能量</vt:lpstr>
      <vt:lpstr>能量表达式</vt:lpstr>
      <vt:lpstr>例七</vt:lpstr>
      <vt:lpstr>第三节</vt:lpstr>
      <vt:lpstr>振动合成一</vt:lpstr>
      <vt:lpstr>续</vt:lpstr>
      <vt:lpstr>例八</vt:lpstr>
      <vt:lpstr>例八</vt:lpstr>
      <vt:lpstr>例八</vt:lpstr>
      <vt:lpstr>振动合成二</vt:lpstr>
      <vt:lpstr>续</vt:lpstr>
      <vt:lpstr>振动合成三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</dc:title>
  <dc:creator>bfyang</dc:creator>
  <cp:lastModifiedBy>bfyang</cp:lastModifiedBy>
  <cp:revision>108</cp:revision>
  <dcterms:created xsi:type="dcterms:W3CDTF">2015-03-30T14:49:30Z</dcterms:created>
  <dcterms:modified xsi:type="dcterms:W3CDTF">2019-03-20T08:26:13Z</dcterms:modified>
</cp:coreProperties>
</file>